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Teko"/>
      <p:regular r:id="rId14"/>
      <p:bold r:id="rId15"/>
    </p:embeddedFont>
    <p:embeddedFont>
      <p:font typeface="Hin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Teko-bold.fntdata"/><Relationship Id="rId14" Type="http://schemas.openxmlformats.org/officeDocument/2006/relationships/font" Target="fonts/Teko-regular.fntdata"/><Relationship Id="rId17" Type="http://schemas.openxmlformats.org/officeDocument/2006/relationships/font" Target="fonts/Hind-bold.fntdata"/><Relationship Id="rId16" Type="http://schemas.openxmlformats.org/officeDocument/2006/relationships/font" Target="fonts/Hin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8" name="Shape 3178"/>
        <p:cNvGrpSpPr/>
        <p:nvPr/>
      </p:nvGrpSpPr>
      <p:grpSpPr>
        <a:xfrm>
          <a:off x="0" y="0"/>
          <a:ext cx="0" cy="0"/>
          <a:chOff x="0" y="0"/>
          <a:chExt cx="0" cy="0"/>
        </a:xfrm>
      </p:grpSpPr>
      <p:sp>
        <p:nvSpPr>
          <p:cNvPr id="3179" name="Google Shape;317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80" name="Google Shape;31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5" name="Shape 3185"/>
        <p:cNvGrpSpPr/>
        <p:nvPr/>
      </p:nvGrpSpPr>
      <p:grpSpPr>
        <a:xfrm>
          <a:off x="0" y="0"/>
          <a:ext cx="0" cy="0"/>
          <a:chOff x="0" y="0"/>
          <a:chExt cx="0" cy="0"/>
        </a:xfrm>
      </p:grpSpPr>
      <p:sp>
        <p:nvSpPr>
          <p:cNvPr id="3186" name="Google Shape;3186;ga8b918de0e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7" name="Google Shape;3187;ga8b918de0e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7" name="Shape 3207"/>
        <p:cNvGrpSpPr/>
        <p:nvPr/>
      </p:nvGrpSpPr>
      <p:grpSpPr>
        <a:xfrm>
          <a:off x="0" y="0"/>
          <a:ext cx="0" cy="0"/>
          <a:chOff x="0" y="0"/>
          <a:chExt cx="0" cy="0"/>
        </a:xfrm>
      </p:grpSpPr>
      <p:sp>
        <p:nvSpPr>
          <p:cNvPr id="3208" name="Google Shape;3208;gbb35d536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9" name="Google Shape;3209;gbb35d536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4" name="Shape 3214"/>
        <p:cNvGrpSpPr/>
        <p:nvPr/>
      </p:nvGrpSpPr>
      <p:grpSpPr>
        <a:xfrm>
          <a:off x="0" y="0"/>
          <a:ext cx="0" cy="0"/>
          <a:chOff x="0" y="0"/>
          <a:chExt cx="0" cy="0"/>
        </a:xfrm>
      </p:grpSpPr>
      <p:sp>
        <p:nvSpPr>
          <p:cNvPr id="3215" name="Google Shape;3215;ga8b918de0e_0_1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6" name="Google Shape;3216;ga8b918de0e_0_1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1" name="Shape 3221"/>
        <p:cNvGrpSpPr/>
        <p:nvPr/>
      </p:nvGrpSpPr>
      <p:grpSpPr>
        <a:xfrm>
          <a:off x="0" y="0"/>
          <a:ext cx="0" cy="0"/>
          <a:chOff x="0" y="0"/>
          <a:chExt cx="0" cy="0"/>
        </a:xfrm>
      </p:grpSpPr>
      <p:sp>
        <p:nvSpPr>
          <p:cNvPr id="3222" name="Google Shape;3222;ga1fd10903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3" name="Google Shape;3223;ga1fd10903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8" name="Shape 3228"/>
        <p:cNvGrpSpPr/>
        <p:nvPr/>
      </p:nvGrpSpPr>
      <p:grpSpPr>
        <a:xfrm>
          <a:off x="0" y="0"/>
          <a:ext cx="0" cy="0"/>
          <a:chOff x="0" y="0"/>
          <a:chExt cx="0" cy="0"/>
        </a:xfrm>
      </p:grpSpPr>
      <p:sp>
        <p:nvSpPr>
          <p:cNvPr id="3229" name="Google Shape;3229;gbb20fcb6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0" name="Google Shape;3230;gbb20fcb6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7" name="Shape 3247"/>
        <p:cNvGrpSpPr/>
        <p:nvPr/>
      </p:nvGrpSpPr>
      <p:grpSpPr>
        <a:xfrm>
          <a:off x="0" y="0"/>
          <a:ext cx="0" cy="0"/>
          <a:chOff x="0" y="0"/>
          <a:chExt cx="0" cy="0"/>
        </a:xfrm>
      </p:grpSpPr>
      <p:sp>
        <p:nvSpPr>
          <p:cNvPr id="3248" name="Google Shape;3248;gbb20fcb66f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9" name="Google Shape;3249;gbb20fcb66f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chemeClr val="dk1"/>
                </a:solidFill>
                <a:latin typeface="Calibri"/>
                <a:ea typeface="Calibri"/>
                <a:cs typeface="Calibri"/>
                <a:sym typeface="Calibri"/>
              </a:rPr>
              <a:t>-----This cost quickly adds up as according to, mother.ly, the average kid will have between 70 and 200 toys at any given age and the average parent will spend $6,500 on toys per child before they even reach their teens.</a:t>
            </a:r>
            <a:endParaRPr sz="1200">
              <a:solidFill>
                <a:schemeClr val="dk1"/>
              </a:solidFill>
              <a:latin typeface="Calibri"/>
              <a:ea typeface="Calibri"/>
              <a:cs typeface="Calibri"/>
              <a:sym typeface="Calibri"/>
            </a:endParaRPr>
          </a:p>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----According to another study, the less toys children have, the better their social skills become. With our app limiting the number of toys children have doesn’t have to be the only solution to bettering their social skills.</a:t>
            </a:r>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9" name="Shape 3259"/>
        <p:cNvGrpSpPr/>
        <p:nvPr/>
      </p:nvGrpSpPr>
      <p:grpSpPr>
        <a:xfrm>
          <a:off x="0" y="0"/>
          <a:ext cx="0" cy="0"/>
          <a:chOff x="0" y="0"/>
          <a:chExt cx="0" cy="0"/>
        </a:xfrm>
      </p:grpSpPr>
      <p:sp>
        <p:nvSpPr>
          <p:cNvPr id="3260" name="Google Shape;3260;gbb20fcb66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1" name="Google Shape;3261;gbb20fcb66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7" name="Shape 3267"/>
        <p:cNvGrpSpPr/>
        <p:nvPr/>
      </p:nvGrpSpPr>
      <p:grpSpPr>
        <a:xfrm>
          <a:off x="0" y="0"/>
          <a:ext cx="0" cy="0"/>
          <a:chOff x="0" y="0"/>
          <a:chExt cx="0" cy="0"/>
        </a:xfrm>
      </p:grpSpPr>
      <p:sp>
        <p:nvSpPr>
          <p:cNvPr id="3268" name="Google Shape;3268;gbb20fcb66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9" name="Google Shape;3269;gbb20fcb66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www.freepik.com/"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7ECD9"/>
        </a:solidFill>
      </p:bgPr>
    </p:bg>
    <p:spTree>
      <p:nvGrpSpPr>
        <p:cNvPr id="8" name="Shape 8"/>
        <p:cNvGrpSpPr/>
        <p:nvPr/>
      </p:nvGrpSpPr>
      <p:grpSpPr>
        <a:xfrm>
          <a:off x="0" y="0"/>
          <a:ext cx="0" cy="0"/>
          <a:chOff x="0" y="0"/>
          <a:chExt cx="0" cy="0"/>
        </a:xfrm>
      </p:grpSpPr>
      <p:sp>
        <p:nvSpPr>
          <p:cNvPr id="9" name="Google Shape;9;p2"/>
          <p:cNvSpPr/>
          <p:nvPr/>
        </p:nvSpPr>
        <p:spPr>
          <a:xfrm>
            <a:off x="713225" y="1138275"/>
            <a:ext cx="7726800" cy="400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314246" y="432854"/>
            <a:ext cx="1290145" cy="1175434"/>
          </a:xfrm>
          <a:custGeom>
            <a:rect b="b" l="l" r="r" t="t"/>
            <a:pathLst>
              <a:path extrusionOk="0" h="34450" w="37812">
                <a:moveTo>
                  <a:pt x="18906" y="1"/>
                </a:moveTo>
                <a:cubicBezTo>
                  <a:pt x="14498" y="1"/>
                  <a:pt x="10091" y="1681"/>
                  <a:pt x="6731" y="5040"/>
                </a:cubicBezTo>
                <a:cubicBezTo>
                  <a:pt x="0" y="11771"/>
                  <a:pt x="0" y="22682"/>
                  <a:pt x="6731" y="29401"/>
                </a:cubicBezTo>
                <a:cubicBezTo>
                  <a:pt x="10091" y="32767"/>
                  <a:pt x="14498" y="34450"/>
                  <a:pt x="18906" y="34450"/>
                </a:cubicBezTo>
                <a:cubicBezTo>
                  <a:pt x="23314" y="34450"/>
                  <a:pt x="27721" y="32767"/>
                  <a:pt x="31081" y="29401"/>
                </a:cubicBezTo>
                <a:cubicBezTo>
                  <a:pt x="37812" y="22682"/>
                  <a:pt x="37812" y="11771"/>
                  <a:pt x="31081" y="5040"/>
                </a:cubicBezTo>
                <a:cubicBezTo>
                  <a:pt x="27721" y="1681"/>
                  <a:pt x="23314" y="1"/>
                  <a:pt x="189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81370" y="2525950"/>
            <a:ext cx="508422" cy="508797"/>
          </a:xfrm>
          <a:custGeom>
            <a:rect b="b" l="l" r="r" t="t"/>
            <a:pathLst>
              <a:path extrusionOk="0" h="14912" w="14901">
                <a:moveTo>
                  <a:pt x="1" y="0"/>
                </a:moveTo>
                <a:lnTo>
                  <a:pt x="1" y="14912"/>
                </a:lnTo>
                <a:lnTo>
                  <a:pt x="14900" y="14912"/>
                </a:lnTo>
                <a:lnTo>
                  <a:pt x="149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1804588" y="254826"/>
            <a:ext cx="567245" cy="476554"/>
            <a:chOff x="1655600" y="1342675"/>
            <a:chExt cx="415625" cy="349175"/>
          </a:xfrm>
        </p:grpSpPr>
        <p:sp>
          <p:nvSpPr>
            <p:cNvPr id="13" name="Google Shape;13;p2"/>
            <p:cNvSpPr/>
            <p:nvPr/>
          </p:nvSpPr>
          <p:spPr>
            <a:xfrm>
              <a:off x="1655600" y="134297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712200"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768800" y="134297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9"/>
                    <a:pt x="767" y="324"/>
                  </a:cubicBezTo>
                  <a:cubicBezTo>
                    <a:pt x="767" y="145"/>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825675" y="1342675"/>
              <a:ext cx="18900" cy="16500"/>
            </a:xfrm>
            <a:custGeom>
              <a:rect b="b" l="l" r="r" t="t"/>
              <a:pathLst>
                <a:path extrusionOk="0" h="660" w="756">
                  <a:moveTo>
                    <a:pt x="432" y="1"/>
                  </a:moveTo>
                  <a:cubicBezTo>
                    <a:pt x="144" y="13"/>
                    <a:pt x="1" y="360"/>
                    <a:pt x="192" y="564"/>
                  </a:cubicBezTo>
                  <a:cubicBezTo>
                    <a:pt x="258" y="630"/>
                    <a:pt x="339" y="659"/>
                    <a:pt x="419" y="659"/>
                  </a:cubicBezTo>
                  <a:cubicBezTo>
                    <a:pt x="586" y="659"/>
                    <a:pt x="747" y="531"/>
                    <a:pt x="755" y="336"/>
                  </a:cubicBezTo>
                  <a:cubicBezTo>
                    <a:pt x="755" y="157"/>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882275"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938875" y="134297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995450" y="134297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052050" y="134297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58300"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712200"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771475" y="1390300"/>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828375"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882275"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941550" y="1390300"/>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998150" y="1390300"/>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052050" y="1390300"/>
              <a:ext cx="19175" cy="16175"/>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658300"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712200"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771475" y="1437900"/>
              <a:ext cx="16500" cy="16200"/>
            </a:xfrm>
            <a:custGeom>
              <a:rect b="b" l="l" r="r" t="t"/>
              <a:pathLst>
                <a:path extrusionOk="0" h="648" w="660">
                  <a:moveTo>
                    <a:pt x="336" y="1"/>
                  </a:moveTo>
                  <a:cubicBezTo>
                    <a:pt x="157" y="1"/>
                    <a:pt x="1" y="144"/>
                    <a:pt x="1" y="324"/>
                  </a:cubicBezTo>
                  <a:cubicBezTo>
                    <a:pt x="1" y="504"/>
                    <a:pt x="157" y="647"/>
                    <a:pt x="336" y="647"/>
                  </a:cubicBezTo>
                  <a:cubicBezTo>
                    <a:pt x="504" y="647"/>
                    <a:pt x="660" y="504"/>
                    <a:pt x="660" y="324"/>
                  </a:cubicBezTo>
                  <a:cubicBezTo>
                    <a:pt x="660" y="144"/>
                    <a:pt x="504"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828375"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882275"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941550" y="1437900"/>
              <a:ext cx="16200" cy="16200"/>
            </a:xfrm>
            <a:custGeom>
              <a:rect b="b" l="l" r="r" t="t"/>
              <a:pathLst>
                <a:path extrusionOk="0" h="648" w="648">
                  <a:moveTo>
                    <a:pt x="324" y="1"/>
                  </a:moveTo>
                  <a:cubicBezTo>
                    <a:pt x="145" y="1"/>
                    <a:pt x="1" y="144"/>
                    <a:pt x="1" y="324"/>
                  </a:cubicBezTo>
                  <a:cubicBezTo>
                    <a:pt x="1" y="504"/>
                    <a:pt x="145" y="647"/>
                    <a:pt x="324" y="647"/>
                  </a:cubicBezTo>
                  <a:cubicBezTo>
                    <a:pt x="504" y="647"/>
                    <a:pt x="648" y="504"/>
                    <a:pt x="648" y="324"/>
                  </a:cubicBezTo>
                  <a:cubicBezTo>
                    <a:pt x="648" y="144"/>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998150" y="1437900"/>
              <a:ext cx="16500" cy="16200"/>
            </a:xfrm>
            <a:custGeom>
              <a:rect b="b" l="l" r="r" t="t"/>
              <a:pathLst>
                <a:path extrusionOk="0" h="648" w="660">
                  <a:moveTo>
                    <a:pt x="336" y="1"/>
                  </a:moveTo>
                  <a:cubicBezTo>
                    <a:pt x="156" y="1"/>
                    <a:pt x="0" y="144"/>
                    <a:pt x="0" y="324"/>
                  </a:cubicBezTo>
                  <a:cubicBezTo>
                    <a:pt x="0" y="504"/>
                    <a:pt x="156" y="647"/>
                    <a:pt x="336" y="647"/>
                  </a:cubicBezTo>
                  <a:cubicBezTo>
                    <a:pt x="504" y="647"/>
                    <a:pt x="659" y="504"/>
                    <a:pt x="659" y="324"/>
                  </a:cubicBezTo>
                  <a:cubicBezTo>
                    <a:pt x="659" y="144"/>
                    <a:pt x="504"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052050" y="14379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655600" y="1485500"/>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712200" y="14855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768800" y="1485500"/>
              <a:ext cx="19175" cy="16200"/>
            </a:xfrm>
            <a:custGeom>
              <a:rect b="b" l="l" r="r" t="t"/>
              <a:pathLst>
                <a:path extrusionOk="0" h="648" w="767">
                  <a:moveTo>
                    <a:pt x="461" y="0"/>
                  </a:moveTo>
                  <a:cubicBezTo>
                    <a:pt x="455" y="0"/>
                    <a:pt x="449" y="1"/>
                    <a:pt x="443" y="1"/>
                  </a:cubicBezTo>
                  <a:cubicBezTo>
                    <a:pt x="144" y="1"/>
                    <a:pt x="0" y="348"/>
                    <a:pt x="204" y="552"/>
                  </a:cubicBezTo>
                  <a:cubicBezTo>
                    <a:pt x="270" y="618"/>
                    <a:pt x="352" y="647"/>
                    <a:pt x="433" y="647"/>
                  </a:cubicBezTo>
                  <a:cubicBezTo>
                    <a:pt x="602" y="647"/>
                    <a:pt x="767" y="519"/>
                    <a:pt x="767" y="324"/>
                  </a:cubicBezTo>
                  <a:cubicBezTo>
                    <a:pt x="767" y="151"/>
                    <a:pt x="622" y="0"/>
                    <a:pt x="4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825675" y="1485500"/>
              <a:ext cx="18900" cy="16200"/>
            </a:xfrm>
            <a:custGeom>
              <a:rect b="b" l="l" r="r" t="t"/>
              <a:pathLst>
                <a:path extrusionOk="0" h="648" w="756">
                  <a:moveTo>
                    <a:pt x="451" y="0"/>
                  </a:moveTo>
                  <a:cubicBezTo>
                    <a:pt x="445" y="0"/>
                    <a:pt x="438" y="1"/>
                    <a:pt x="432" y="1"/>
                  </a:cubicBezTo>
                  <a:cubicBezTo>
                    <a:pt x="132" y="1"/>
                    <a:pt x="1" y="348"/>
                    <a:pt x="204" y="552"/>
                  </a:cubicBezTo>
                  <a:cubicBezTo>
                    <a:pt x="270" y="618"/>
                    <a:pt x="351" y="647"/>
                    <a:pt x="431" y="647"/>
                  </a:cubicBezTo>
                  <a:cubicBezTo>
                    <a:pt x="596" y="647"/>
                    <a:pt x="755" y="519"/>
                    <a:pt x="755" y="324"/>
                  </a:cubicBezTo>
                  <a:cubicBezTo>
                    <a:pt x="755" y="151"/>
                    <a:pt x="622" y="0"/>
                    <a:pt x="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882275" y="1485500"/>
              <a:ext cx="18875" cy="16200"/>
            </a:xfrm>
            <a:custGeom>
              <a:rect b="b" l="l" r="r" t="t"/>
              <a:pathLst>
                <a:path extrusionOk="0" h="648" w="755">
                  <a:moveTo>
                    <a:pt x="451" y="0"/>
                  </a:moveTo>
                  <a:cubicBezTo>
                    <a:pt x="445" y="0"/>
                    <a:pt x="438" y="1"/>
                    <a:pt x="432" y="1"/>
                  </a:cubicBezTo>
                  <a:cubicBezTo>
                    <a:pt x="144" y="1"/>
                    <a:pt x="0" y="348"/>
                    <a:pt x="204" y="552"/>
                  </a:cubicBezTo>
                  <a:cubicBezTo>
                    <a:pt x="270" y="618"/>
                    <a:pt x="351" y="647"/>
                    <a:pt x="430" y="647"/>
                  </a:cubicBezTo>
                  <a:cubicBezTo>
                    <a:pt x="596" y="647"/>
                    <a:pt x="755" y="519"/>
                    <a:pt x="755" y="324"/>
                  </a:cubicBezTo>
                  <a:cubicBezTo>
                    <a:pt x="755" y="151"/>
                    <a:pt x="621" y="0"/>
                    <a:pt x="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938875" y="1485500"/>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995450" y="1485500"/>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052050" y="14855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658300"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712200"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771475" y="1532825"/>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1828375"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882275"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1941550" y="1532825"/>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998150" y="1532825"/>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052050" y="1532825"/>
              <a:ext cx="19175" cy="16325"/>
            </a:xfrm>
            <a:custGeom>
              <a:rect b="b" l="l" r="r" t="t"/>
              <a:pathLst>
                <a:path extrusionOk="0" h="653" w="767">
                  <a:moveTo>
                    <a:pt x="444" y="0"/>
                  </a:moveTo>
                  <a:cubicBezTo>
                    <a:pt x="156" y="0"/>
                    <a:pt x="0" y="348"/>
                    <a:pt x="216" y="551"/>
                  </a:cubicBezTo>
                  <a:cubicBezTo>
                    <a:pt x="282" y="621"/>
                    <a:pt x="363" y="652"/>
                    <a:pt x="443" y="652"/>
                  </a:cubicBezTo>
                  <a:cubicBezTo>
                    <a:pt x="608" y="652"/>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655600" y="158042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1712200"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768800" y="158042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8"/>
                    <a:pt x="767" y="324"/>
                  </a:cubicBezTo>
                  <a:cubicBezTo>
                    <a:pt x="767" y="144"/>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825675" y="1580425"/>
              <a:ext cx="18900" cy="16200"/>
            </a:xfrm>
            <a:custGeom>
              <a:rect b="b" l="l" r="r" t="t"/>
              <a:pathLst>
                <a:path extrusionOk="0" h="648" w="756">
                  <a:moveTo>
                    <a:pt x="432" y="1"/>
                  </a:moveTo>
                  <a:cubicBezTo>
                    <a:pt x="132"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882275"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938875" y="158042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95450" y="158042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8"/>
                    <a:pt x="767" y="324"/>
                  </a:cubicBezTo>
                  <a:cubicBezTo>
                    <a:pt x="767" y="144"/>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052050" y="158042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658300"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712200"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771475" y="1627750"/>
              <a:ext cx="16500" cy="16475"/>
            </a:xfrm>
            <a:custGeom>
              <a:rect b="b" l="l" r="r" t="t"/>
              <a:pathLst>
                <a:path extrusionOk="0" h="659" w="660">
                  <a:moveTo>
                    <a:pt x="336" y="0"/>
                  </a:moveTo>
                  <a:cubicBezTo>
                    <a:pt x="157" y="0"/>
                    <a:pt x="1" y="156"/>
                    <a:pt x="1" y="335"/>
                  </a:cubicBezTo>
                  <a:cubicBezTo>
                    <a:pt x="1" y="515"/>
                    <a:pt x="157" y="659"/>
                    <a:pt x="336" y="659"/>
                  </a:cubicBezTo>
                  <a:cubicBezTo>
                    <a:pt x="504" y="659"/>
                    <a:pt x="660" y="515"/>
                    <a:pt x="660" y="335"/>
                  </a:cubicBezTo>
                  <a:cubicBezTo>
                    <a:pt x="660" y="156"/>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828375"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882275"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941550" y="1627750"/>
              <a:ext cx="16200" cy="16475"/>
            </a:xfrm>
            <a:custGeom>
              <a:rect b="b" l="l" r="r" t="t"/>
              <a:pathLst>
                <a:path extrusionOk="0" h="659" w="648">
                  <a:moveTo>
                    <a:pt x="324" y="0"/>
                  </a:moveTo>
                  <a:cubicBezTo>
                    <a:pt x="145" y="0"/>
                    <a:pt x="1" y="156"/>
                    <a:pt x="1" y="335"/>
                  </a:cubicBezTo>
                  <a:cubicBezTo>
                    <a:pt x="1" y="515"/>
                    <a:pt x="145" y="659"/>
                    <a:pt x="324" y="659"/>
                  </a:cubicBezTo>
                  <a:cubicBezTo>
                    <a:pt x="504" y="659"/>
                    <a:pt x="648" y="515"/>
                    <a:pt x="648" y="335"/>
                  </a:cubicBezTo>
                  <a:cubicBezTo>
                    <a:pt x="648" y="156"/>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998150" y="1627750"/>
              <a:ext cx="16500" cy="16475"/>
            </a:xfrm>
            <a:custGeom>
              <a:rect b="b" l="l" r="r" t="t"/>
              <a:pathLst>
                <a:path extrusionOk="0" h="659" w="660">
                  <a:moveTo>
                    <a:pt x="336" y="0"/>
                  </a:moveTo>
                  <a:cubicBezTo>
                    <a:pt x="156" y="0"/>
                    <a:pt x="0" y="156"/>
                    <a:pt x="0" y="335"/>
                  </a:cubicBezTo>
                  <a:cubicBezTo>
                    <a:pt x="0" y="515"/>
                    <a:pt x="156" y="659"/>
                    <a:pt x="336" y="659"/>
                  </a:cubicBezTo>
                  <a:cubicBezTo>
                    <a:pt x="504" y="659"/>
                    <a:pt x="659" y="515"/>
                    <a:pt x="659" y="335"/>
                  </a:cubicBezTo>
                  <a:cubicBezTo>
                    <a:pt x="659" y="156"/>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052050" y="1628050"/>
              <a:ext cx="19175" cy="16175"/>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658300"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712200"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771475" y="1675350"/>
              <a:ext cx="16500" cy="16500"/>
            </a:xfrm>
            <a:custGeom>
              <a:rect b="b" l="l" r="r" t="t"/>
              <a:pathLst>
                <a:path extrusionOk="0" h="660" w="660">
                  <a:moveTo>
                    <a:pt x="336" y="0"/>
                  </a:moveTo>
                  <a:cubicBezTo>
                    <a:pt x="157" y="0"/>
                    <a:pt x="1" y="144"/>
                    <a:pt x="1" y="324"/>
                  </a:cubicBezTo>
                  <a:cubicBezTo>
                    <a:pt x="1" y="503"/>
                    <a:pt x="157" y="659"/>
                    <a:pt x="336" y="659"/>
                  </a:cubicBezTo>
                  <a:cubicBezTo>
                    <a:pt x="504" y="659"/>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828375"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882275"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941550" y="1675350"/>
              <a:ext cx="16200" cy="16500"/>
            </a:xfrm>
            <a:custGeom>
              <a:rect b="b" l="l" r="r" t="t"/>
              <a:pathLst>
                <a:path extrusionOk="0" h="660" w="648">
                  <a:moveTo>
                    <a:pt x="324" y="0"/>
                  </a:moveTo>
                  <a:cubicBezTo>
                    <a:pt x="145" y="0"/>
                    <a:pt x="1" y="144"/>
                    <a:pt x="1" y="324"/>
                  </a:cubicBezTo>
                  <a:cubicBezTo>
                    <a:pt x="1" y="503"/>
                    <a:pt x="145" y="659"/>
                    <a:pt x="324" y="659"/>
                  </a:cubicBezTo>
                  <a:cubicBezTo>
                    <a:pt x="504" y="659"/>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998150" y="1675350"/>
              <a:ext cx="16500" cy="16500"/>
            </a:xfrm>
            <a:custGeom>
              <a:rect b="b" l="l" r="r" t="t"/>
              <a:pathLst>
                <a:path extrusionOk="0" h="660" w="660">
                  <a:moveTo>
                    <a:pt x="336" y="0"/>
                  </a:moveTo>
                  <a:cubicBezTo>
                    <a:pt x="156" y="0"/>
                    <a:pt x="0" y="144"/>
                    <a:pt x="0" y="324"/>
                  </a:cubicBezTo>
                  <a:cubicBezTo>
                    <a:pt x="0" y="503"/>
                    <a:pt x="156" y="659"/>
                    <a:pt x="336" y="659"/>
                  </a:cubicBezTo>
                  <a:cubicBezTo>
                    <a:pt x="504" y="659"/>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2052050" y="1675350"/>
              <a:ext cx="19175" cy="16475"/>
            </a:xfrm>
            <a:custGeom>
              <a:rect b="b" l="l" r="r" t="t"/>
              <a:pathLst>
                <a:path extrusionOk="0" h="659" w="767">
                  <a:moveTo>
                    <a:pt x="444" y="0"/>
                  </a:moveTo>
                  <a:cubicBezTo>
                    <a:pt x="156" y="0"/>
                    <a:pt x="0" y="348"/>
                    <a:pt x="216" y="563"/>
                  </a:cubicBezTo>
                  <a:cubicBezTo>
                    <a:pt x="281" y="629"/>
                    <a:pt x="362" y="658"/>
                    <a:pt x="441" y="658"/>
                  </a:cubicBezTo>
                  <a:cubicBezTo>
                    <a:pt x="607" y="658"/>
                    <a:pt x="767" y="527"/>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2"/>
          <p:cNvSpPr/>
          <p:nvPr/>
        </p:nvSpPr>
        <p:spPr>
          <a:xfrm>
            <a:off x="717601" y="867575"/>
            <a:ext cx="3854363" cy="264449"/>
          </a:xfrm>
          <a:custGeom>
            <a:rect b="b" l="l" r="r" t="t"/>
            <a:pathLst>
              <a:path extrusionOk="0" h="7750" w="68522">
                <a:moveTo>
                  <a:pt x="1" y="0"/>
                </a:moveTo>
                <a:lnTo>
                  <a:pt x="1" y="7750"/>
                </a:lnTo>
                <a:lnTo>
                  <a:pt x="68522" y="7750"/>
                </a:lnTo>
                <a:lnTo>
                  <a:pt x="685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717589" y="0"/>
            <a:ext cx="34" cy="3268457"/>
          </a:xfrm>
          <a:custGeom>
            <a:rect b="b" l="l" r="r" t="t"/>
            <a:pathLst>
              <a:path extrusionOk="0" fill="none" h="95793" w="1">
                <a:moveTo>
                  <a:pt x="1" y="0"/>
                </a:moveTo>
                <a:lnTo>
                  <a:pt x="1" y="95793"/>
                </a:lnTo>
              </a:path>
            </a:pathLst>
          </a:custGeom>
          <a:noFill/>
          <a:ln cap="flat" cmpd="sng" w="9525">
            <a:solidFill>
              <a:srgbClr val="121426"/>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txBox="1"/>
          <p:nvPr>
            <p:ph type="ctrTitle"/>
          </p:nvPr>
        </p:nvSpPr>
        <p:spPr>
          <a:xfrm>
            <a:off x="713225" y="2148550"/>
            <a:ext cx="7726800" cy="8895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Font typeface="Teko"/>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80" name="Google Shape;80;p2"/>
          <p:cNvSpPr txBox="1"/>
          <p:nvPr>
            <p:ph idx="1" type="subTitle"/>
          </p:nvPr>
        </p:nvSpPr>
        <p:spPr>
          <a:xfrm>
            <a:off x="713225" y="3075000"/>
            <a:ext cx="77268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extLst>
    <p:ext uri="{DCECCB84-F9BA-43D5-87BE-67443E8EF086}">
      <p15:sldGuideLst>
        <p15:guide id="1" pos="5316">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3" name="Shape 523"/>
        <p:cNvGrpSpPr/>
        <p:nvPr/>
      </p:nvGrpSpPr>
      <p:grpSpPr>
        <a:xfrm>
          <a:off x="0" y="0"/>
          <a:ext cx="0" cy="0"/>
          <a:chOff x="0" y="0"/>
          <a:chExt cx="0" cy="0"/>
        </a:xfrm>
      </p:grpSpPr>
      <p:sp>
        <p:nvSpPr>
          <p:cNvPr id="524" name="Google Shape;524;p11"/>
          <p:cNvSpPr/>
          <p:nvPr/>
        </p:nvSpPr>
        <p:spPr>
          <a:xfrm flipH="1">
            <a:off x="353540" y="-8"/>
            <a:ext cx="719361" cy="1601274"/>
          </a:xfrm>
          <a:custGeom>
            <a:rect b="b" l="l" r="r" t="t"/>
            <a:pathLst>
              <a:path extrusionOk="0" h="47885" w="21512">
                <a:moveTo>
                  <a:pt x="1" y="0"/>
                </a:moveTo>
                <a:lnTo>
                  <a:pt x="1" y="47885"/>
                </a:lnTo>
                <a:lnTo>
                  <a:pt x="21512" y="47885"/>
                </a:lnTo>
                <a:lnTo>
                  <a:pt x="215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1"/>
          <p:cNvSpPr/>
          <p:nvPr/>
        </p:nvSpPr>
        <p:spPr>
          <a:xfrm>
            <a:off x="710575" y="577400"/>
            <a:ext cx="7726800" cy="406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8205859" y="2471374"/>
            <a:ext cx="498289" cy="498657"/>
          </a:xfrm>
          <a:custGeom>
            <a:rect b="b" l="l" r="r" t="t"/>
            <a:pathLst>
              <a:path extrusionOk="0" h="14912" w="14901">
                <a:moveTo>
                  <a:pt x="1" y="0"/>
                </a:moveTo>
                <a:lnTo>
                  <a:pt x="1" y="14912"/>
                </a:lnTo>
                <a:lnTo>
                  <a:pt x="14900" y="14912"/>
                </a:lnTo>
                <a:lnTo>
                  <a:pt x="149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7" name="Google Shape;527;p11"/>
          <p:cNvGrpSpPr/>
          <p:nvPr/>
        </p:nvGrpSpPr>
        <p:grpSpPr>
          <a:xfrm>
            <a:off x="8588102" y="1765696"/>
            <a:ext cx="555909" cy="466998"/>
            <a:chOff x="2288402" y="2491171"/>
            <a:chExt cx="555909" cy="466998"/>
          </a:xfrm>
        </p:grpSpPr>
        <p:sp>
          <p:nvSpPr>
            <p:cNvPr id="528" name="Google Shape;528;p11"/>
            <p:cNvSpPr/>
            <p:nvPr/>
          </p:nvSpPr>
          <p:spPr>
            <a:xfrm>
              <a:off x="2288402" y="2491171"/>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1"/>
            <p:cNvSpPr/>
            <p:nvPr/>
          </p:nvSpPr>
          <p:spPr>
            <a:xfrm>
              <a:off x="2368118" y="2491171"/>
              <a:ext cx="21636" cy="21669"/>
            </a:xfrm>
            <a:custGeom>
              <a:rect b="b" l="l" r="r" t="t"/>
              <a:pathLst>
                <a:path extrusionOk="0" h="648" w="647">
                  <a:moveTo>
                    <a:pt x="324" y="1"/>
                  </a:moveTo>
                  <a:cubicBezTo>
                    <a:pt x="144" y="1"/>
                    <a:pt x="0" y="144"/>
                    <a:pt x="0" y="324"/>
                  </a:cubicBezTo>
                  <a:cubicBezTo>
                    <a:pt x="0" y="504"/>
                    <a:pt x="144" y="648"/>
                    <a:pt x="324" y="648"/>
                  </a:cubicBezTo>
                  <a:cubicBezTo>
                    <a:pt x="503" y="648"/>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1"/>
            <p:cNvSpPr/>
            <p:nvPr/>
          </p:nvSpPr>
          <p:spPr>
            <a:xfrm>
              <a:off x="2443788" y="2491171"/>
              <a:ext cx="21669" cy="21669"/>
            </a:xfrm>
            <a:custGeom>
              <a:rect b="b" l="l" r="r" t="t"/>
              <a:pathLst>
                <a:path extrusionOk="0" h="648" w="648">
                  <a:moveTo>
                    <a:pt x="324" y="1"/>
                  </a:moveTo>
                  <a:cubicBezTo>
                    <a:pt x="145" y="1"/>
                    <a:pt x="1" y="144"/>
                    <a:pt x="1" y="324"/>
                  </a:cubicBezTo>
                  <a:cubicBezTo>
                    <a:pt x="1" y="504"/>
                    <a:pt x="145" y="648"/>
                    <a:pt x="324" y="648"/>
                  </a:cubicBezTo>
                  <a:cubicBezTo>
                    <a:pt x="504" y="648"/>
                    <a:pt x="648" y="504"/>
                    <a:pt x="648" y="324"/>
                  </a:cubicBezTo>
                  <a:cubicBezTo>
                    <a:pt x="648" y="144"/>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2515881" y="2491171"/>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2591585" y="2491171"/>
              <a:ext cx="25648" cy="21970"/>
            </a:xfrm>
            <a:custGeom>
              <a:rect b="b" l="l" r="r" t="t"/>
              <a:pathLst>
                <a:path extrusionOk="0" h="657" w="767">
                  <a:moveTo>
                    <a:pt x="432" y="1"/>
                  </a:moveTo>
                  <a:cubicBezTo>
                    <a:pt x="144" y="13"/>
                    <a:pt x="0" y="360"/>
                    <a:pt x="204" y="564"/>
                  </a:cubicBezTo>
                  <a:cubicBezTo>
                    <a:pt x="268" y="628"/>
                    <a:pt x="346" y="656"/>
                    <a:pt x="424" y="656"/>
                  </a:cubicBezTo>
                  <a:cubicBezTo>
                    <a:pt x="593" y="656"/>
                    <a:pt x="759" y="521"/>
                    <a:pt x="767" y="324"/>
                  </a:cubicBezTo>
                  <a:cubicBezTo>
                    <a:pt x="767"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1"/>
            <p:cNvSpPr/>
            <p:nvPr/>
          </p:nvSpPr>
          <p:spPr>
            <a:xfrm>
              <a:off x="2670866" y="2491171"/>
              <a:ext cx="22070" cy="21669"/>
            </a:xfrm>
            <a:custGeom>
              <a:rect b="b" l="l" r="r" t="t"/>
              <a:pathLst>
                <a:path extrusionOk="0" h="648" w="660">
                  <a:moveTo>
                    <a:pt x="336" y="1"/>
                  </a:moveTo>
                  <a:cubicBezTo>
                    <a:pt x="157" y="1"/>
                    <a:pt x="1" y="144"/>
                    <a:pt x="1" y="324"/>
                  </a:cubicBezTo>
                  <a:cubicBezTo>
                    <a:pt x="1" y="504"/>
                    <a:pt x="157" y="648"/>
                    <a:pt x="336" y="648"/>
                  </a:cubicBezTo>
                  <a:cubicBezTo>
                    <a:pt x="516" y="648"/>
                    <a:pt x="660" y="504"/>
                    <a:pt x="660" y="324"/>
                  </a:cubicBezTo>
                  <a:cubicBezTo>
                    <a:pt x="660" y="144"/>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2743360" y="2491171"/>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2819063" y="2491171"/>
              <a:ext cx="25247" cy="22037"/>
            </a:xfrm>
            <a:custGeom>
              <a:rect b="b" l="l" r="r" t="t"/>
              <a:pathLst>
                <a:path extrusionOk="0" h="659" w="755">
                  <a:moveTo>
                    <a:pt x="432" y="1"/>
                  </a:moveTo>
                  <a:cubicBezTo>
                    <a:pt x="144" y="1"/>
                    <a:pt x="0" y="348"/>
                    <a:pt x="204" y="564"/>
                  </a:cubicBezTo>
                  <a:cubicBezTo>
                    <a:pt x="269" y="629"/>
                    <a:pt x="350" y="659"/>
                    <a:pt x="429" y="659"/>
                  </a:cubicBezTo>
                  <a:cubicBezTo>
                    <a:pt x="595" y="659"/>
                    <a:pt x="755" y="527"/>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2288402" y="2554870"/>
              <a:ext cx="25281" cy="21636"/>
            </a:xfrm>
            <a:custGeom>
              <a:rect b="b" l="l" r="r" t="t"/>
              <a:pathLst>
                <a:path extrusionOk="0" h="647" w="756">
                  <a:moveTo>
                    <a:pt x="432" y="0"/>
                  </a:moveTo>
                  <a:cubicBezTo>
                    <a:pt x="144" y="0"/>
                    <a:pt x="1" y="347"/>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
            <p:cNvSpPr/>
            <p:nvPr/>
          </p:nvSpPr>
          <p:spPr>
            <a:xfrm>
              <a:off x="2364106" y="2554870"/>
              <a:ext cx="25648" cy="21636"/>
            </a:xfrm>
            <a:custGeom>
              <a:rect b="b" l="l" r="r" t="t"/>
              <a:pathLst>
                <a:path extrusionOk="0" h="647" w="767">
                  <a:moveTo>
                    <a:pt x="444" y="0"/>
                  </a:moveTo>
                  <a:cubicBezTo>
                    <a:pt x="144" y="0"/>
                    <a:pt x="0" y="347"/>
                    <a:pt x="204" y="551"/>
                  </a:cubicBezTo>
                  <a:cubicBezTo>
                    <a:pt x="274" y="617"/>
                    <a:pt x="357" y="647"/>
                    <a:pt x="439"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p:nvPr/>
          </p:nvSpPr>
          <p:spPr>
            <a:xfrm>
              <a:off x="2440211" y="2554870"/>
              <a:ext cx="25247" cy="21636"/>
            </a:xfrm>
            <a:custGeom>
              <a:rect b="b" l="l" r="r" t="t"/>
              <a:pathLst>
                <a:path extrusionOk="0" h="647" w="755">
                  <a:moveTo>
                    <a:pt x="431" y="0"/>
                  </a:moveTo>
                  <a:cubicBezTo>
                    <a:pt x="144" y="0"/>
                    <a:pt x="0" y="347"/>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2515881" y="2554870"/>
              <a:ext cx="25281" cy="21636"/>
            </a:xfrm>
            <a:custGeom>
              <a:rect b="b" l="l" r="r" t="t"/>
              <a:pathLst>
                <a:path extrusionOk="0" h="647" w="756">
                  <a:moveTo>
                    <a:pt x="432" y="0"/>
                  </a:moveTo>
                  <a:cubicBezTo>
                    <a:pt x="144" y="0"/>
                    <a:pt x="1" y="347"/>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2591585" y="2554870"/>
              <a:ext cx="25648" cy="21636"/>
            </a:xfrm>
            <a:custGeom>
              <a:rect b="b" l="l" r="r" t="t"/>
              <a:pathLst>
                <a:path extrusionOk="0" h="647" w="767">
                  <a:moveTo>
                    <a:pt x="432" y="0"/>
                  </a:moveTo>
                  <a:cubicBezTo>
                    <a:pt x="144" y="0"/>
                    <a:pt x="0" y="359"/>
                    <a:pt x="204" y="551"/>
                  </a:cubicBezTo>
                  <a:cubicBezTo>
                    <a:pt x="270" y="617"/>
                    <a:pt x="351" y="647"/>
                    <a:pt x="431" y="647"/>
                  </a:cubicBezTo>
                  <a:cubicBezTo>
                    <a:pt x="597" y="647"/>
                    <a:pt x="759" y="518"/>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2667288" y="2554870"/>
              <a:ext cx="25648" cy="21636"/>
            </a:xfrm>
            <a:custGeom>
              <a:rect b="b" l="l" r="r" t="t"/>
              <a:pathLst>
                <a:path extrusionOk="0" h="647" w="767">
                  <a:moveTo>
                    <a:pt x="443" y="0"/>
                  </a:moveTo>
                  <a:cubicBezTo>
                    <a:pt x="144" y="0"/>
                    <a:pt x="0" y="347"/>
                    <a:pt x="204" y="551"/>
                  </a:cubicBezTo>
                  <a:cubicBezTo>
                    <a:pt x="273" y="617"/>
                    <a:pt x="357" y="647"/>
                    <a:pt x="438"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2743360" y="2554870"/>
              <a:ext cx="25281" cy="21636"/>
            </a:xfrm>
            <a:custGeom>
              <a:rect b="b" l="l" r="r" t="t"/>
              <a:pathLst>
                <a:path extrusionOk="0" h="647" w="756">
                  <a:moveTo>
                    <a:pt x="432" y="0"/>
                  </a:moveTo>
                  <a:cubicBezTo>
                    <a:pt x="144" y="0"/>
                    <a:pt x="1" y="347"/>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2819063" y="2554870"/>
              <a:ext cx="25247" cy="21636"/>
            </a:xfrm>
            <a:custGeom>
              <a:rect b="b" l="l" r="r" t="t"/>
              <a:pathLst>
                <a:path extrusionOk="0" h="647" w="755">
                  <a:moveTo>
                    <a:pt x="432" y="0"/>
                  </a:moveTo>
                  <a:cubicBezTo>
                    <a:pt x="144" y="0"/>
                    <a:pt x="0" y="347"/>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2288402" y="2618536"/>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2368118" y="2618536"/>
              <a:ext cx="21636" cy="21669"/>
            </a:xfrm>
            <a:custGeom>
              <a:rect b="b" l="l" r="r" t="t"/>
              <a:pathLst>
                <a:path extrusionOk="0" h="648" w="647">
                  <a:moveTo>
                    <a:pt x="324" y="0"/>
                  </a:moveTo>
                  <a:cubicBezTo>
                    <a:pt x="144" y="0"/>
                    <a:pt x="0" y="144"/>
                    <a:pt x="0" y="324"/>
                  </a:cubicBezTo>
                  <a:cubicBezTo>
                    <a:pt x="0" y="504"/>
                    <a:pt x="144" y="647"/>
                    <a:pt x="324" y="647"/>
                  </a:cubicBezTo>
                  <a:cubicBezTo>
                    <a:pt x="503" y="647"/>
                    <a:pt x="647" y="504"/>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2443788" y="2618536"/>
              <a:ext cx="21669" cy="21669"/>
            </a:xfrm>
            <a:custGeom>
              <a:rect b="b" l="l" r="r" t="t"/>
              <a:pathLst>
                <a:path extrusionOk="0" h="648" w="648">
                  <a:moveTo>
                    <a:pt x="324" y="0"/>
                  </a:moveTo>
                  <a:cubicBezTo>
                    <a:pt x="145" y="0"/>
                    <a:pt x="1" y="144"/>
                    <a:pt x="1" y="324"/>
                  </a:cubicBezTo>
                  <a:cubicBezTo>
                    <a:pt x="1" y="504"/>
                    <a:pt x="145" y="647"/>
                    <a:pt x="324" y="647"/>
                  </a:cubicBezTo>
                  <a:cubicBezTo>
                    <a:pt x="504" y="647"/>
                    <a:pt x="648" y="504"/>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2515881" y="2618536"/>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2591585" y="2618536"/>
              <a:ext cx="25648" cy="21636"/>
            </a:xfrm>
            <a:custGeom>
              <a:rect b="b" l="l" r="r" t="t"/>
              <a:pathLst>
                <a:path extrusionOk="0" h="647" w="767">
                  <a:moveTo>
                    <a:pt x="432" y="0"/>
                  </a:moveTo>
                  <a:cubicBezTo>
                    <a:pt x="144" y="0"/>
                    <a:pt x="0" y="348"/>
                    <a:pt x="204" y="551"/>
                  </a:cubicBezTo>
                  <a:cubicBezTo>
                    <a:pt x="270" y="617"/>
                    <a:pt x="351" y="647"/>
                    <a:pt x="431" y="647"/>
                  </a:cubicBezTo>
                  <a:cubicBezTo>
                    <a:pt x="597" y="647"/>
                    <a:pt x="759" y="518"/>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2670866" y="2618536"/>
              <a:ext cx="22070" cy="21669"/>
            </a:xfrm>
            <a:custGeom>
              <a:rect b="b" l="l" r="r" t="t"/>
              <a:pathLst>
                <a:path extrusionOk="0" h="648" w="660">
                  <a:moveTo>
                    <a:pt x="336" y="0"/>
                  </a:moveTo>
                  <a:cubicBezTo>
                    <a:pt x="157" y="0"/>
                    <a:pt x="1" y="144"/>
                    <a:pt x="1" y="324"/>
                  </a:cubicBezTo>
                  <a:cubicBezTo>
                    <a:pt x="1" y="504"/>
                    <a:pt x="157" y="647"/>
                    <a:pt x="336" y="647"/>
                  </a:cubicBezTo>
                  <a:cubicBezTo>
                    <a:pt x="516" y="647"/>
                    <a:pt x="660" y="504"/>
                    <a:pt x="660" y="324"/>
                  </a:cubicBezTo>
                  <a:cubicBezTo>
                    <a:pt x="660" y="144"/>
                    <a:pt x="516"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2743360" y="2618536"/>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2819063" y="2618536"/>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2288402" y="2681801"/>
              <a:ext cx="25281" cy="22070"/>
            </a:xfrm>
            <a:custGeom>
              <a:rect b="b" l="l" r="r" t="t"/>
              <a:pathLst>
                <a:path extrusionOk="0" h="660" w="756">
                  <a:moveTo>
                    <a:pt x="432" y="1"/>
                  </a:moveTo>
                  <a:cubicBezTo>
                    <a:pt x="144" y="1"/>
                    <a:pt x="1" y="348"/>
                    <a:pt x="204" y="564"/>
                  </a:cubicBezTo>
                  <a:cubicBezTo>
                    <a:pt x="270" y="630"/>
                    <a:pt x="351" y="659"/>
                    <a:pt x="431" y="659"/>
                  </a:cubicBezTo>
                  <a:cubicBezTo>
                    <a:pt x="596" y="659"/>
                    <a:pt x="755" y="531"/>
                    <a:pt x="755" y="336"/>
                  </a:cubicBezTo>
                  <a:cubicBezTo>
                    <a:pt x="755" y="157"/>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2368118" y="2681801"/>
              <a:ext cx="21636" cy="22070"/>
            </a:xfrm>
            <a:custGeom>
              <a:rect b="b" l="l" r="r" t="t"/>
              <a:pathLst>
                <a:path extrusionOk="0" h="660" w="647">
                  <a:moveTo>
                    <a:pt x="324" y="1"/>
                  </a:moveTo>
                  <a:cubicBezTo>
                    <a:pt x="144" y="1"/>
                    <a:pt x="0" y="157"/>
                    <a:pt x="0" y="324"/>
                  </a:cubicBezTo>
                  <a:cubicBezTo>
                    <a:pt x="0" y="504"/>
                    <a:pt x="144" y="660"/>
                    <a:pt x="324" y="660"/>
                  </a:cubicBezTo>
                  <a:cubicBezTo>
                    <a:pt x="503" y="660"/>
                    <a:pt x="647" y="504"/>
                    <a:pt x="647" y="324"/>
                  </a:cubicBezTo>
                  <a:cubicBezTo>
                    <a:pt x="647" y="157"/>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1"/>
            <p:cNvSpPr/>
            <p:nvPr/>
          </p:nvSpPr>
          <p:spPr>
            <a:xfrm>
              <a:off x="2443788" y="2681801"/>
              <a:ext cx="21669" cy="22070"/>
            </a:xfrm>
            <a:custGeom>
              <a:rect b="b" l="l" r="r" t="t"/>
              <a:pathLst>
                <a:path extrusionOk="0" h="660" w="648">
                  <a:moveTo>
                    <a:pt x="324" y="1"/>
                  </a:moveTo>
                  <a:cubicBezTo>
                    <a:pt x="145" y="1"/>
                    <a:pt x="1" y="157"/>
                    <a:pt x="1" y="324"/>
                  </a:cubicBezTo>
                  <a:cubicBezTo>
                    <a:pt x="1" y="504"/>
                    <a:pt x="145" y="660"/>
                    <a:pt x="324" y="660"/>
                  </a:cubicBezTo>
                  <a:cubicBezTo>
                    <a:pt x="504" y="660"/>
                    <a:pt x="648" y="504"/>
                    <a:pt x="648" y="324"/>
                  </a:cubicBezTo>
                  <a:cubicBezTo>
                    <a:pt x="648" y="157"/>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1"/>
            <p:cNvSpPr/>
            <p:nvPr/>
          </p:nvSpPr>
          <p:spPr>
            <a:xfrm>
              <a:off x="2515881" y="2681801"/>
              <a:ext cx="25281" cy="22070"/>
            </a:xfrm>
            <a:custGeom>
              <a:rect b="b" l="l" r="r" t="t"/>
              <a:pathLst>
                <a:path extrusionOk="0" h="660" w="756">
                  <a:moveTo>
                    <a:pt x="432" y="1"/>
                  </a:moveTo>
                  <a:cubicBezTo>
                    <a:pt x="144" y="1"/>
                    <a:pt x="1" y="360"/>
                    <a:pt x="204" y="564"/>
                  </a:cubicBezTo>
                  <a:cubicBezTo>
                    <a:pt x="270" y="630"/>
                    <a:pt x="351" y="659"/>
                    <a:pt x="431" y="659"/>
                  </a:cubicBezTo>
                  <a:cubicBezTo>
                    <a:pt x="596" y="659"/>
                    <a:pt x="755" y="531"/>
                    <a:pt x="755" y="336"/>
                  </a:cubicBezTo>
                  <a:cubicBezTo>
                    <a:pt x="755" y="157"/>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1"/>
            <p:cNvSpPr/>
            <p:nvPr/>
          </p:nvSpPr>
          <p:spPr>
            <a:xfrm>
              <a:off x="2591585" y="2681801"/>
              <a:ext cx="25648" cy="22070"/>
            </a:xfrm>
            <a:custGeom>
              <a:rect b="b" l="l" r="r" t="t"/>
              <a:pathLst>
                <a:path extrusionOk="0" h="660" w="767">
                  <a:moveTo>
                    <a:pt x="432" y="1"/>
                  </a:moveTo>
                  <a:cubicBezTo>
                    <a:pt x="144" y="13"/>
                    <a:pt x="0" y="360"/>
                    <a:pt x="204" y="564"/>
                  </a:cubicBezTo>
                  <a:cubicBezTo>
                    <a:pt x="270" y="630"/>
                    <a:pt x="351" y="659"/>
                    <a:pt x="431" y="659"/>
                  </a:cubicBezTo>
                  <a:cubicBezTo>
                    <a:pt x="597" y="659"/>
                    <a:pt x="759" y="531"/>
                    <a:pt x="767" y="336"/>
                  </a:cubicBezTo>
                  <a:cubicBezTo>
                    <a:pt x="767"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2670866" y="2681801"/>
              <a:ext cx="22070" cy="22070"/>
            </a:xfrm>
            <a:custGeom>
              <a:rect b="b" l="l" r="r" t="t"/>
              <a:pathLst>
                <a:path extrusionOk="0" h="660" w="660">
                  <a:moveTo>
                    <a:pt x="336" y="1"/>
                  </a:moveTo>
                  <a:cubicBezTo>
                    <a:pt x="157" y="1"/>
                    <a:pt x="1" y="157"/>
                    <a:pt x="1" y="324"/>
                  </a:cubicBezTo>
                  <a:cubicBezTo>
                    <a:pt x="1" y="504"/>
                    <a:pt x="157" y="660"/>
                    <a:pt x="336" y="660"/>
                  </a:cubicBezTo>
                  <a:cubicBezTo>
                    <a:pt x="516" y="660"/>
                    <a:pt x="660" y="504"/>
                    <a:pt x="660" y="324"/>
                  </a:cubicBezTo>
                  <a:cubicBezTo>
                    <a:pt x="660" y="157"/>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2743360" y="2681801"/>
              <a:ext cx="25281" cy="22070"/>
            </a:xfrm>
            <a:custGeom>
              <a:rect b="b" l="l" r="r" t="t"/>
              <a:pathLst>
                <a:path extrusionOk="0" h="660" w="756">
                  <a:moveTo>
                    <a:pt x="432" y="1"/>
                  </a:moveTo>
                  <a:cubicBezTo>
                    <a:pt x="144" y="1"/>
                    <a:pt x="1" y="360"/>
                    <a:pt x="204" y="564"/>
                  </a:cubicBezTo>
                  <a:cubicBezTo>
                    <a:pt x="270" y="630"/>
                    <a:pt x="351" y="659"/>
                    <a:pt x="431" y="659"/>
                  </a:cubicBezTo>
                  <a:cubicBezTo>
                    <a:pt x="596" y="659"/>
                    <a:pt x="755" y="531"/>
                    <a:pt x="755" y="336"/>
                  </a:cubicBezTo>
                  <a:cubicBezTo>
                    <a:pt x="755" y="157"/>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2819063" y="2681801"/>
              <a:ext cx="25247" cy="22070"/>
            </a:xfrm>
            <a:custGeom>
              <a:rect b="b" l="l" r="r" t="t"/>
              <a:pathLst>
                <a:path extrusionOk="0" h="660" w="755">
                  <a:moveTo>
                    <a:pt x="432" y="1"/>
                  </a:moveTo>
                  <a:cubicBezTo>
                    <a:pt x="144" y="1"/>
                    <a:pt x="0" y="360"/>
                    <a:pt x="204" y="564"/>
                  </a:cubicBezTo>
                  <a:cubicBezTo>
                    <a:pt x="270" y="630"/>
                    <a:pt x="351" y="659"/>
                    <a:pt x="430" y="659"/>
                  </a:cubicBezTo>
                  <a:cubicBezTo>
                    <a:pt x="596" y="659"/>
                    <a:pt x="755" y="531"/>
                    <a:pt x="755" y="336"/>
                  </a:cubicBezTo>
                  <a:cubicBezTo>
                    <a:pt x="755" y="157"/>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2288402" y="2745501"/>
              <a:ext cx="25281" cy="21803"/>
            </a:xfrm>
            <a:custGeom>
              <a:rect b="b" l="l" r="r" t="t"/>
              <a:pathLst>
                <a:path extrusionOk="0" h="652" w="756">
                  <a:moveTo>
                    <a:pt x="432" y="0"/>
                  </a:moveTo>
                  <a:cubicBezTo>
                    <a:pt x="144" y="0"/>
                    <a:pt x="1" y="348"/>
                    <a:pt x="204" y="551"/>
                  </a:cubicBezTo>
                  <a:cubicBezTo>
                    <a:pt x="270" y="621"/>
                    <a:pt x="351" y="652"/>
                    <a:pt x="431" y="652"/>
                  </a:cubicBezTo>
                  <a:cubicBezTo>
                    <a:pt x="597" y="652"/>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2364106" y="2745501"/>
              <a:ext cx="25648" cy="21803"/>
            </a:xfrm>
            <a:custGeom>
              <a:rect b="b" l="l" r="r" t="t"/>
              <a:pathLst>
                <a:path extrusionOk="0" h="652" w="767">
                  <a:moveTo>
                    <a:pt x="444" y="0"/>
                  </a:moveTo>
                  <a:cubicBezTo>
                    <a:pt x="144" y="0"/>
                    <a:pt x="0" y="348"/>
                    <a:pt x="204" y="551"/>
                  </a:cubicBezTo>
                  <a:cubicBezTo>
                    <a:pt x="274" y="621"/>
                    <a:pt x="358" y="652"/>
                    <a:pt x="439" y="652"/>
                  </a:cubicBezTo>
                  <a:cubicBezTo>
                    <a:pt x="608" y="652"/>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p:nvPr/>
          </p:nvSpPr>
          <p:spPr>
            <a:xfrm>
              <a:off x="2440211" y="2745501"/>
              <a:ext cx="25247" cy="21803"/>
            </a:xfrm>
            <a:custGeom>
              <a:rect b="b" l="l" r="r" t="t"/>
              <a:pathLst>
                <a:path extrusionOk="0" h="652" w="755">
                  <a:moveTo>
                    <a:pt x="431" y="0"/>
                  </a:moveTo>
                  <a:cubicBezTo>
                    <a:pt x="144" y="0"/>
                    <a:pt x="0" y="348"/>
                    <a:pt x="204" y="551"/>
                  </a:cubicBezTo>
                  <a:cubicBezTo>
                    <a:pt x="270" y="621"/>
                    <a:pt x="351" y="652"/>
                    <a:pt x="430" y="652"/>
                  </a:cubicBezTo>
                  <a:cubicBezTo>
                    <a:pt x="596" y="652"/>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1"/>
            <p:cNvSpPr/>
            <p:nvPr/>
          </p:nvSpPr>
          <p:spPr>
            <a:xfrm>
              <a:off x="2515881" y="2745501"/>
              <a:ext cx="25281" cy="21803"/>
            </a:xfrm>
            <a:custGeom>
              <a:rect b="b" l="l" r="r" t="t"/>
              <a:pathLst>
                <a:path extrusionOk="0" h="652" w="756">
                  <a:moveTo>
                    <a:pt x="432" y="0"/>
                  </a:moveTo>
                  <a:cubicBezTo>
                    <a:pt x="144" y="0"/>
                    <a:pt x="1" y="348"/>
                    <a:pt x="204" y="551"/>
                  </a:cubicBezTo>
                  <a:cubicBezTo>
                    <a:pt x="270" y="621"/>
                    <a:pt x="351" y="652"/>
                    <a:pt x="431" y="652"/>
                  </a:cubicBezTo>
                  <a:cubicBezTo>
                    <a:pt x="597" y="652"/>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2591585" y="2745501"/>
              <a:ext cx="25648" cy="21769"/>
            </a:xfrm>
            <a:custGeom>
              <a:rect b="b" l="l" r="r" t="t"/>
              <a:pathLst>
                <a:path extrusionOk="0" h="651" w="767">
                  <a:moveTo>
                    <a:pt x="432" y="0"/>
                  </a:moveTo>
                  <a:cubicBezTo>
                    <a:pt x="144" y="0"/>
                    <a:pt x="0" y="360"/>
                    <a:pt x="204" y="563"/>
                  </a:cubicBezTo>
                  <a:cubicBezTo>
                    <a:pt x="268" y="623"/>
                    <a:pt x="346" y="650"/>
                    <a:pt x="423" y="650"/>
                  </a:cubicBezTo>
                  <a:cubicBezTo>
                    <a:pt x="593" y="650"/>
                    <a:pt x="759" y="521"/>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2667288" y="2745501"/>
              <a:ext cx="25648" cy="21803"/>
            </a:xfrm>
            <a:custGeom>
              <a:rect b="b" l="l" r="r" t="t"/>
              <a:pathLst>
                <a:path extrusionOk="0" h="652" w="767">
                  <a:moveTo>
                    <a:pt x="443" y="0"/>
                  </a:moveTo>
                  <a:cubicBezTo>
                    <a:pt x="144" y="0"/>
                    <a:pt x="0" y="348"/>
                    <a:pt x="204" y="551"/>
                  </a:cubicBezTo>
                  <a:cubicBezTo>
                    <a:pt x="274" y="621"/>
                    <a:pt x="357" y="652"/>
                    <a:pt x="439" y="652"/>
                  </a:cubicBezTo>
                  <a:cubicBezTo>
                    <a:pt x="608" y="652"/>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2743360" y="2745501"/>
              <a:ext cx="25281" cy="21803"/>
            </a:xfrm>
            <a:custGeom>
              <a:rect b="b" l="l" r="r" t="t"/>
              <a:pathLst>
                <a:path extrusionOk="0" h="652" w="756">
                  <a:moveTo>
                    <a:pt x="432" y="0"/>
                  </a:moveTo>
                  <a:cubicBezTo>
                    <a:pt x="144" y="0"/>
                    <a:pt x="1" y="348"/>
                    <a:pt x="204" y="551"/>
                  </a:cubicBezTo>
                  <a:cubicBezTo>
                    <a:pt x="270" y="621"/>
                    <a:pt x="351" y="652"/>
                    <a:pt x="431" y="652"/>
                  </a:cubicBezTo>
                  <a:cubicBezTo>
                    <a:pt x="597" y="652"/>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a:off x="2819063" y="2745501"/>
              <a:ext cx="25247" cy="21803"/>
            </a:xfrm>
            <a:custGeom>
              <a:rect b="b" l="l" r="r" t="t"/>
              <a:pathLst>
                <a:path extrusionOk="0" h="652"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a:off x="2288536" y="2809167"/>
              <a:ext cx="25548" cy="21636"/>
            </a:xfrm>
            <a:custGeom>
              <a:rect b="b" l="l" r="r" t="t"/>
              <a:pathLst>
                <a:path extrusionOk="0" h="647" w="764">
                  <a:moveTo>
                    <a:pt x="413" y="0"/>
                  </a:moveTo>
                  <a:cubicBezTo>
                    <a:pt x="136" y="0"/>
                    <a:pt x="0" y="340"/>
                    <a:pt x="200" y="552"/>
                  </a:cubicBezTo>
                  <a:cubicBezTo>
                    <a:pt x="266" y="617"/>
                    <a:pt x="347" y="647"/>
                    <a:pt x="427" y="647"/>
                  </a:cubicBezTo>
                  <a:cubicBezTo>
                    <a:pt x="592" y="647"/>
                    <a:pt x="751" y="518"/>
                    <a:pt x="751" y="324"/>
                  </a:cubicBezTo>
                  <a:cubicBezTo>
                    <a:pt x="763" y="144"/>
                    <a:pt x="608" y="1"/>
                    <a:pt x="428" y="1"/>
                  </a:cubicBezTo>
                  <a:cubicBezTo>
                    <a:pt x="423" y="0"/>
                    <a:pt x="418" y="0"/>
                    <a:pt x="4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2368118" y="2809167"/>
              <a:ext cx="21636" cy="21669"/>
            </a:xfrm>
            <a:custGeom>
              <a:rect b="b" l="l" r="r" t="t"/>
              <a:pathLst>
                <a:path extrusionOk="0" h="648" w="647">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2443788" y="2809167"/>
              <a:ext cx="21669" cy="21669"/>
            </a:xfrm>
            <a:custGeom>
              <a:rect b="b" l="l" r="r" t="t"/>
              <a:pathLst>
                <a:path extrusionOk="0" h="648" w="648">
                  <a:moveTo>
                    <a:pt x="324" y="1"/>
                  </a:moveTo>
                  <a:cubicBezTo>
                    <a:pt x="145" y="1"/>
                    <a:pt x="1" y="144"/>
                    <a:pt x="1" y="324"/>
                  </a:cubicBezTo>
                  <a:cubicBezTo>
                    <a:pt x="1" y="504"/>
                    <a:pt x="145" y="647"/>
                    <a:pt x="324" y="647"/>
                  </a:cubicBezTo>
                  <a:cubicBezTo>
                    <a:pt x="504" y="647"/>
                    <a:pt x="648" y="504"/>
                    <a:pt x="648" y="324"/>
                  </a:cubicBezTo>
                  <a:cubicBezTo>
                    <a:pt x="648" y="144"/>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2515881" y="2809134"/>
              <a:ext cx="25281" cy="21669"/>
            </a:xfrm>
            <a:custGeom>
              <a:rect b="b" l="l" r="r" t="t"/>
              <a:pathLst>
                <a:path extrusionOk="0" h="648" w="756">
                  <a:moveTo>
                    <a:pt x="451" y="1"/>
                  </a:moveTo>
                  <a:cubicBezTo>
                    <a:pt x="445" y="1"/>
                    <a:pt x="438" y="1"/>
                    <a:pt x="432" y="2"/>
                  </a:cubicBezTo>
                  <a:cubicBezTo>
                    <a:pt x="144" y="2"/>
                    <a:pt x="1" y="349"/>
                    <a:pt x="204" y="553"/>
                  </a:cubicBezTo>
                  <a:cubicBezTo>
                    <a:pt x="270" y="618"/>
                    <a:pt x="351" y="648"/>
                    <a:pt x="431" y="648"/>
                  </a:cubicBezTo>
                  <a:cubicBezTo>
                    <a:pt x="596" y="648"/>
                    <a:pt x="755" y="519"/>
                    <a:pt x="755" y="325"/>
                  </a:cubicBezTo>
                  <a:cubicBezTo>
                    <a:pt x="755" y="152"/>
                    <a:pt x="622"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a:off x="2591585" y="2809134"/>
              <a:ext cx="25648" cy="21669"/>
            </a:xfrm>
            <a:custGeom>
              <a:rect b="b" l="l" r="r" t="t"/>
              <a:pathLst>
                <a:path extrusionOk="0" h="648" w="767">
                  <a:moveTo>
                    <a:pt x="451" y="1"/>
                  </a:moveTo>
                  <a:cubicBezTo>
                    <a:pt x="445" y="1"/>
                    <a:pt x="438" y="1"/>
                    <a:pt x="432" y="2"/>
                  </a:cubicBezTo>
                  <a:cubicBezTo>
                    <a:pt x="144" y="2"/>
                    <a:pt x="0" y="349"/>
                    <a:pt x="204" y="553"/>
                  </a:cubicBezTo>
                  <a:cubicBezTo>
                    <a:pt x="270" y="618"/>
                    <a:pt x="351" y="648"/>
                    <a:pt x="431" y="648"/>
                  </a:cubicBezTo>
                  <a:cubicBezTo>
                    <a:pt x="597" y="648"/>
                    <a:pt x="759" y="519"/>
                    <a:pt x="767" y="325"/>
                  </a:cubicBezTo>
                  <a:cubicBezTo>
                    <a:pt x="767" y="152"/>
                    <a:pt x="622"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1"/>
            <p:cNvSpPr/>
            <p:nvPr/>
          </p:nvSpPr>
          <p:spPr>
            <a:xfrm>
              <a:off x="2670866" y="2809167"/>
              <a:ext cx="22070" cy="21669"/>
            </a:xfrm>
            <a:custGeom>
              <a:rect b="b" l="l" r="r" t="t"/>
              <a:pathLst>
                <a:path extrusionOk="0" h="648" w="660">
                  <a:moveTo>
                    <a:pt x="336" y="1"/>
                  </a:moveTo>
                  <a:cubicBezTo>
                    <a:pt x="157" y="1"/>
                    <a:pt x="1" y="144"/>
                    <a:pt x="1" y="324"/>
                  </a:cubicBezTo>
                  <a:cubicBezTo>
                    <a:pt x="1" y="504"/>
                    <a:pt x="157" y="647"/>
                    <a:pt x="336" y="647"/>
                  </a:cubicBezTo>
                  <a:cubicBezTo>
                    <a:pt x="516" y="647"/>
                    <a:pt x="660" y="504"/>
                    <a:pt x="660" y="324"/>
                  </a:cubicBezTo>
                  <a:cubicBezTo>
                    <a:pt x="660" y="144"/>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a:off x="2743360" y="2809167"/>
              <a:ext cx="25281" cy="21636"/>
            </a:xfrm>
            <a:custGeom>
              <a:rect b="b" l="l" r="r" t="t"/>
              <a:pathLst>
                <a:path extrusionOk="0" h="647" w="756">
                  <a:moveTo>
                    <a:pt x="432" y="1"/>
                  </a:moveTo>
                  <a:cubicBezTo>
                    <a:pt x="144" y="1"/>
                    <a:pt x="1" y="348"/>
                    <a:pt x="204" y="552"/>
                  </a:cubicBezTo>
                  <a:cubicBezTo>
                    <a:pt x="270" y="617"/>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a:off x="2819063" y="2809167"/>
              <a:ext cx="25247" cy="21636"/>
            </a:xfrm>
            <a:custGeom>
              <a:rect b="b" l="l" r="r" t="t"/>
              <a:pathLst>
                <a:path extrusionOk="0" h="647" w="755">
                  <a:moveTo>
                    <a:pt x="432" y="1"/>
                  </a:moveTo>
                  <a:cubicBezTo>
                    <a:pt x="144" y="1"/>
                    <a:pt x="0" y="348"/>
                    <a:pt x="204" y="552"/>
                  </a:cubicBezTo>
                  <a:cubicBezTo>
                    <a:pt x="270" y="617"/>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a:off x="2288536" y="2872833"/>
              <a:ext cx="25147" cy="21669"/>
            </a:xfrm>
            <a:custGeom>
              <a:rect b="b" l="l" r="r" t="t"/>
              <a:pathLst>
                <a:path extrusionOk="0" h="648" w="752">
                  <a:moveTo>
                    <a:pt x="414" y="1"/>
                  </a:moveTo>
                  <a:cubicBezTo>
                    <a:pt x="136" y="1"/>
                    <a:pt x="0" y="352"/>
                    <a:pt x="200" y="552"/>
                  </a:cubicBezTo>
                  <a:cubicBezTo>
                    <a:pt x="266" y="618"/>
                    <a:pt x="347" y="647"/>
                    <a:pt x="427" y="647"/>
                  </a:cubicBezTo>
                  <a:cubicBezTo>
                    <a:pt x="592" y="647"/>
                    <a:pt x="751" y="519"/>
                    <a:pt x="751" y="324"/>
                  </a:cubicBezTo>
                  <a:cubicBezTo>
                    <a:pt x="751" y="145"/>
                    <a:pt x="608" y="1"/>
                    <a:pt x="428" y="1"/>
                  </a:cubicBezTo>
                  <a:cubicBezTo>
                    <a:pt x="423" y="1"/>
                    <a:pt x="419" y="1"/>
                    <a:pt x="4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a:off x="2368118" y="2872833"/>
              <a:ext cx="21636" cy="21669"/>
            </a:xfrm>
            <a:custGeom>
              <a:rect b="b" l="l" r="r" t="t"/>
              <a:pathLst>
                <a:path extrusionOk="0" h="648" w="647">
                  <a:moveTo>
                    <a:pt x="324" y="1"/>
                  </a:moveTo>
                  <a:cubicBezTo>
                    <a:pt x="144" y="1"/>
                    <a:pt x="0" y="145"/>
                    <a:pt x="0" y="324"/>
                  </a:cubicBezTo>
                  <a:cubicBezTo>
                    <a:pt x="0" y="504"/>
                    <a:pt x="144" y="648"/>
                    <a:pt x="324" y="648"/>
                  </a:cubicBezTo>
                  <a:cubicBezTo>
                    <a:pt x="503" y="648"/>
                    <a:pt x="647" y="504"/>
                    <a:pt x="647" y="324"/>
                  </a:cubicBezTo>
                  <a:cubicBezTo>
                    <a:pt x="647" y="145"/>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a:off x="2443788" y="2872833"/>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a:off x="2515881" y="287283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1"/>
            <p:cNvSpPr/>
            <p:nvPr/>
          </p:nvSpPr>
          <p:spPr>
            <a:xfrm>
              <a:off x="2591585" y="2872833"/>
              <a:ext cx="25648" cy="21669"/>
            </a:xfrm>
            <a:custGeom>
              <a:rect b="b" l="l" r="r" t="t"/>
              <a:pathLst>
                <a:path extrusionOk="0" h="648" w="767">
                  <a:moveTo>
                    <a:pt x="452" y="0"/>
                  </a:moveTo>
                  <a:cubicBezTo>
                    <a:pt x="446" y="0"/>
                    <a:pt x="439" y="0"/>
                    <a:pt x="432" y="1"/>
                  </a:cubicBezTo>
                  <a:cubicBezTo>
                    <a:pt x="144" y="1"/>
                    <a:pt x="0" y="348"/>
                    <a:pt x="204" y="552"/>
                  </a:cubicBezTo>
                  <a:cubicBezTo>
                    <a:pt x="270" y="618"/>
                    <a:pt x="351" y="647"/>
                    <a:pt x="431" y="647"/>
                  </a:cubicBezTo>
                  <a:cubicBezTo>
                    <a:pt x="597" y="647"/>
                    <a:pt x="759" y="519"/>
                    <a:pt x="767" y="324"/>
                  </a:cubicBezTo>
                  <a:cubicBezTo>
                    <a:pt x="767" y="140"/>
                    <a:pt x="623"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2670866" y="2872833"/>
              <a:ext cx="22070" cy="21669"/>
            </a:xfrm>
            <a:custGeom>
              <a:rect b="b" l="l" r="r" t="t"/>
              <a:pathLst>
                <a:path extrusionOk="0" h="648" w="660">
                  <a:moveTo>
                    <a:pt x="336" y="1"/>
                  </a:moveTo>
                  <a:cubicBezTo>
                    <a:pt x="157" y="1"/>
                    <a:pt x="1" y="145"/>
                    <a:pt x="1" y="324"/>
                  </a:cubicBezTo>
                  <a:cubicBezTo>
                    <a:pt x="1" y="504"/>
                    <a:pt x="157" y="648"/>
                    <a:pt x="336" y="648"/>
                  </a:cubicBezTo>
                  <a:cubicBezTo>
                    <a:pt x="516" y="648"/>
                    <a:pt x="660" y="504"/>
                    <a:pt x="660" y="324"/>
                  </a:cubicBezTo>
                  <a:cubicBezTo>
                    <a:pt x="660" y="145"/>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2743360" y="287283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1"/>
            <p:cNvSpPr/>
            <p:nvPr/>
          </p:nvSpPr>
          <p:spPr>
            <a:xfrm>
              <a:off x="2819063" y="2872833"/>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1"/>
            <p:cNvSpPr/>
            <p:nvPr/>
          </p:nvSpPr>
          <p:spPr>
            <a:xfrm>
              <a:off x="2288402" y="2936131"/>
              <a:ext cx="25281" cy="22037"/>
            </a:xfrm>
            <a:custGeom>
              <a:rect b="b" l="l" r="r" t="t"/>
              <a:pathLst>
                <a:path extrusionOk="0" h="659" w="756">
                  <a:moveTo>
                    <a:pt x="432" y="0"/>
                  </a:moveTo>
                  <a:cubicBezTo>
                    <a:pt x="144" y="0"/>
                    <a:pt x="1" y="348"/>
                    <a:pt x="204" y="563"/>
                  </a:cubicBezTo>
                  <a:cubicBezTo>
                    <a:pt x="270" y="629"/>
                    <a:pt x="350" y="658"/>
                    <a:pt x="429" y="658"/>
                  </a:cubicBezTo>
                  <a:cubicBezTo>
                    <a:pt x="595" y="658"/>
                    <a:pt x="755" y="527"/>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1"/>
            <p:cNvSpPr/>
            <p:nvPr/>
          </p:nvSpPr>
          <p:spPr>
            <a:xfrm>
              <a:off x="2364106" y="2936131"/>
              <a:ext cx="25648" cy="22037"/>
            </a:xfrm>
            <a:custGeom>
              <a:rect b="b" l="l" r="r" t="t"/>
              <a:pathLst>
                <a:path extrusionOk="0" h="659" w="767">
                  <a:moveTo>
                    <a:pt x="444" y="0"/>
                  </a:moveTo>
                  <a:cubicBezTo>
                    <a:pt x="144" y="0"/>
                    <a:pt x="0" y="348"/>
                    <a:pt x="204" y="563"/>
                  </a:cubicBezTo>
                  <a:cubicBezTo>
                    <a:pt x="273" y="629"/>
                    <a:pt x="356" y="658"/>
                    <a:pt x="437" y="658"/>
                  </a:cubicBezTo>
                  <a:cubicBezTo>
                    <a:pt x="607" y="658"/>
                    <a:pt x="767" y="527"/>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1"/>
            <p:cNvSpPr/>
            <p:nvPr/>
          </p:nvSpPr>
          <p:spPr>
            <a:xfrm>
              <a:off x="2440211" y="2936131"/>
              <a:ext cx="25247" cy="22037"/>
            </a:xfrm>
            <a:custGeom>
              <a:rect b="b" l="l" r="r" t="t"/>
              <a:pathLst>
                <a:path extrusionOk="0" h="659" w="755">
                  <a:moveTo>
                    <a:pt x="431" y="0"/>
                  </a:moveTo>
                  <a:cubicBezTo>
                    <a:pt x="144" y="0"/>
                    <a:pt x="0" y="348"/>
                    <a:pt x="204" y="563"/>
                  </a:cubicBezTo>
                  <a:cubicBezTo>
                    <a:pt x="269" y="629"/>
                    <a:pt x="349" y="658"/>
                    <a:pt x="428" y="658"/>
                  </a:cubicBezTo>
                  <a:cubicBezTo>
                    <a:pt x="595" y="658"/>
                    <a:pt x="755" y="527"/>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1"/>
            <p:cNvSpPr/>
            <p:nvPr/>
          </p:nvSpPr>
          <p:spPr>
            <a:xfrm>
              <a:off x="2515881" y="2936131"/>
              <a:ext cx="25281" cy="22037"/>
            </a:xfrm>
            <a:custGeom>
              <a:rect b="b" l="l" r="r" t="t"/>
              <a:pathLst>
                <a:path extrusionOk="0" h="659" w="756">
                  <a:moveTo>
                    <a:pt x="432" y="0"/>
                  </a:moveTo>
                  <a:cubicBezTo>
                    <a:pt x="144" y="0"/>
                    <a:pt x="1" y="348"/>
                    <a:pt x="204" y="563"/>
                  </a:cubicBezTo>
                  <a:cubicBezTo>
                    <a:pt x="270" y="629"/>
                    <a:pt x="350" y="658"/>
                    <a:pt x="429" y="658"/>
                  </a:cubicBezTo>
                  <a:cubicBezTo>
                    <a:pt x="595" y="658"/>
                    <a:pt x="755" y="527"/>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2591585" y="2936131"/>
              <a:ext cx="25648" cy="21937"/>
            </a:xfrm>
            <a:custGeom>
              <a:rect b="b" l="l" r="r" t="t"/>
              <a:pathLst>
                <a:path extrusionOk="0" h="656" w="767">
                  <a:moveTo>
                    <a:pt x="432" y="0"/>
                  </a:moveTo>
                  <a:cubicBezTo>
                    <a:pt x="144" y="12"/>
                    <a:pt x="0" y="360"/>
                    <a:pt x="204" y="563"/>
                  </a:cubicBezTo>
                  <a:cubicBezTo>
                    <a:pt x="268" y="627"/>
                    <a:pt x="346" y="656"/>
                    <a:pt x="424" y="656"/>
                  </a:cubicBezTo>
                  <a:cubicBezTo>
                    <a:pt x="593" y="656"/>
                    <a:pt x="759" y="521"/>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2667288" y="2936131"/>
              <a:ext cx="25648" cy="22037"/>
            </a:xfrm>
            <a:custGeom>
              <a:rect b="b" l="l" r="r" t="t"/>
              <a:pathLst>
                <a:path extrusionOk="0" h="659" w="767">
                  <a:moveTo>
                    <a:pt x="443" y="0"/>
                  </a:moveTo>
                  <a:cubicBezTo>
                    <a:pt x="144" y="0"/>
                    <a:pt x="0" y="348"/>
                    <a:pt x="204" y="563"/>
                  </a:cubicBezTo>
                  <a:cubicBezTo>
                    <a:pt x="273" y="629"/>
                    <a:pt x="356" y="658"/>
                    <a:pt x="437" y="658"/>
                  </a:cubicBezTo>
                  <a:cubicBezTo>
                    <a:pt x="607" y="658"/>
                    <a:pt x="767" y="527"/>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2743360" y="2936131"/>
              <a:ext cx="25281" cy="22037"/>
            </a:xfrm>
            <a:custGeom>
              <a:rect b="b" l="l" r="r" t="t"/>
              <a:pathLst>
                <a:path extrusionOk="0" h="659" w="756">
                  <a:moveTo>
                    <a:pt x="432" y="0"/>
                  </a:moveTo>
                  <a:cubicBezTo>
                    <a:pt x="144" y="0"/>
                    <a:pt x="1" y="348"/>
                    <a:pt x="204" y="563"/>
                  </a:cubicBezTo>
                  <a:cubicBezTo>
                    <a:pt x="270" y="629"/>
                    <a:pt x="350" y="658"/>
                    <a:pt x="429" y="658"/>
                  </a:cubicBezTo>
                  <a:cubicBezTo>
                    <a:pt x="595" y="658"/>
                    <a:pt x="755" y="527"/>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2819063" y="2936131"/>
              <a:ext cx="25247" cy="22037"/>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2" name="Google Shape;592;p11"/>
          <p:cNvSpPr/>
          <p:nvPr/>
        </p:nvSpPr>
        <p:spPr>
          <a:xfrm>
            <a:off x="8437351" y="-4049"/>
            <a:ext cx="33" cy="3203318"/>
          </a:xfrm>
          <a:custGeom>
            <a:rect b="b" l="l" r="r" t="t"/>
            <a:pathLst>
              <a:path extrusionOk="0" fill="none" h="95793" w="1">
                <a:moveTo>
                  <a:pt x="1" y="0"/>
                </a:moveTo>
                <a:lnTo>
                  <a:pt x="1" y="95793"/>
                </a:lnTo>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1"/>
          <p:cNvSpPr/>
          <p:nvPr/>
        </p:nvSpPr>
        <p:spPr>
          <a:xfrm flipH="1">
            <a:off x="11" y="219327"/>
            <a:ext cx="2870924" cy="358076"/>
          </a:xfrm>
          <a:custGeom>
            <a:rect b="b" l="l" r="r" t="t"/>
            <a:pathLst>
              <a:path extrusionOk="0" h="10708" w="85853">
                <a:moveTo>
                  <a:pt x="1" y="0"/>
                </a:moveTo>
                <a:lnTo>
                  <a:pt x="1" y="10708"/>
                </a:lnTo>
                <a:lnTo>
                  <a:pt x="85853" y="10708"/>
                </a:lnTo>
                <a:lnTo>
                  <a:pt x="858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4" name="Google Shape;594;p11"/>
          <p:cNvGrpSpPr/>
          <p:nvPr/>
        </p:nvGrpSpPr>
        <p:grpSpPr>
          <a:xfrm>
            <a:off x="75677" y="4676496"/>
            <a:ext cx="555909" cy="466998"/>
            <a:chOff x="2288402" y="2491171"/>
            <a:chExt cx="555909" cy="466998"/>
          </a:xfrm>
        </p:grpSpPr>
        <p:sp>
          <p:nvSpPr>
            <p:cNvPr id="595" name="Google Shape;595;p11"/>
            <p:cNvSpPr/>
            <p:nvPr/>
          </p:nvSpPr>
          <p:spPr>
            <a:xfrm>
              <a:off x="2288402" y="2491171"/>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2368118" y="2491171"/>
              <a:ext cx="21636" cy="21669"/>
            </a:xfrm>
            <a:custGeom>
              <a:rect b="b" l="l" r="r" t="t"/>
              <a:pathLst>
                <a:path extrusionOk="0" h="648" w="647">
                  <a:moveTo>
                    <a:pt x="324" y="1"/>
                  </a:moveTo>
                  <a:cubicBezTo>
                    <a:pt x="144" y="1"/>
                    <a:pt x="0" y="144"/>
                    <a:pt x="0" y="324"/>
                  </a:cubicBezTo>
                  <a:cubicBezTo>
                    <a:pt x="0" y="504"/>
                    <a:pt x="144" y="648"/>
                    <a:pt x="324" y="648"/>
                  </a:cubicBezTo>
                  <a:cubicBezTo>
                    <a:pt x="503" y="648"/>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2443788" y="2491171"/>
              <a:ext cx="21669" cy="21669"/>
            </a:xfrm>
            <a:custGeom>
              <a:rect b="b" l="l" r="r" t="t"/>
              <a:pathLst>
                <a:path extrusionOk="0" h="648" w="648">
                  <a:moveTo>
                    <a:pt x="324" y="1"/>
                  </a:moveTo>
                  <a:cubicBezTo>
                    <a:pt x="145" y="1"/>
                    <a:pt x="1" y="144"/>
                    <a:pt x="1" y="324"/>
                  </a:cubicBezTo>
                  <a:cubicBezTo>
                    <a:pt x="1" y="504"/>
                    <a:pt x="145" y="648"/>
                    <a:pt x="324" y="648"/>
                  </a:cubicBezTo>
                  <a:cubicBezTo>
                    <a:pt x="504" y="648"/>
                    <a:pt x="648" y="504"/>
                    <a:pt x="648" y="324"/>
                  </a:cubicBezTo>
                  <a:cubicBezTo>
                    <a:pt x="648" y="144"/>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1"/>
            <p:cNvSpPr/>
            <p:nvPr/>
          </p:nvSpPr>
          <p:spPr>
            <a:xfrm>
              <a:off x="2515881" y="2491171"/>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a:off x="2591585" y="2491171"/>
              <a:ext cx="25648" cy="21970"/>
            </a:xfrm>
            <a:custGeom>
              <a:rect b="b" l="l" r="r" t="t"/>
              <a:pathLst>
                <a:path extrusionOk="0" h="657" w="767">
                  <a:moveTo>
                    <a:pt x="432" y="1"/>
                  </a:moveTo>
                  <a:cubicBezTo>
                    <a:pt x="144" y="13"/>
                    <a:pt x="0" y="360"/>
                    <a:pt x="204" y="564"/>
                  </a:cubicBezTo>
                  <a:cubicBezTo>
                    <a:pt x="268" y="628"/>
                    <a:pt x="346" y="656"/>
                    <a:pt x="424" y="656"/>
                  </a:cubicBezTo>
                  <a:cubicBezTo>
                    <a:pt x="593" y="656"/>
                    <a:pt x="759" y="521"/>
                    <a:pt x="767" y="324"/>
                  </a:cubicBezTo>
                  <a:cubicBezTo>
                    <a:pt x="767"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2670866" y="2491171"/>
              <a:ext cx="22070" cy="21669"/>
            </a:xfrm>
            <a:custGeom>
              <a:rect b="b" l="l" r="r" t="t"/>
              <a:pathLst>
                <a:path extrusionOk="0" h="648" w="660">
                  <a:moveTo>
                    <a:pt x="336" y="1"/>
                  </a:moveTo>
                  <a:cubicBezTo>
                    <a:pt x="157" y="1"/>
                    <a:pt x="1" y="144"/>
                    <a:pt x="1" y="324"/>
                  </a:cubicBezTo>
                  <a:cubicBezTo>
                    <a:pt x="1" y="504"/>
                    <a:pt x="157" y="648"/>
                    <a:pt x="336" y="648"/>
                  </a:cubicBezTo>
                  <a:cubicBezTo>
                    <a:pt x="516" y="648"/>
                    <a:pt x="660" y="504"/>
                    <a:pt x="660" y="324"/>
                  </a:cubicBezTo>
                  <a:cubicBezTo>
                    <a:pt x="660" y="144"/>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2743360" y="2491171"/>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2819063" y="2491171"/>
              <a:ext cx="25247" cy="22037"/>
            </a:xfrm>
            <a:custGeom>
              <a:rect b="b" l="l" r="r" t="t"/>
              <a:pathLst>
                <a:path extrusionOk="0" h="659" w="755">
                  <a:moveTo>
                    <a:pt x="432" y="1"/>
                  </a:moveTo>
                  <a:cubicBezTo>
                    <a:pt x="144" y="1"/>
                    <a:pt x="0" y="348"/>
                    <a:pt x="204" y="564"/>
                  </a:cubicBezTo>
                  <a:cubicBezTo>
                    <a:pt x="269" y="629"/>
                    <a:pt x="350" y="659"/>
                    <a:pt x="429" y="659"/>
                  </a:cubicBezTo>
                  <a:cubicBezTo>
                    <a:pt x="595" y="659"/>
                    <a:pt x="755" y="527"/>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a:off x="2288402" y="2554870"/>
              <a:ext cx="25281" cy="21636"/>
            </a:xfrm>
            <a:custGeom>
              <a:rect b="b" l="l" r="r" t="t"/>
              <a:pathLst>
                <a:path extrusionOk="0" h="647" w="756">
                  <a:moveTo>
                    <a:pt x="432" y="0"/>
                  </a:moveTo>
                  <a:cubicBezTo>
                    <a:pt x="144" y="0"/>
                    <a:pt x="1" y="347"/>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a:off x="2364106" y="2554870"/>
              <a:ext cx="25648" cy="21636"/>
            </a:xfrm>
            <a:custGeom>
              <a:rect b="b" l="l" r="r" t="t"/>
              <a:pathLst>
                <a:path extrusionOk="0" h="647" w="767">
                  <a:moveTo>
                    <a:pt x="444" y="0"/>
                  </a:moveTo>
                  <a:cubicBezTo>
                    <a:pt x="144" y="0"/>
                    <a:pt x="0" y="347"/>
                    <a:pt x="204" y="551"/>
                  </a:cubicBezTo>
                  <a:cubicBezTo>
                    <a:pt x="274" y="617"/>
                    <a:pt x="357" y="647"/>
                    <a:pt x="439"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a:off x="2440211" y="2554870"/>
              <a:ext cx="25247" cy="21636"/>
            </a:xfrm>
            <a:custGeom>
              <a:rect b="b" l="l" r="r" t="t"/>
              <a:pathLst>
                <a:path extrusionOk="0" h="647" w="755">
                  <a:moveTo>
                    <a:pt x="431" y="0"/>
                  </a:moveTo>
                  <a:cubicBezTo>
                    <a:pt x="144" y="0"/>
                    <a:pt x="0" y="347"/>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a:off x="2515881" y="2554870"/>
              <a:ext cx="25281" cy="21636"/>
            </a:xfrm>
            <a:custGeom>
              <a:rect b="b" l="l" r="r" t="t"/>
              <a:pathLst>
                <a:path extrusionOk="0" h="647" w="756">
                  <a:moveTo>
                    <a:pt x="432" y="0"/>
                  </a:moveTo>
                  <a:cubicBezTo>
                    <a:pt x="144" y="0"/>
                    <a:pt x="1" y="347"/>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a:off x="2591585" y="2554870"/>
              <a:ext cx="25648" cy="21636"/>
            </a:xfrm>
            <a:custGeom>
              <a:rect b="b" l="l" r="r" t="t"/>
              <a:pathLst>
                <a:path extrusionOk="0" h="647" w="767">
                  <a:moveTo>
                    <a:pt x="432" y="0"/>
                  </a:moveTo>
                  <a:cubicBezTo>
                    <a:pt x="144" y="0"/>
                    <a:pt x="0" y="359"/>
                    <a:pt x="204" y="551"/>
                  </a:cubicBezTo>
                  <a:cubicBezTo>
                    <a:pt x="270" y="617"/>
                    <a:pt x="351" y="647"/>
                    <a:pt x="431" y="647"/>
                  </a:cubicBezTo>
                  <a:cubicBezTo>
                    <a:pt x="597" y="647"/>
                    <a:pt x="759" y="518"/>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a:off x="2667288" y="2554870"/>
              <a:ext cx="25648" cy="21636"/>
            </a:xfrm>
            <a:custGeom>
              <a:rect b="b" l="l" r="r" t="t"/>
              <a:pathLst>
                <a:path extrusionOk="0" h="647" w="767">
                  <a:moveTo>
                    <a:pt x="443" y="0"/>
                  </a:moveTo>
                  <a:cubicBezTo>
                    <a:pt x="144" y="0"/>
                    <a:pt x="0" y="347"/>
                    <a:pt x="204" y="551"/>
                  </a:cubicBezTo>
                  <a:cubicBezTo>
                    <a:pt x="273" y="617"/>
                    <a:pt x="357" y="647"/>
                    <a:pt x="438"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1"/>
            <p:cNvSpPr/>
            <p:nvPr/>
          </p:nvSpPr>
          <p:spPr>
            <a:xfrm>
              <a:off x="2743360" y="2554870"/>
              <a:ext cx="25281" cy="21636"/>
            </a:xfrm>
            <a:custGeom>
              <a:rect b="b" l="l" r="r" t="t"/>
              <a:pathLst>
                <a:path extrusionOk="0" h="647" w="756">
                  <a:moveTo>
                    <a:pt x="432" y="0"/>
                  </a:moveTo>
                  <a:cubicBezTo>
                    <a:pt x="144" y="0"/>
                    <a:pt x="1" y="347"/>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a:off x="2819063" y="2554870"/>
              <a:ext cx="25247" cy="21636"/>
            </a:xfrm>
            <a:custGeom>
              <a:rect b="b" l="l" r="r" t="t"/>
              <a:pathLst>
                <a:path extrusionOk="0" h="647" w="755">
                  <a:moveTo>
                    <a:pt x="432" y="0"/>
                  </a:moveTo>
                  <a:cubicBezTo>
                    <a:pt x="144" y="0"/>
                    <a:pt x="0" y="347"/>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2288402" y="2618536"/>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2368118" y="2618536"/>
              <a:ext cx="21636" cy="21669"/>
            </a:xfrm>
            <a:custGeom>
              <a:rect b="b" l="l" r="r" t="t"/>
              <a:pathLst>
                <a:path extrusionOk="0" h="648" w="647">
                  <a:moveTo>
                    <a:pt x="324" y="0"/>
                  </a:moveTo>
                  <a:cubicBezTo>
                    <a:pt x="144" y="0"/>
                    <a:pt x="0" y="144"/>
                    <a:pt x="0" y="324"/>
                  </a:cubicBezTo>
                  <a:cubicBezTo>
                    <a:pt x="0" y="504"/>
                    <a:pt x="144" y="647"/>
                    <a:pt x="324" y="647"/>
                  </a:cubicBezTo>
                  <a:cubicBezTo>
                    <a:pt x="503" y="647"/>
                    <a:pt x="647" y="504"/>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a:off x="2443788" y="2618536"/>
              <a:ext cx="21669" cy="21669"/>
            </a:xfrm>
            <a:custGeom>
              <a:rect b="b" l="l" r="r" t="t"/>
              <a:pathLst>
                <a:path extrusionOk="0" h="648" w="648">
                  <a:moveTo>
                    <a:pt x="324" y="0"/>
                  </a:moveTo>
                  <a:cubicBezTo>
                    <a:pt x="145" y="0"/>
                    <a:pt x="1" y="144"/>
                    <a:pt x="1" y="324"/>
                  </a:cubicBezTo>
                  <a:cubicBezTo>
                    <a:pt x="1" y="504"/>
                    <a:pt x="145" y="647"/>
                    <a:pt x="324" y="647"/>
                  </a:cubicBezTo>
                  <a:cubicBezTo>
                    <a:pt x="504" y="647"/>
                    <a:pt x="648" y="504"/>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a:off x="2515881" y="2618536"/>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2591585" y="2618536"/>
              <a:ext cx="25648" cy="21636"/>
            </a:xfrm>
            <a:custGeom>
              <a:rect b="b" l="l" r="r" t="t"/>
              <a:pathLst>
                <a:path extrusionOk="0" h="647" w="767">
                  <a:moveTo>
                    <a:pt x="432" y="0"/>
                  </a:moveTo>
                  <a:cubicBezTo>
                    <a:pt x="144" y="0"/>
                    <a:pt x="0" y="348"/>
                    <a:pt x="204" y="551"/>
                  </a:cubicBezTo>
                  <a:cubicBezTo>
                    <a:pt x="270" y="617"/>
                    <a:pt x="351" y="647"/>
                    <a:pt x="431" y="647"/>
                  </a:cubicBezTo>
                  <a:cubicBezTo>
                    <a:pt x="597" y="647"/>
                    <a:pt x="759" y="518"/>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2670866" y="2618536"/>
              <a:ext cx="22070" cy="21669"/>
            </a:xfrm>
            <a:custGeom>
              <a:rect b="b" l="l" r="r" t="t"/>
              <a:pathLst>
                <a:path extrusionOk="0" h="648" w="660">
                  <a:moveTo>
                    <a:pt x="336" y="0"/>
                  </a:moveTo>
                  <a:cubicBezTo>
                    <a:pt x="157" y="0"/>
                    <a:pt x="1" y="144"/>
                    <a:pt x="1" y="324"/>
                  </a:cubicBezTo>
                  <a:cubicBezTo>
                    <a:pt x="1" y="504"/>
                    <a:pt x="157" y="647"/>
                    <a:pt x="336" y="647"/>
                  </a:cubicBezTo>
                  <a:cubicBezTo>
                    <a:pt x="516" y="647"/>
                    <a:pt x="660" y="504"/>
                    <a:pt x="660" y="324"/>
                  </a:cubicBezTo>
                  <a:cubicBezTo>
                    <a:pt x="660" y="144"/>
                    <a:pt x="516"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a:off x="2743360" y="2618536"/>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1"/>
            <p:cNvSpPr/>
            <p:nvPr/>
          </p:nvSpPr>
          <p:spPr>
            <a:xfrm>
              <a:off x="2819063" y="2618536"/>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2288402" y="2681801"/>
              <a:ext cx="25281" cy="22070"/>
            </a:xfrm>
            <a:custGeom>
              <a:rect b="b" l="l" r="r" t="t"/>
              <a:pathLst>
                <a:path extrusionOk="0" h="660" w="756">
                  <a:moveTo>
                    <a:pt x="432" y="1"/>
                  </a:moveTo>
                  <a:cubicBezTo>
                    <a:pt x="144" y="1"/>
                    <a:pt x="1" y="348"/>
                    <a:pt x="204" y="564"/>
                  </a:cubicBezTo>
                  <a:cubicBezTo>
                    <a:pt x="270" y="630"/>
                    <a:pt x="351" y="659"/>
                    <a:pt x="431" y="659"/>
                  </a:cubicBezTo>
                  <a:cubicBezTo>
                    <a:pt x="596" y="659"/>
                    <a:pt x="755" y="531"/>
                    <a:pt x="755" y="336"/>
                  </a:cubicBezTo>
                  <a:cubicBezTo>
                    <a:pt x="755" y="157"/>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2368118" y="2681801"/>
              <a:ext cx="21636" cy="22070"/>
            </a:xfrm>
            <a:custGeom>
              <a:rect b="b" l="l" r="r" t="t"/>
              <a:pathLst>
                <a:path extrusionOk="0" h="660" w="647">
                  <a:moveTo>
                    <a:pt x="324" y="1"/>
                  </a:moveTo>
                  <a:cubicBezTo>
                    <a:pt x="144" y="1"/>
                    <a:pt x="0" y="157"/>
                    <a:pt x="0" y="324"/>
                  </a:cubicBezTo>
                  <a:cubicBezTo>
                    <a:pt x="0" y="504"/>
                    <a:pt x="144" y="660"/>
                    <a:pt x="324" y="660"/>
                  </a:cubicBezTo>
                  <a:cubicBezTo>
                    <a:pt x="503" y="660"/>
                    <a:pt x="647" y="504"/>
                    <a:pt x="647" y="324"/>
                  </a:cubicBezTo>
                  <a:cubicBezTo>
                    <a:pt x="647" y="157"/>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1"/>
            <p:cNvSpPr/>
            <p:nvPr/>
          </p:nvSpPr>
          <p:spPr>
            <a:xfrm>
              <a:off x="2443788" y="2681801"/>
              <a:ext cx="21669" cy="22070"/>
            </a:xfrm>
            <a:custGeom>
              <a:rect b="b" l="l" r="r" t="t"/>
              <a:pathLst>
                <a:path extrusionOk="0" h="660" w="648">
                  <a:moveTo>
                    <a:pt x="324" y="1"/>
                  </a:moveTo>
                  <a:cubicBezTo>
                    <a:pt x="145" y="1"/>
                    <a:pt x="1" y="157"/>
                    <a:pt x="1" y="324"/>
                  </a:cubicBezTo>
                  <a:cubicBezTo>
                    <a:pt x="1" y="504"/>
                    <a:pt x="145" y="660"/>
                    <a:pt x="324" y="660"/>
                  </a:cubicBezTo>
                  <a:cubicBezTo>
                    <a:pt x="504" y="660"/>
                    <a:pt x="648" y="504"/>
                    <a:pt x="648" y="324"/>
                  </a:cubicBezTo>
                  <a:cubicBezTo>
                    <a:pt x="648" y="157"/>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1"/>
            <p:cNvSpPr/>
            <p:nvPr/>
          </p:nvSpPr>
          <p:spPr>
            <a:xfrm>
              <a:off x="2515881" y="2681801"/>
              <a:ext cx="25281" cy="22070"/>
            </a:xfrm>
            <a:custGeom>
              <a:rect b="b" l="l" r="r" t="t"/>
              <a:pathLst>
                <a:path extrusionOk="0" h="660" w="756">
                  <a:moveTo>
                    <a:pt x="432" y="1"/>
                  </a:moveTo>
                  <a:cubicBezTo>
                    <a:pt x="144" y="1"/>
                    <a:pt x="1" y="360"/>
                    <a:pt x="204" y="564"/>
                  </a:cubicBezTo>
                  <a:cubicBezTo>
                    <a:pt x="270" y="630"/>
                    <a:pt x="351" y="659"/>
                    <a:pt x="431" y="659"/>
                  </a:cubicBezTo>
                  <a:cubicBezTo>
                    <a:pt x="596" y="659"/>
                    <a:pt x="755" y="531"/>
                    <a:pt x="755" y="336"/>
                  </a:cubicBezTo>
                  <a:cubicBezTo>
                    <a:pt x="755" y="157"/>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1"/>
            <p:cNvSpPr/>
            <p:nvPr/>
          </p:nvSpPr>
          <p:spPr>
            <a:xfrm>
              <a:off x="2591585" y="2681801"/>
              <a:ext cx="25648" cy="22070"/>
            </a:xfrm>
            <a:custGeom>
              <a:rect b="b" l="l" r="r" t="t"/>
              <a:pathLst>
                <a:path extrusionOk="0" h="660" w="767">
                  <a:moveTo>
                    <a:pt x="432" y="1"/>
                  </a:moveTo>
                  <a:cubicBezTo>
                    <a:pt x="144" y="13"/>
                    <a:pt x="0" y="360"/>
                    <a:pt x="204" y="564"/>
                  </a:cubicBezTo>
                  <a:cubicBezTo>
                    <a:pt x="270" y="630"/>
                    <a:pt x="351" y="659"/>
                    <a:pt x="431" y="659"/>
                  </a:cubicBezTo>
                  <a:cubicBezTo>
                    <a:pt x="597" y="659"/>
                    <a:pt x="759" y="531"/>
                    <a:pt x="767" y="336"/>
                  </a:cubicBezTo>
                  <a:cubicBezTo>
                    <a:pt x="767"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1"/>
            <p:cNvSpPr/>
            <p:nvPr/>
          </p:nvSpPr>
          <p:spPr>
            <a:xfrm>
              <a:off x="2670866" y="2681801"/>
              <a:ext cx="22070" cy="22070"/>
            </a:xfrm>
            <a:custGeom>
              <a:rect b="b" l="l" r="r" t="t"/>
              <a:pathLst>
                <a:path extrusionOk="0" h="660" w="660">
                  <a:moveTo>
                    <a:pt x="336" y="1"/>
                  </a:moveTo>
                  <a:cubicBezTo>
                    <a:pt x="157" y="1"/>
                    <a:pt x="1" y="157"/>
                    <a:pt x="1" y="324"/>
                  </a:cubicBezTo>
                  <a:cubicBezTo>
                    <a:pt x="1" y="504"/>
                    <a:pt x="157" y="660"/>
                    <a:pt x="336" y="660"/>
                  </a:cubicBezTo>
                  <a:cubicBezTo>
                    <a:pt x="516" y="660"/>
                    <a:pt x="660" y="504"/>
                    <a:pt x="660" y="324"/>
                  </a:cubicBezTo>
                  <a:cubicBezTo>
                    <a:pt x="660" y="157"/>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1"/>
            <p:cNvSpPr/>
            <p:nvPr/>
          </p:nvSpPr>
          <p:spPr>
            <a:xfrm>
              <a:off x="2743360" y="2681801"/>
              <a:ext cx="25281" cy="22070"/>
            </a:xfrm>
            <a:custGeom>
              <a:rect b="b" l="l" r="r" t="t"/>
              <a:pathLst>
                <a:path extrusionOk="0" h="660" w="756">
                  <a:moveTo>
                    <a:pt x="432" y="1"/>
                  </a:moveTo>
                  <a:cubicBezTo>
                    <a:pt x="144" y="1"/>
                    <a:pt x="1" y="360"/>
                    <a:pt x="204" y="564"/>
                  </a:cubicBezTo>
                  <a:cubicBezTo>
                    <a:pt x="270" y="630"/>
                    <a:pt x="351" y="659"/>
                    <a:pt x="431" y="659"/>
                  </a:cubicBezTo>
                  <a:cubicBezTo>
                    <a:pt x="596" y="659"/>
                    <a:pt x="755" y="531"/>
                    <a:pt x="755" y="336"/>
                  </a:cubicBezTo>
                  <a:cubicBezTo>
                    <a:pt x="755" y="157"/>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1"/>
            <p:cNvSpPr/>
            <p:nvPr/>
          </p:nvSpPr>
          <p:spPr>
            <a:xfrm>
              <a:off x="2819063" y="2681801"/>
              <a:ext cx="25247" cy="22070"/>
            </a:xfrm>
            <a:custGeom>
              <a:rect b="b" l="l" r="r" t="t"/>
              <a:pathLst>
                <a:path extrusionOk="0" h="660" w="755">
                  <a:moveTo>
                    <a:pt x="432" y="1"/>
                  </a:moveTo>
                  <a:cubicBezTo>
                    <a:pt x="144" y="1"/>
                    <a:pt x="0" y="360"/>
                    <a:pt x="204" y="564"/>
                  </a:cubicBezTo>
                  <a:cubicBezTo>
                    <a:pt x="270" y="630"/>
                    <a:pt x="351" y="659"/>
                    <a:pt x="430" y="659"/>
                  </a:cubicBezTo>
                  <a:cubicBezTo>
                    <a:pt x="596" y="659"/>
                    <a:pt x="755" y="531"/>
                    <a:pt x="755" y="336"/>
                  </a:cubicBezTo>
                  <a:cubicBezTo>
                    <a:pt x="755" y="157"/>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1"/>
            <p:cNvSpPr/>
            <p:nvPr/>
          </p:nvSpPr>
          <p:spPr>
            <a:xfrm>
              <a:off x="2288402" y="2745501"/>
              <a:ext cx="25281" cy="21803"/>
            </a:xfrm>
            <a:custGeom>
              <a:rect b="b" l="l" r="r" t="t"/>
              <a:pathLst>
                <a:path extrusionOk="0" h="652" w="756">
                  <a:moveTo>
                    <a:pt x="432" y="0"/>
                  </a:moveTo>
                  <a:cubicBezTo>
                    <a:pt x="144" y="0"/>
                    <a:pt x="1" y="348"/>
                    <a:pt x="204" y="551"/>
                  </a:cubicBezTo>
                  <a:cubicBezTo>
                    <a:pt x="270" y="621"/>
                    <a:pt x="351" y="652"/>
                    <a:pt x="431" y="652"/>
                  </a:cubicBezTo>
                  <a:cubicBezTo>
                    <a:pt x="597" y="652"/>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1"/>
            <p:cNvSpPr/>
            <p:nvPr/>
          </p:nvSpPr>
          <p:spPr>
            <a:xfrm>
              <a:off x="2364106" y="2745501"/>
              <a:ext cx="25648" cy="21803"/>
            </a:xfrm>
            <a:custGeom>
              <a:rect b="b" l="l" r="r" t="t"/>
              <a:pathLst>
                <a:path extrusionOk="0" h="652" w="767">
                  <a:moveTo>
                    <a:pt x="444" y="0"/>
                  </a:moveTo>
                  <a:cubicBezTo>
                    <a:pt x="144" y="0"/>
                    <a:pt x="0" y="348"/>
                    <a:pt x="204" y="551"/>
                  </a:cubicBezTo>
                  <a:cubicBezTo>
                    <a:pt x="274" y="621"/>
                    <a:pt x="358" y="652"/>
                    <a:pt x="439" y="652"/>
                  </a:cubicBezTo>
                  <a:cubicBezTo>
                    <a:pt x="608" y="652"/>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1"/>
            <p:cNvSpPr/>
            <p:nvPr/>
          </p:nvSpPr>
          <p:spPr>
            <a:xfrm>
              <a:off x="2440211" y="2745501"/>
              <a:ext cx="25247" cy="21803"/>
            </a:xfrm>
            <a:custGeom>
              <a:rect b="b" l="l" r="r" t="t"/>
              <a:pathLst>
                <a:path extrusionOk="0" h="652" w="755">
                  <a:moveTo>
                    <a:pt x="431" y="0"/>
                  </a:moveTo>
                  <a:cubicBezTo>
                    <a:pt x="144" y="0"/>
                    <a:pt x="0" y="348"/>
                    <a:pt x="204" y="551"/>
                  </a:cubicBezTo>
                  <a:cubicBezTo>
                    <a:pt x="270" y="621"/>
                    <a:pt x="351" y="652"/>
                    <a:pt x="430" y="652"/>
                  </a:cubicBezTo>
                  <a:cubicBezTo>
                    <a:pt x="596" y="652"/>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1"/>
            <p:cNvSpPr/>
            <p:nvPr/>
          </p:nvSpPr>
          <p:spPr>
            <a:xfrm>
              <a:off x="2515881" y="2745501"/>
              <a:ext cx="25281" cy="21803"/>
            </a:xfrm>
            <a:custGeom>
              <a:rect b="b" l="l" r="r" t="t"/>
              <a:pathLst>
                <a:path extrusionOk="0" h="652" w="756">
                  <a:moveTo>
                    <a:pt x="432" y="0"/>
                  </a:moveTo>
                  <a:cubicBezTo>
                    <a:pt x="144" y="0"/>
                    <a:pt x="1" y="348"/>
                    <a:pt x="204" y="551"/>
                  </a:cubicBezTo>
                  <a:cubicBezTo>
                    <a:pt x="270" y="621"/>
                    <a:pt x="351" y="652"/>
                    <a:pt x="431" y="652"/>
                  </a:cubicBezTo>
                  <a:cubicBezTo>
                    <a:pt x="597" y="652"/>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1"/>
            <p:cNvSpPr/>
            <p:nvPr/>
          </p:nvSpPr>
          <p:spPr>
            <a:xfrm>
              <a:off x="2591585" y="2745501"/>
              <a:ext cx="25648" cy="21769"/>
            </a:xfrm>
            <a:custGeom>
              <a:rect b="b" l="l" r="r" t="t"/>
              <a:pathLst>
                <a:path extrusionOk="0" h="651" w="767">
                  <a:moveTo>
                    <a:pt x="432" y="0"/>
                  </a:moveTo>
                  <a:cubicBezTo>
                    <a:pt x="144" y="0"/>
                    <a:pt x="0" y="360"/>
                    <a:pt x="204" y="563"/>
                  </a:cubicBezTo>
                  <a:cubicBezTo>
                    <a:pt x="268" y="623"/>
                    <a:pt x="346" y="650"/>
                    <a:pt x="423" y="650"/>
                  </a:cubicBezTo>
                  <a:cubicBezTo>
                    <a:pt x="593" y="650"/>
                    <a:pt x="759" y="521"/>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1"/>
            <p:cNvSpPr/>
            <p:nvPr/>
          </p:nvSpPr>
          <p:spPr>
            <a:xfrm>
              <a:off x="2667288" y="2745501"/>
              <a:ext cx="25648" cy="21803"/>
            </a:xfrm>
            <a:custGeom>
              <a:rect b="b" l="l" r="r" t="t"/>
              <a:pathLst>
                <a:path extrusionOk="0" h="652" w="767">
                  <a:moveTo>
                    <a:pt x="443" y="0"/>
                  </a:moveTo>
                  <a:cubicBezTo>
                    <a:pt x="144" y="0"/>
                    <a:pt x="0" y="348"/>
                    <a:pt x="204" y="551"/>
                  </a:cubicBezTo>
                  <a:cubicBezTo>
                    <a:pt x="274" y="621"/>
                    <a:pt x="357" y="652"/>
                    <a:pt x="439" y="652"/>
                  </a:cubicBezTo>
                  <a:cubicBezTo>
                    <a:pt x="608" y="652"/>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a:off x="2743360" y="2745501"/>
              <a:ext cx="25281" cy="21803"/>
            </a:xfrm>
            <a:custGeom>
              <a:rect b="b" l="l" r="r" t="t"/>
              <a:pathLst>
                <a:path extrusionOk="0" h="652" w="756">
                  <a:moveTo>
                    <a:pt x="432" y="0"/>
                  </a:moveTo>
                  <a:cubicBezTo>
                    <a:pt x="144" y="0"/>
                    <a:pt x="1" y="348"/>
                    <a:pt x="204" y="551"/>
                  </a:cubicBezTo>
                  <a:cubicBezTo>
                    <a:pt x="270" y="621"/>
                    <a:pt x="351" y="652"/>
                    <a:pt x="431" y="652"/>
                  </a:cubicBezTo>
                  <a:cubicBezTo>
                    <a:pt x="597" y="652"/>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a:off x="2819063" y="2745501"/>
              <a:ext cx="25247" cy="21803"/>
            </a:xfrm>
            <a:custGeom>
              <a:rect b="b" l="l" r="r" t="t"/>
              <a:pathLst>
                <a:path extrusionOk="0" h="652"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a:off x="2288536" y="2809167"/>
              <a:ext cx="25548" cy="21636"/>
            </a:xfrm>
            <a:custGeom>
              <a:rect b="b" l="l" r="r" t="t"/>
              <a:pathLst>
                <a:path extrusionOk="0" h="647" w="764">
                  <a:moveTo>
                    <a:pt x="413" y="0"/>
                  </a:moveTo>
                  <a:cubicBezTo>
                    <a:pt x="136" y="0"/>
                    <a:pt x="0" y="340"/>
                    <a:pt x="200" y="552"/>
                  </a:cubicBezTo>
                  <a:cubicBezTo>
                    <a:pt x="266" y="617"/>
                    <a:pt x="347" y="647"/>
                    <a:pt x="427" y="647"/>
                  </a:cubicBezTo>
                  <a:cubicBezTo>
                    <a:pt x="592" y="647"/>
                    <a:pt x="751" y="518"/>
                    <a:pt x="751" y="324"/>
                  </a:cubicBezTo>
                  <a:cubicBezTo>
                    <a:pt x="763" y="144"/>
                    <a:pt x="608" y="1"/>
                    <a:pt x="428" y="1"/>
                  </a:cubicBezTo>
                  <a:cubicBezTo>
                    <a:pt x="423" y="0"/>
                    <a:pt x="418" y="0"/>
                    <a:pt x="4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a:off x="2368118" y="2809167"/>
              <a:ext cx="21636" cy="21669"/>
            </a:xfrm>
            <a:custGeom>
              <a:rect b="b" l="l" r="r" t="t"/>
              <a:pathLst>
                <a:path extrusionOk="0" h="648" w="647">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a:off x="2443788" y="2809167"/>
              <a:ext cx="21669" cy="21669"/>
            </a:xfrm>
            <a:custGeom>
              <a:rect b="b" l="l" r="r" t="t"/>
              <a:pathLst>
                <a:path extrusionOk="0" h="648" w="648">
                  <a:moveTo>
                    <a:pt x="324" y="1"/>
                  </a:moveTo>
                  <a:cubicBezTo>
                    <a:pt x="145" y="1"/>
                    <a:pt x="1" y="144"/>
                    <a:pt x="1" y="324"/>
                  </a:cubicBezTo>
                  <a:cubicBezTo>
                    <a:pt x="1" y="504"/>
                    <a:pt x="145" y="647"/>
                    <a:pt x="324" y="647"/>
                  </a:cubicBezTo>
                  <a:cubicBezTo>
                    <a:pt x="504" y="647"/>
                    <a:pt x="648" y="504"/>
                    <a:pt x="648" y="324"/>
                  </a:cubicBezTo>
                  <a:cubicBezTo>
                    <a:pt x="648" y="144"/>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a:off x="2515881" y="2809134"/>
              <a:ext cx="25281" cy="21669"/>
            </a:xfrm>
            <a:custGeom>
              <a:rect b="b" l="l" r="r" t="t"/>
              <a:pathLst>
                <a:path extrusionOk="0" h="648" w="756">
                  <a:moveTo>
                    <a:pt x="451" y="1"/>
                  </a:moveTo>
                  <a:cubicBezTo>
                    <a:pt x="445" y="1"/>
                    <a:pt x="438" y="1"/>
                    <a:pt x="432" y="2"/>
                  </a:cubicBezTo>
                  <a:cubicBezTo>
                    <a:pt x="144" y="2"/>
                    <a:pt x="1" y="349"/>
                    <a:pt x="204" y="553"/>
                  </a:cubicBezTo>
                  <a:cubicBezTo>
                    <a:pt x="270" y="618"/>
                    <a:pt x="351" y="648"/>
                    <a:pt x="431" y="648"/>
                  </a:cubicBezTo>
                  <a:cubicBezTo>
                    <a:pt x="596" y="648"/>
                    <a:pt x="755" y="519"/>
                    <a:pt x="755" y="325"/>
                  </a:cubicBezTo>
                  <a:cubicBezTo>
                    <a:pt x="755" y="152"/>
                    <a:pt x="622"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a:off x="2591585" y="2809134"/>
              <a:ext cx="25648" cy="21669"/>
            </a:xfrm>
            <a:custGeom>
              <a:rect b="b" l="l" r="r" t="t"/>
              <a:pathLst>
                <a:path extrusionOk="0" h="648" w="767">
                  <a:moveTo>
                    <a:pt x="451" y="1"/>
                  </a:moveTo>
                  <a:cubicBezTo>
                    <a:pt x="445" y="1"/>
                    <a:pt x="438" y="1"/>
                    <a:pt x="432" y="2"/>
                  </a:cubicBezTo>
                  <a:cubicBezTo>
                    <a:pt x="144" y="2"/>
                    <a:pt x="0" y="349"/>
                    <a:pt x="204" y="553"/>
                  </a:cubicBezTo>
                  <a:cubicBezTo>
                    <a:pt x="270" y="618"/>
                    <a:pt x="351" y="648"/>
                    <a:pt x="431" y="648"/>
                  </a:cubicBezTo>
                  <a:cubicBezTo>
                    <a:pt x="597" y="648"/>
                    <a:pt x="759" y="519"/>
                    <a:pt x="767" y="325"/>
                  </a:cubicBezTo>
                  <a:cubicBezTo>
                    <a:pt x="767" y="152"/>
                    <a:pt x="622"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a:off x="2670866" y="2809167"/>
              <a:ext cx="22070" cy="21669"/>
            </a:xfrm>
            <a:custGeom>
              <a:rect b="b" l="l" r="r" t="t"/>
              <a:pathLst>
                <a:path extrusionOk="0" h="648" w="660">
                  <a:moveTo>
                    <a:pt x="336" y="1"/>
                  </a:moveTo>
                  <a:cubicBezTo>
                    <a:pt x="157" y="1"/>
                    <a:pt x="1" y="144"/>
                    <a:pt x="1" y="324"/>
                  </a:cubicBezTo>
                  <a:cubicBezTo>
                    <a:pt x="1" y="504"/>
                    <a:pt x="157" y="647"/>
                    <a:pt x="336" y="647"/>
                  </a:cubicBezTo>
                  <a:cubicBezTo>
                    <a:pt x="516" y="647"/>
                    <a:pt x="660" y="504"/>
                    <a:pt x="660" y="324"/>
                  </a:cubicBezTo>
                  <a:cubicBezTo>
                    <a:pt x="660" y="144"/>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a:off x="2743360" y="2809167"/>
              <a:ext cx="25281" cy="21636"/>
            </a:xfrm>
            <a:custGeom>
              <a:rect b="b" l="l" r="r" t="t"/>
              <a:pathLst>
                <a:path extrusionOk="0" h="647" w="756">
                  <a:moveTo>
                    <a:pt x="432" y="1"/>
                  </a:moveTo>
                  <a:cubicBezTo>
                    <a:pt x="144" y="1"/>
                    <a:pt x="1" y="348"/>
                    <a:pt x="204" y="552"/>
                  </a:cubicBezTo>
                  <a:cubicBezTo>
                    <a:pt x="270" y="617"/>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a:off x="2819063" y="2809167"/>
              <a:ext cx="25247" cy="21636"/>
            </a:xfrm>
            <a:custGeom>
              <a:rect b="b" l="l" r="r" t="t"/>
              <a:pathLst>
                <a:path extrusionOk="0" h="647" w="755">
                  <a:moveTo>
                    <a:pt x="432" y="1"/>
                  </a:moveTo>
                  <a:cubicBezTo>
                    <a:pt x="144" y="1"/>
                    <a:pt x="0" y="348"/>
                    <a:pt x="204" y="552"/>
                  </a:cubicBezTo>
                  <a:cubicBezTo>
                    <a:pt x="270" y="617"/>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
            <p:cNvSpPr/>
            <p:nvPr/>
          </p:nvSpPr>
          <p:spPr>
            <a:xfrm>
              <a:off x="2288536" y="2872833"/>
              <a:ext cx="25147" cy="21669"/>
            </a:xfrm>
            <a:custGeom>
              <a:rect b="b" l="l" r="r" t="t"/>
              <a:pathLst>
                <a:path extrusionOk="0" h="648" w="752">
                  <a:moveTo>
                    <a:pt x="414" y="1"/>
                  </a:moveTo>
                  <a:cubicBezTo>
                    <a:pt x="136" y="1"/>
                    <a:pt x="0" y="352"/>
                    <a:pt x="200" y="552"/>
                  </a:cubicBezTo>
                  <a:cubicBezTo>
                    <a:pt x="266" y="618"/>
                    <a:pt x="347" y="647"/>
                    <a:pt x="427" y="647"/>
                  </a:cubicBezTo>
                  <a:cubicBezTo>
                    <a:pt x="592" y="647"/>
                    <a:pt x="751" y="519"/>
                    <a:pt x="751" y="324"/>
                  </a:cubicBezTo>
                  <a:cubicBezTo>
                    <a:pt x="751" y="145"/>
                    <a:pt x="608" y="1"/>
                    <a:pt x="428" y="1"/>
                  </a:cubicBezTo>
                  <a:cubicBezTo>
                    <a:pt x="423" y="1"/>
                    <a:pt x="419" y="1"/>
                    <a:pt x="4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a:off x="2368118" y="2872833"/>
              <a:ext cx="21636" cy="21669"/>
            </a:xfrm>
            <a:custGeom>
              <a:rect b="b" l="l" r="r" t="t"/>
              <a:pathLst>
                <a:path extrusionOk="0" h="648" w="647">
                  <a:moveTo>
                    <a:pt x="324" y="1"/>
                  </a:moveTo>
                  <a:cubicBezTo>
                    <a:pt x="144" y="1"/>
                    <a:pt x="0" y="145"/>
                    <a:pt x="0" y="324"/>
                  </a:cubicBezTo>
                  <a:cubicBezTo>
                    <a:pt x="0" y="504"/>
                    <a:pt x="144" y="648"/>
                    <a:pt x="324" y="648"/>
                  </a:cubicBezTo>
                  <a:cubicBezTo>
                    <a:pt x="503" y="648"/>
                    <a:pt x="647" y="504"/>
                    <a:pt x="647" y="324"/>
                  </a:cubicBezTo>
                  <a:cubicBezTo>
                    <a:pt x="647" y="145"/>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a:off x="2443788" y="2872833"/>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2515881" y="287283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2591585" y="2872833"/>
              <a:ext cx="25648" cy="21669"/>
            </a:xfrm>
            <a:custGeom>
              <a:rect b="b" l="l" r="r" t="t"/>
              <a:pathLst>
                <a:path extrusionOk="0" h="648" w="767">
                  <a:moveTo>
                    <a:pt x="452" y="0"/>
                  </a:moveTo>
                  <a:cubicBezTo>
                    <a:pt x="446" y="0"/>
                    <a:pt x="439" y="0"/>
                    <a:pt x="432" y="1"/>
                  </a:cubicBezTo>
                  <a:cubicBezTo>
                    <a:pt x="144" y="1"/>
                    <a:pt x="0" y="348"/>
                    <a:pt x="204" y="552"/>
                  </a:cubicBezTo>
                  <a:cubicBezTo>
                    <a:pt x="270" y="618"/>
                    <a:pt x="351" y="647"/>
                    <a:pt x="431" y="647"/>
                  </a:cubicBezTo>
                  <a:cubicBezTo>
                    <a:pt x="597" y="647"/>
                    <a:pt x="759" y="519"/>
                    <a:pt x="767" y="324"/>
                  </a:cubicBezTo>
                  <a:cubicBezTo>
                    <a:pt x="767" y="140"/>
                    <a:pt x="623"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a:off x="2670866" y="2872833"/>
              <a:ext cx="22070" cy="21669"/>
            </a:xfrm>
            <a:custGeom>
              <a:rect b="b" l="l" r="r" t="t"/>
              <a:pathLst>
                <a:path extrusionOk="0" h="648" w="660">
                  <a:moveTo>
                    <a:pt x="336" y="1"/>
                  </a:moveTo>
                  <a:cubicBezTo>
                    <a:pt x="157" y="1"/>
                    <a:pt x="1" y="145"/>
                    <a:pt x="1" y="324"/>
                  </a:cubicBezTo>
                  <a:cubicBezTo>
                    <a:pt x="1" y="504"/>
                    <a:pt x="157" y="648"/>
                    <a:pt x="336" y="648"/>
                  </a:cubicBezTo>
                  <a:cubicBezTo>
                    <a:pt x="516" y="648"/>
                    <a:pt x="660" y="504"/>
                    <a:pt x="660" y="324"/>
                  </a:cubicBezTo>
                  <a:cubicBezTo>
                    <a:pt x="660" y="145"/>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a:off x="2743360" y="287283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2819063" y="2872833"/>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2288402" y="2936131"/>
              <a:ext cx="25281" cy="22037"/>
            </a:xfrm>
            <a:custGeom>
              <a:rect b="b" l="l" r="r" t="t"/>
              <a:pathLst>
                <a:path extrusionOk="0" h="659" w="756">
                  <a:moveTo>
                    <a:pt x="432" y="0"/>
                  </a:moveTo>
                  <a:cubicBezTo>
                    <a:pt x="144" y="0"/>
                    <a:pt x="1" y="348"/>
                    <a:pt x="204" y="563"/>
                  </a:cubicBezTo>
                  <a:cubicBezTo>
                    <a:pt x="270" y="629"/>
                    <a:pt x="350" y="658"/>
                    <a:pt x="429" y="658"/>
                  </a:cubicBezTo>
                  <a:cubicBezTo>
                    <a:pt x="595" y="658"/>
                    <a:pt x="755" y="527"/>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2364106" y="2936131"/>
              <a:ext cx="25648" cy="22037"/>
            </a:xfrm>
            <a:custGeom>
              <a:rect b="b" l="l" r="r" t="t"/>
              <a:pathLst>
                <a:path extrusionOk="0" h="659" w="767">
                  <a:moveTo>
                    <a:pt x="444" y="0"/>
                  </a:moveTo>
                  <a:cubicBezTo>
                    <a:pt x="144" y="0"/>
                    <a:pt x="0" y="348"/>
                    <a:pt x="204" y="563"/>
                  </a:cubicBezTo>
                  <a:cubicBezTo>
                    <a:pt x="273" y="629"/>
                    <a:pt x="356" y="658"/>
                    <a:pt x="437" y="658"/>
                  </a:cubicBezTo>
                  <a:cubicBezTo>
                    <a:pt x="607" y="658"/>
                    <a:pt x="767" y="527"/>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2440211" y="2936131"/>
              <a:ext cx="25247" cy="22037"/>
            </a:xfrm>
            <a:custGeom>
              <a:rect b="b" l="l" r="r" t="t"/>
              <a:pathLst>
                <a:path extrusionOk="0" h="659" w="755">
                  <a:moveTo>
                    <a:pt x="431" y="0"/>
                  </a:moveTo>
                  <a:cubicBezTo>
                    <a:pt x="144" y="0"/>
                    <a:pt x="0" y="348"/>
                    <a:pt x="204" y="563"/>
                  </a:cubicBezTo>
                  <a:cubicBezTo>
                    <a:pt x="269" y="629"/>
                    <a:pt x="349" y="658"/>
                    <a:pt x="428" y="658"/>
                  </a:cubicBezTo>
                  <a:cubicBezTo>
                    <a:pt x="595" y="658"/>
                    <a:pt x="755" y="527"/>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2515881" y="2936131"/>
              <a:ext cx="25281" cy="22037"/>
            </a:xfrm>
            <a:custGeom>
              <a:rect b="b" l="l" r="r" t="t"/>
              <a:pathLst>
                <a:path extrusionOk="0" h="659" w="756">
                  <a:moveTo>
                    <a:pt x="432" y="0"/>
                  </a:moveTo>
                  <a:cubicBezTo>
                    <a:pt x="144" y="0"/>
                    <a:pt x="1" y="348"/>
                    <a:pt x="204" y="563"/>
                  </a:cubicBezTo>
                  <a:cubicBezTo>
                    <a:pt x="270" y="629"/>
                    <a:pt x="350" y="658"/>
                    <a:pt x="429" y="658"/>
                  </a:cubicBezTo>
                  <a:cubicBezTo>
                    <a:pt x="595" y="658"/>
                    <a:pt x="755" y="527"/>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a:off x="2591585" y="2936131"/>
              <a:ext cx="25648" cy="21937"/>
            </a:xfrm>
            <a:custGeom>
              <a:rect b="b" l="l" r="r" t="t"/>
              <a:pathLst>
                <a:path extrusionOk="0" h="656" w="767">
                  <a:moveTo>
                    <a:pt x="432" y="0"/>
                  </a:moveTo>
                  <a:cubicBezTo>
                    <a:pt x="144" y="12"/>
                    <a:pt x="0" y="360"/>
                    <a:pt x="204" y="563"/>
                  </a:cubicBezTo>
                  <a:cubicBezTo>
                    <a:pt x="268" y="627"/>
                    <a:pt x="346" y="656"/>
                    <a:pt x="424" y="656"/>
                  </a:cubicBezTo>
                  <a:cubicBezTo>
                    <a:pt x="593" y="656"/>
                    <a:pt x="759" y="521"/>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a:off x="2667288" y="2936131"/>
              <a:ext cx="25648" cy="22037"/>
            </a:xfrm>
            <a:custGeom>
              <a:rect b="b" l="l" r="r" t="t"/>
              <a:pathLst>
                <a:path extrusionOk="0" h="659" w="767">
                  <a:moveTo>
                    <a:pt x="443" y="0"/>
                  </a:moveTo>
                  <a:cubicBezTo>
                    <a:pt x="144" y="0"/>
                    <a:pt x="0" y="348"/>
                    <a:pt x="204" y="563"/>
                  </a:cubicBezTo>
                  <a:cubicBezTo>
                    <a:pt x="273" y="629"/>
                    <a:pt x="356" y="658"/>
                    <a:pt x="437" y="658"/>
                  </a:cubicBezTo>
                  <a:cubicBezTo>
                    <a:pt x="607" y="658"/>
                    <a:pt x="767" y="527"/>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a:off x="2743360" y="2936131"/>
              <a:ext cx="25281" cy="22037"/>
            </a:xfrm>
            <a:custGeom>
              <a:rect b="b" l="l" r="r" t="t"/>
              <a:pathLst>
                <a:path extrusionOk="0" h="659" w="756">
                  <a:moveTo>
                    <a:pt x="432" y="0"/>
                  </a:moveTo>
                  <a:cubicBezTo>
                    <a:pt x="144" y="0"/>
                    <a:pt x="1" y="348"/>
                    <a:pt x="204" y="563"/>
                  </a:cubicBezTo>
                  <a:cubicBezTo>
                    <a:pt x="270" y="629"/>
                    <a:pt x="350" y="658"/>
                    <a:pt x="429" y="658"/>
                  </a:cubicBezTo>
                  <a:cubicBezTo>
                    <a:pt x="595" y="658"/>
                    <a:pt x="755" y="527"/>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2819063" y="2936131"/>
              <a:ext cx="25247" cy="22037"/>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9" name="Google Shape;659;p11"/>
          <p:cNvSpPr txBox="1"/>
          <p:nvPr>
            <p:ph hasCustomPrompt="1" type="title"/>
          </p:nvPr>
        </p:nvSpPr>
        <p:spPr>
          <a:xfrm>
            <a:off x="708600" y="1106125"/>
            <a:ext cx="77268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60" name="Google Shape;660;p11"/>
          <p:cNvSpPr txBox="1"/>
          <p:nvPr>
            <p:ph idx="1" type="subTitle"/>
          </p:nvPr>
        </p:nvSpPr>
        <p:spPr>
          <a:xfrm>
            <a:off x="3036650" y="3067007"/>
            <a:ext cx="3070800" cy="10008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61" name="Shape 6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662" name="Shape 662"/>
        <p:cNvGrpSpPr/>
        <p:nvPr/>
      </p:nvGrpSpPr>
      <p:grpSpPr>
        <a:xfrm>
          <a:off x="0" y="0"/>
          <a:ext cx="0" cy="0"/>
          <a:chOff x="0" y="0"/>
          <a:chExt cx="0" cy="0"/>
        </a:xfrm>
      </p:grpSpPr>
      <p:sp>
        <p:nvSpPr>
          <p:cNvPr id="663" name="Google Shape;663;p13"/>
          <p:cNvSpPr txBox="1"/>
          <p:nvPr>
            <p:ph type="title"/>
          </p:nvPr>
        </p:nvSpPr>
        <p:spPr>
          <a:xfrm>
            <a:off x="2638050" y="2659777"/>
            <a:ext cx="3867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64" name="Google Shape;664;p13"/>
          <p:cNvSpPr txBox="1"/>
          <p:nvPr>
            <p:ph hasCustomPrompt="1" idx="2" type="title"/>
          </p:nvPr>
        </p:nvSpPr>
        <p:spPr>
          <a:xfrm>
            <a:off x="2638050" y="905989"/>
            <a:ext cx="38679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cxnSp>
        <p:nvCxnSpPr>
          <p:cNvPr id="665" name="Google Shape;665;p13"/>
          <p:cNvCxnSpPr/>
          <p:nvPr/>
        </p:nvCxnSpPr>
        <p:spPr>
          <a:xfrm>
            <a:off x="3452054" y="2687978"/>
            <a:ext cx="3373500" cy="0"/>
          </a:xfrm>
          <a:prstGeom prst="straightConnector1">
            <a:avLst/>
          </a:prstGeom>
          <a:noFill/>
          <a:ln cap="flat" cmpd="sng" w="9525">
            <a:solidFill>
              <a:schemeClr val="dk1"/>
            </a:solidFill>
            <a:prstDash val="solid"/>
            <a:round/>
            <a:headEnd len="med" w="med" type="none"/>
            <a:tailEnd len="med" w="med" type="none"/>
          </a:ln>
        </p:spPr>
      </p:cxnSp>
      <p:sp>
        <p:nvSpPr>
          <p:cNvPr id="666" name="Google Shape;666;p13"/>
          <p:cNvSpPr/>
          <p:nvPr/>
        </p:nvSpPr>
        <p:spPr>
          <a:xfrm>
            <a:off x="2818247" y="2472046"/>
            <a:ext cx="643252" cy="2671455"/>
          </a:xfrm>
          <a:custGeom>
            <a:rect b="b" l="l" r="r" t="t"/>
            <a:pathLst>
              <a:path extrusionOk="0" h="79888" w="19236">
                <a:moveTo>
                  <a:pt x="1" y="1"/>
                </a:moveTo>
                <a:lnTo>
                  <a:pt x="1" y="79888"/>
                </a:lnTo>
                <a:lnTo>
                  <a:pt x="19236" y="79888"/>
                </a:lnTo>
                <a:lnTo>
                  <a:pt x="192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3"/>
          <p:cNvSpPr/>
          <p:nvPr/>
        </p:nvSpPr>
        <p:spPr>
          <a:xfrm>
            <a:off x="6197049" y="2375759"/>
            <a:ext cx="624425" cy="624425"/>
          </a:xfrm>
          <a:custGeom>
            <a:rect b="b" l="l" r="r" t="t"/>
            <a:pathLst>
              <a:path extrusionOk="0" fill="none" h="18673" w="18673">
                <a:moveTo>
                  <a:pt x="18672" y="9330"/>
                </a:moveTo>
                <a:cubicBezTo>
                  <a:pt x="18672" y="14493"/>
                  <a:pt x="14492" y="18673"/>
                  <a:pt x="9330" y="18673"/>
                </a:cubicBezTo>
                <a:cubicBezTo>
                  <a:pt x="4180" y="18673"/>
                  <a:pt x="0" y="14493"/>
                  <a:pt x="0" y="9330"/>
                </a:cubicBezTo>
                <a:cubicBezTo>
                  <a:pt x="0" y="4180"/>
                  <a:pt x="4180" y="0"/>
                  <a:pt x="9330" y="0"/>
                </a:cubicBezTo>
                <a:cubicBezTo>
                  <a:pt x="14492" y="0"/>
                  <a:pt x="18672" y="4180"/>
                  <a:pt x="18672" y="9330"/>
                </a:cubicBezTo>
                <a:close/>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3"/>
          <p:cNvSpPr/>
          <p:nvPr/>
        </p:nvSpPr>
        <p:spPr>
          <a:xfrm>
            <a:off x="6304064" y="2500450"/>
            <a:ext cx="403755" cy="375030"/>
          </a:xfrm>
          <a:custGeom>
            <a:rect b="b" l="l" r="r" t="t"/>
            <a:pathLst>
              <a:path extrusionOk="0" h="11215" w="12074">
                <a:moveTo>
                  <a:pt x="6019" y="1"/>
                </a:moveTo>
                <a:cubicBezTo>
                  <a:pt x="3324" y="1"/>
                  <a:pt x="945" y="1954"/>
                  <a:pt x="504" y="4711"/>
                </a:cubicBezTo>
                <a:cubicBezTo>
                  <a:pt x="1" y="7765"/>
                  <a:pt x="2085" y="10652"/>
                  <a:pt x="5139" y="11143"/>
                </a:cubicBezTo>
                <a:cubicBezTo>
                  <a:pt x="5441" y="11191"/>
                  <a:pt x="5741" y="11215"/>
                  <a:pt x="6037" y="11215"/>
                </a:cubicBezTo>
                <a:cubicBezTo>
                  <a:pt x="8740" y="11215"/>
                  <a:pt x="11128" y="9260"/>
                  <a:pt x="11571" y="6508"/>
                </a:cubicBezTo>
                <a:cubicBezTo>
                  <a:pt x="12074" y="3453"/>
                  <a:pt x="9990" y="567"/>
                  <a:pt x="6936" y="76"/>
                </a:cubicBezTo>
                <a:cubicBezTo>
                  <a:pt x="6628" y="25"/>
                  <a:pt x="6322" y="1"/>
                  <a:pt x="60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9" name="Google Shape;669;p13"/>
          <p:cNvGrpSpPr/>
          <p:nvPr/>
        </p:nvGrpSpPr>
        <p:grpSpPr>
          <a:xfrm>
            <a:off x="3542364" y="4041579"/>
            <a:ext cx="555934" cy="466650"/>
            <a:chOff x="4723089" y="2279829"/>
            <a:chExt cx="555934" cy="466650"/>
          </a:xfrm>
        </p:grpSpPr>
        <p:sp>
          <p:nvSpPr>
            <p:cNvPr id="670" name="Google Shape;670;p13"/>
            <p:cNvSpPr/>
            <p:nvPr/>
          </p:nvSpPr>
          <p:spPr>
            <a:xfrm>
              <a:off x="4723089" y="2279829"/>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3"/>
            <p:cNvSpPr/>
            <p:nvPr/>
          </p:nvSpPr>
          <p:spPr>
            <a:xfrm>
              <a:off x="4798797" y="2279829"/>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4874471" y="2279829"/>
              <a:ext cx="25682" cy="21669"/>
            </a:xfrm>
            <a:custGeom>
              <a:rect b="b" l="l" r="r" t="t"/>
              <a:pathLst>
                <a:path extrusionOk="0" h="648" w="768">
                  <a:moveTo>
                    <a:pt x="444" y="1"/>
                  </a:moveTo>
                  <a:cubicBezTo>
                    <a:pt x="145" y="1"/>
                    <a:pt x="1" y="348"/>
                    <a:pt x="204" y="552"/>
                  </a:cubicBezTo>
                  <a:cubicBezTo>
                    <a:pt x="270" y="618"/>
                    <a:pt x="353" y="647"/>
                    <a:pt x="434" y="647"/>
                  </a:cubicBezTo>
                  <a:cubicBezTo>
                    <a:pt x="603"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4950579" y="2279829"/>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5026287" y="2279829"/>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5101960" y="2279829"/>
              <a:ext cx="25682" cy="21669"/>
            </a:xfrm>
            <a:custGeom>
              <a:rect b="b" l="l" r="r" t="t"/>
              <a:pathLst>
                <a:path extrusionOk="0" h="648" w="768">
                  <a:moveTo>
                    <a:pt x="432" y="1"/>
                  </a:moveTo>
                  <a:cubicBezTo>
                    <a:pt x="145" y="1"/>
                    <a:pt x="1" y="348"/>
                    <a:pt x="204" y="552"/>
                  </a:cubicBezTo>
                  <a:cubicBezTo>
                    <a:pt x="270" y="618"/>
                    <a:pt x="353" y="647"/>
                    <a:pt x="434" y="647"/>
                  </a:cubicBezTo>
                  <a:cubicBezTo>
                    <a:pt x="603" y="647"/>
                    <a:pt x="767" y="519"/>
                    <a:pt x="767" y="324"/>
                  </a:cubicBezTo>
                  <a:cubicBezTo>
                    <a:pt x="767"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5177668" y="2279829"/>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5253776" y="2279829"/>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4723089" y="2343531"/>
              <a:ext cx="25281" cy="21636"/>
            </a:xfrm>
            <a:custGeom>
              <a:rect b="b" l="l" r="r" t="t"/>
              <a:pathLst>
                <a:path extrusionOk="0" h="647" w="756">
                  <a:moveTo>
                    <a:pt x="432" y="0"/>
                  </a:moveTo>
                  <a:cubicBezTo>
                    <a:pt x="144" y="0"/>
                    <a:pt x="1"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4798797" y="2343531"/>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4874471" y="2343531"/>
              <a:ext cx="25682" cy="21803"/>
            </a:xfrm>
            <a:custGeom>
              <a:rect b="b" l="l" r="r" t="t"/>
              <a:pathLst>
                <a:path extrusionOk="0" h="652" w="768">
                  <a:moveTo>
                    <a:pt x="444" y="0"/>
                  </a:moveTo>
                  <a:cubicBezTo>
                    <a:pt x="157" y="0"/>
                    <a:pt x="1" y="348"/>
                    <a:pt x="204" y="551"/>
                  </a:cubicBezTo>
                  <a:cubicBezTo>
                    <a:pt x="271" y="621"/>
                    <a:pt x="353" y="652"/>
                    <a:pt x="434" y="652"/>
                  </a:cubicBezTo>
                  <a:cubicBezTo>
                    <a:pt x="603" y="652"/>
                    <a:pt x="767" y="518"/>
                    <a:pt x="767" y="324"/>
                  </a:cubicBezTo>
                  <a:cubicBezTo>
                    <a:pt x="755"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4950579" y="2343531"/>
              <a:ext cx="25281" cy="21636"/>
            </a:xfrm>
            <a:custGeom>
              <a:rect b="b" l="l" r="r" t="t"/>
              <a:pathLst>
                <a:path extrusionOk="0" h="647" w="756">
                  <a:moveTo>
                    <a:pt x="432" y="0"/>
                  </a:moveTo>
                  <a:cubicBezTo>
                    <a:pt x="144" y="0"/>
                    <a:pt x="1"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5026287" y="234353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5101960" y="2343531"/>
              <a:ext cx="25682" cy="21636"/>
            </a:xfrm>
            <a:custGeom>
              <a:rect b="b" l="l" r="r" t="t"/>
              <a:pathLst>
                <a:path extrusionOk="0" h="647" w="768">
                  <a:moveTo>
                    <a:pt x="432" y="0"/>
                  </a:moveTo>
                  <a:cubicBezTo>
                    <a:pt x="145" y="0"/>
                    <a:pt x="1" y="348"/>
                    <a:pt x="204" y="551"/>
                  </a:cubicBezTo>
                  <a:cubicBezTo>
                    <a:pt x="270" y="617"/>
                    <a:pt x="353" y="647"/>
                    <a:pt x="434" y="647"/>
                  </a:cubicBezTo>
                  <a:cubicBezTo>
                    <a:pt x="603" y="647"/>
                    <a:pt x="767" y="518"/>
                    <a:pt x="767" y="324"/>
                  </a:cubicBezTo>
                  <a:cubicBezTo>
                    <a:pt x="767"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5177668" y="2343531"/>
              <a:ext cx="25682" cy="21636"/>
            </a:xfrm>
            <a:custGeom>
              <a:rect b="b" l="l" r="r" t="t"/>
              <a:pathLst>
                <a:path extrusionOk="0" h="647" w="768">
                  <a:moveTo>
                    <a:pt x="444" y="0"/>
                  </a:moveTo>
                  <a:cubicBezTo>
                    <a:pt x="144" y="0"/>
                    <a:pt x="1" y="348"/>
                    <a:pt x="204" y="551"/>
                  </a:cubicBezTo>
                  <a:cubicBezTo>
                    <a:pt x="274" y="617"/>
                    <a:pt x="358" y="647"/>
                    <a:pt x="439"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5253776" y="234353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72670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798797" y="2406799"/>
              <a:ext cx="25648" cy="22037"/>
            </a:xfrm>
            <a:custGeom>
              <a:rect b="b" l="l" r="r" t="t"/>
              <a:pathLst>
                <a:path extrusionOk="0" h="659" w="767">
                  <a:moveTo>
                    <a:pt x="431" y="1"/>
                  </a:moveTo>
                  <a:cubicBezTo>
                    <a:pt x="144" y="1"/>
                    <a:pt x="0" y="360"/>
                    <a:pt x="204" y="564"/>
                  </a:cubicBezTo>
                  <a:cubicBezTo>
                    <a:pt x="270" y="629"/>
                    <a:pt x="352" y="659"/>
                    <a:pt x="433" y="659"/>
                  </a:cubicBezTo>
                  <a:cubicBezTo>
                    <a:pt x="602" y="659"/>
                    <a:pt x="767" y="530"/>
                    <a:pt x="767" y="336"/>
                  </a:cubicBezTo>
                  <a:cubicBezTo>
                    <a:pt x="767"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874471" y="2406799"/>
              <a:ext cx="25682" cy="22037"/>
            </a:xfrm>
            <a:custGeom>
              <a:rect b="b" l="l" r="r" t="t"/>
              <a:pathLst>
                <a:path extrusionOk="0" h="659" w="768">
                  <a:moveTo>
                    <a:pt x="444" y="1"/>
                  </a:moveTo>
                  <a:cubicBezTo>
                    <a:pt x="145" y="1"/>
                    <a:pt x="1" y="348"/>
                    <a:pt x="204" y="564"/>
                  </a:cubicBezTo>
                  <a:cubicBezTo>
                    <a:pt x="270" y="629"/>
                    <a:pt x="353" y="659"/>
                    <a:pt x="434" y="659"/>
                  </a:cubicBezTo>
                  <a:cubicBezTo>
                    <a:pt x="603" y="659"/>
                    <a:pt x="767" y="530"/>
                    <a:pt x="767" y="336"/>
                  </a:cubicBezTo>
                  <a:cubicBezTo>
                    <a:pt x="767" y="156"/>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495419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026287" y="2406799"/>
              <a:ext cx="25247" cy="22037"/>
            </a:xfrm>
            <a:custGeom>
              <a:rect b="b" l="l" r="r" t="t"/>
              <a:pathLst>
                <a:path extrusionOk="0" h="659" w="755">
                  <a:moveTo>
                    <a:pt x="431" y="1"/>
                  </a:moveTo>
                  <a:cubicBezTo>
                    <a:pt x="144" y="1"/>
                    <a:pt x="0" y="360"/>
                    <a:pt x="204" y="564"/>
                  </a:cubicBezTo>
                  <a:cubicBezTo>
                    <a:pt x="270" y="629"/>
                    <a:pt x="351" y="659"/>
                    <a:pt x="430" y="659"/>
                  </a:cubicBezTo>
                  <a:cubicBezTo>
                    <a:pt x="596" y="659"/>
                    <a:pt x="755" y="530"/>
                    <a:pt x="755" y="336"/>
                  </a:cubicBezTo>
                  <a:cubicBezTo>
                    <a:pt x="755"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105572" y="2406799"/>
              <a:ext cx="22070" cy="22070"/>
            </a:xfrm>
            <a:custGeom>
              <a:rect b="b" l="l" r="r" t="t"/>
              <a:pathLst>
                <a:path extrusionOk="0" h="660" w="660">
                  <a:moveTo>
                    <a:pt x="324" y="1"/>
                  </a:moveTo>
                  <a:cubicBezTo>
                    <a:pt x="144" y="1"/>
                    <a:pt x="1" y="156"/>
                    <a:pt x="1" y="324"/>
                  </a:cubicBezTo>
                  <a:cubicBezTo>
                    <a:pt x="1" y="504"/>
                    <a:pt x="144" y="659"/>
                    <a:pt x="324" y="659"/>
                  </a:cubicBezTo>
                  <a:cubicBezTo>
                    <a:pt x="504" y="659"/>
                    <a:pt x="659" y="504"/>
                    <a:pt x="659" y="324"/>
                  </a:cubicBezTo>
                  <a:cubicBezTo>
                    <a:pt x="659" y="156"/>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18168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5253776" y="2406799"/>
              <a:ext cx="25247" cy="22037"/>
            </a:xfrm>
            <a:custGeom>
              <a:rect b="b" l="l" r="r" t="t"/>
              <a:pathLst>
                <a:path extrusionOk="0" h="659" w="755">
                  <a:moveTo>
                    <a:pt x="431" y="1"/>
                  </a:moveTo>
                  <a:cubicBezTo>
                    <a:pt x="144" y="1"/>
                    <a:pt x="0" y="360"/>
                    <a:pt x="204" y="564"/>
                  </a:cubicBezTo>
                  <a:cubicBezTo>
                    <a:pt x="270" y="629"/>
                    <a:pt x="351" y="659"/>
                    <a:pt x="430" y="659"/>
                  </a:cubicBezTo>
                  <a:cubicBezTo>
                    <a:pt x="596" y="659"/>
                    <a:pt x="755" y="530"/>
                    <a:pt x="755" y="336"/>
                  </a:cubicBezTo>
                  <a:cubicBezTo>
                    <a:pt x="755"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4723089" y="2470468"/>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4798797" y="2470468"/>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4874471" y="2470468"/>
              <a:ext cx="25682" cy="21669"/>
            </a:xfrm>
            <a:custGeom>
              <a:rect b="b" l="l" r="r" t="t"/>
              <a:pathLst>
                <a:path extrusionOk="0" h="648" w="768">
                  <a:moveTo>
                    <a:pt x="444" y="1"/>
                  </a:moveTo>
                  <a:cubicBezTo>
                    <a:pt x="145" y="1"/>
                    <a:pt x="1" y="348"/>
                    <a:pt x="204" y="552"/>
                  </a:cubicBezTo>
                  <a:cubicBezTo>
                    <a:pt x="270" y="618"/>
                    <a:pt x="353" y="647"/>
                    <a:pt x="434" y="647"/>
                  </a:cubicBezTo>
                  <a:cubicBezTo>
                    <a:pt x="603"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4950579" y="2470468"/>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5026287" y="2470468"/>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5101960" y="2470468"/>
              <a:ext cx="25682" cy="21669"/>
            </a:xfrm>
            <a:custGeom>
              <a:rect b="b" l="l" r="r" t="t"/>
              <a:pathLst>
                <a:path extrusionOk="0" h="648" w="768">
                  <a:moveTo>
                    <a:pt x="432" y="1"/>
                  </a:moveTo>
                  <a:cubicBezTo>
                    <a:pt x="145" y="1"/>
                    <a:pt x="1" y="348"/>
                    <a:pt x="204" y="552"/>
                  </a:cubicBezTo>
                  <a:cubicBezTo>
                    <a:pt x="270" y="618"/>
                    <a:pt x="353" y="647"/>
                    <a:pt x="434" y="647"/>
                  </a:cubicBezTo>
                  <a:cubicBezTo>
                    <a:pt x="603" y="647"/>
                    <a:pt x="767" y="519"/>
                    <a:pt x="767" y="324"/>
                  </a:cubicBezTo>
                  <a:cubicBezTo>
                    <a:pt x="767"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5177668" y="2470468"/>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5253776" y="2470468"/>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472670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4798797" y="2534171"/>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3"/>
            <p:cNvSpPr/>
            <p:nvPr/>
          </p:nvSpPr>
          <p:spPr>
            <a:xfrm>
              <a:off x="4874471" y="2534171"/>
              <a:ext cx="25682" cy="21636"/>
            </a:xfrm>
            <a:custGeom>
              <a:rect b="b" l="l" r="r" t="t"/>
              <a:pathLst>
                <a:path extrusionOk="0" h="647" w="768">
                  <a:moveTo>
                    <a:pt x="444" y="0"/>
                  </a:moveTo>
                  <a:cubicBezTo>
                    <a:pt x="145" y="0"/>
                    <a:pt x="1" y="348"/>
                    <a:pt x="204" y="551"/>
                  </a:cubicBezTo>
                  <a:cubicBezTo>
                    <a:pt x="270" y="617"/>
                    <a:pt x="353" y="647"/>
                    <a:pt x="434" y="647"/>
                  </a:cubicBezTo>
                  <a:cubicBezTo>
                    <a:pt x="603"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3"/>
            <p:cNvSpPr/>
            <p:nvPr/>
          </p:nvSpPr>
          <p:spPr>
            <a:xfrm>
              <a:off x="495419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5026287" y="253417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5105572" y="2534171"/>
              <a:ext cx="22070" cy="21669"/>
            </a:xfrm>
            <a:custGeom>
              <a:rect b="b" l="l" r="r" t="t"/>
              <a:pathLst>
                <a:path extrusionOk="0" h="648" w="660">
                  <a:moveTo>
                    <a:pt x="324" y="0"/>
                  </a:moveTo>
                  <a:cubicBezTo>
                    <a:pt x="144" y="0"/>
                    <a:pt x="1" y="144"/>
                    <a:pt x="1" y="324"/>
                  </a:cubicBezTo>
                  <a:cubicBezTo>
                    <a:pt x="1" y="503"/>
                    <a:pt x="144" y="647"/>
                    <a:pt x="324" y="647"/>
                  </a:cubicBezTo>
                  <a:cubicBezTo>
                    <a:pt x="504" y="647"/>
                    <a:pt x="659" y="503"/>
                    <a:pt x="659" y="324"/>
                  </a:cubicBezTo>
                  <a:cubicBezTo>
                    <a:pt x="659"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518168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5253776" y="253417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472670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4798797" y="2597840"/>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8"/>
                    <a:pt x="767" y="324"/>
                  </a:cubicBezTo>
                  <a:cubicBezTo>
                    <a:pt x="767"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4874604" y="2597840"/>
              <a:ext cx="25548" cy="21669"/>
            </a:xfrm>
            <a:custGeom>
              <a:rect b="b" l="l" r="r" t="t"/>
              <a:pathLst>
                <a:path extrusionOk="0" h="648" w="764">
                  <a:moveTo>
                    <a:pt x="459" y="0"/>
                  </a:moveTo>
                  <a:cubicBezTo>
                    <a:pt x="453" y="0"/>
                    <a:pt x="447" y="0"/>
                    <a:pt x="440" y="1"/>
                  </a:cubicBezTo>
                  <a:cubicBezTo>
                    <a:pt x="435" y="0"/>
                    <a:pt x="430" y="0"/>
                    <a:pt x="425" y="0"/>
                  </a:cubicBezTo>
                  <a:cubicBezTo>
                    <a:pt x="136" y="0"/>
                    <a:pt x="0" y="351"/>
                    <a:pt x="200" y="552"/>
                  </a:cubicBezTo>
                  <a:cubicBezTo>
                    <a:pt x="266" y="618"/>
                    <a:pt x="349" y="647"/>
                    <a:pt x="430" y="647"/>
                  </a:cubicBezTo>
                  <a:cubicBezTo>
                    <a:pt x="599" y="647"/>
                    <a:pt x="763" y="518"/>
                    <a:pt x="763" y="324"/>
                  </a:cubicBezTo>
                  <a:cubicBezTo>
                    <a:pt x="763" y="151"/>
                    <a:pt x="630" y="0"/>
                    <a:pt x="4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495419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5026287" y="2597840"/>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5105572" y="2597439"/>
              <a:ext cx="22070" cy="22070"/>
            </a:xfrm>
            <a:custGeom>
              <a:rect b="b" l="l" r="r" t="t"/>
              <a:pathLst>
                <a:path extrusionOk="0" h="660" w="660">
                  <a:moveTo>
                    <a:pt x="324" y="1"/>
                  </a:moveTo>
                  <a:cubicBezTo>
                    <a:pt x="144" y="1"/>
                    <a:pt x="1" y="156"/>
                    <a:pt x="1" y="336"/>
                  </a:cubicBezTo>
                  <a:cubicBezTo>
                    <a:pt x="1" y="516"/>
                    <a:pt x="144" y="659"/>
                    <a:pt x="324" y="659"/>
                  </a:cubicBezTo>
                  <a:cubicBezTo>
                    <a:pt x="504" y="659"/>
                    <a:pt x="659" y="516"/>
                    <a:pt x="659" y="336"/>
                  </a:cubicBezTo>
                  <a:cubicBezTo>
                    <a:pt x="659" y="156"/>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518168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5253776" y="2597840"/>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4723089" y="2661141"/>
              <a:ext cx="25281" cy="21803"/>
            </a:xfrm>
            <a:custGeom>
              <a:rect b="b" l="l" r="r" t="t"/>
              <a:pathLst>
                <a:path extrusionOk="0" h="652" w="756">
                  <a:moveTo>
                    <a:pt x="432" y="0"/>
                  </a:moveTo>
                  <a:cubicBezTo>
                    <a:pt x="144" y="0"/>
                    <a:pt x="1"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4798797" y="2661141"/>
              <a:ext cx="25648" cy="21803"/>
            </a:xfrm>
            <a:custGeom>
              <a:rect b="b" l="l" r="r" t="t"/>
              <a:pathLst>
                <a:path extrusionOk="0" h="652" w="767">
                  <a:moveTo>
                    <a:pt x="431" y="0"/>
                  </a:moveTo>
                  <a:cubicBezTo>
                    <a:pt x="144" y="0"/>
                    <a:pt x="0" y="347"/>
                    <a:pt x="204" y="551"/>
                  </a:cubicBezTo>
                  <a:cubicBezTo>
                    <a:pt x="270" y="621"/>
                    <a:pt x="352" y="652"/>
                    <a:pt x="433" y="652"/>
                  </a:cubicBezTo>
                  <a:cubicBezTo>
                    <a:pt x="603" y="652"/>
                    <a:pt x="767" y="518"/>
                    <a:pt x="767" y="323"/>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4874471" y="2661141"/>
              <a:ext cx="25682" cy="21803"/>
            </a:xfrm>
            <a:custGeom>
              <a:rect b="b" l="l" r="r" t="t"/>
              <a:pathLst>
                <a:path extrusionOk="0" h="652" w="768">
                  <a:moveTo>
                    <a:pt x="444" y="0"/>
                  </a:moveTo>
                  <a:cubicBezTo>
                    <a:pt x="145" y="0"/>
                    <a:pt x="1" y="347"/>
                    <a:pt x="204" y="551"/>
                  </a:cubicBezTo>
                  <a:cubicBezTo>
                    <a:pt x="271" y="621"/>
                    <a:pt x="353" y="652"/>
                    <a:pt x="434" y="652"/>
                  </a:cubicBezTo>
                  <a:cubicBezTo>
                    <a:pt x="603" y="652"/>
                    <a:pt x="767" y="518"/>
                    <a:pt x="767" y="323"/>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4950579" y="2661141"/>
              <a:ext cx="25281" cy="21803"/>
            </a:xfrm>
            <a:custGeom>
              <a:rect b="b" l="l" r="r" t="t"/>
              <a:pathLst>
                <a:path extrusionOk="0" h="652" w="756">
                  <a:moveTo>
                    <a:pt x="432" y="0"/>
                  </a:moveTo>
                  <a:cubicBezTo>
                    <a:pt x="144" y="0"/>
                    <a:pt x="1"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5026287" y="2661141"/>
              <a:ext cx="25247" cy="21803"/>
            </a:xfrm>
            <a:custGeom>
              <a:rect b="b" l="l" r="r" t="t"/>
              <a:pathLst>
                <a:path extrusionOk="0" h="652" w="755">
                  <a:moveTo>
                    <a:pt x="431" y="0"/>
                  </a:moveTo>
                  <a:cubicBezTo>
                    <a:pt x="144" y="0"/>
                    <a:pt x="0" y="347"/>
                    <a:pt x="204" y="551"/>
                  </a:cubicBezTo>
                  <a:cubicBezTo>
                    <a:pt x="270" y="621"/>
                    <a:pt x="351" y="652"/>
                    <a:pt x="430" y="652"/>
                  </a:cubicBezTo>
                  <a:cubicBezTo>
                    <a:pt x="596" y="652"/>
                    <a:pt x="755" y="518"/>
                    <a:pt x="755"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5101960" y="2661141"/>
              <a:ext cx="25682" cy="21803"/>
            </a:xfrm>
            <a:custGeom>
              <a:rect b="b" l="l" r="r" t="t"/>
              <a:pathLst>
                <a:path extrusionOk="0" h="652" w="768">
                  <a:moveTo>
                    <a:pt x="432" y="0"/>
                  </a:moveTo>
                  <a:cubicBezTo>
                    <a:pt x="145" y="0"/>
                    <a:pt x="1" y="347"/>
                    <a:pt x="204" y="551"/>
                  </a:cubicBezTo>
                  <a:cubicBezTo>
                    <a:pt x="271" y="621"/>
                    <a:pt x="353" y="652"/>
                    <a:pt x="434" y="652"/>
                  </a:cubicBezTo>
                  <a:cubicBezTo>
                    <a:pt x="603" y="652"/>
                    <a:pt x="767" y="518"/>
                    <a:pt x="767" y="323"/>
                  </a:cubicBezTo>
                  <a:cubicBezTo>
                    <a:pt x="767"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5177668" y="2661141"/>
              <a:ext cx="25682" cy="21803"/>
            </a:xfrm>
            <a:custGeom>
              <a:rect b="b" l="l" r="r" t="t"/>
              <a:pathLst>
                <a:path extrusionOk="0" h="652" w="768">
                  <a:moveTo>
                    <a:pt x="444" y="0"/>
                  </a:moveTo>
                  <a:cubicBezTo>
                    <a:pt x="144" y="0"/>
                    <a:pt x="1" y="347"/>
                    <a:pt x="204" y="551"/>
                  </a:cubicBezTo>
                  <a:cubicBezTo>
                    <a:pt x="274" y="621"/>
                    <a:pt x="358" y="652"/>
                    <a:pt x="439" y="652"/>
                  </a:cubicBezTo>
                  <a:cubicBezTo>
                    <a:pt x="608" y="652"/>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5253776" y="2661141"/>
              <a:ext cx="25247" cy="21803"/>
            </a:xfrm>
            <a:custGeom>
              <a:rect b="b" l="l" r="r" t="t"/>
              <a:pathLst>
                <a:path extrusionOk="0" h="652" w="755">
                  <a:moveTo>
                    <a:pt x="431" y="0"/>
                  </a:moveTo>
                  <a:cubicBezTo>
                    <a:pt x="144" y="0"/>
                    <a:pt x="0" y="347"/>
                    <a:pt x="204" y="551"/>
                  </a:cubicBezTo>
                  <a:cubicBezTo>
                    <a:pt x="270" y="621"/>
                    <a:pt x="351" y="652"/>
                    <a:pt x="430" y="652"/>
                  </a:cubicBezTo>
                  <a:cubicBezTo>
                    <a:pt x="596" y="652"/>
                    <a:pt x="755" y="518"/>
                    <a:pt x="755"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472670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4798797" y="2724810"/>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4874471" y="2724810"/>
              <a:ext cx="25682" cy="21636"/>
            </a:xfrm>
            <a:custGeom>
              <a:rect b="b" l="l" r="r" t="t"/>
              <a:pathLst>
                <a:path extrusionOk="0" h="647" w="768">
                  <a:moveTo>
                    <a:pt x="444" y="0"/>
                  </a:moveTo>
                  <a:cubicBezTo>
                    <a:pt x="145" y="0"/>
                    <a:pt x="1" y="348"/>
                    <a:pt x="204" y="551"/>
                  </a:cubicBezTo>
                  <a:cubicBezTo>
                    <a:pt x="270" y="617"/>
                    <a:pt x="353" y="647"/>
                    <a:pt x="434" y="647"/>
                  </a:cubicBezTo>
                  <a:cubicBezTo>
                    <a:pt x="603"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495419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5026287" y="2724810"/>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5105572" y="2724810"/>
              <a:ext cx="22070" cy="21669"/>
            </a:xfrm>
            <a:custGeom>
              <a:rect b="b" l="l" r="r" t="t"/>
              <a:pathLst>
                <a:path extrusionOk="0" h="648" w="660">
                  <a:moveTo>
                    <a:pt x="324" y="0"/>
                  </a:moveTo>
                  <a:cubicBezTo>
                    <a:pt x="144" y="0"/>
                    <a:pt x="1" y="144"/>
                    <a:pt x="1" y="324"/>
                  </a:cubicBezTo>
                  <a:cubicBezTo>
                    <a:pt x="1" y="503"/>
                    <a:pt x="144" y="647"/>
                    <a:pt x="324" y="647"/>
                  </a:cubicBezTo>
                  <a:cubicBezTo>
                    <a:pt x="504" y="647"/>
                    <a:pt x="659" y="503"/>
                    <a:pt x="659" y="324"/>
                  </a:cubicBezTo>
                  <a:cubicBezTo>
                    <a:pt x="659"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518168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5253776" y="2724810"/>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4" name="Google Shape;734;p13"/>
          <p:cNvSpPr/>
          <p:nvPr/>
        </p:nvSpPr>
        <p:spPr>
          <a:xfrm>
            <a:off x="8775525" y="3"/>
            <a:ext cx="368475" cy="1260019"/>
          </a:xfrm>
          <a:custGeom>
            <a:rect b="b" l="l" r="r" t="t"/>
            <a:pathLst>
              <a:path extrusionOk="0" h="37680" w="11019">
                <a:moveTo>
                  <a:pt x="0" y="0"/>
                </a:moveTo>
                <a:lnTo>
                  <a:pt x="0" y="37680"/>
                </a:lnTo>
                <a:lnTo>
                  <a:pt x="11019" y="37680"/>
                </a:lnTo>
                <a:lnTo>
                  <a:pt x="110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735" name="Shape 735"/>
        <p:cNvGrpSpPr/>
        <p:nvPr/>
      </p:nvGrpSpPr>
      <p:grpSpPr>
        <a:xfrm>
          <a:off x="0" y="0"/>
          <a:ext cx="0" cy="0"/>
          <a:chOff x="0" y="0"/>
          <a:chExt cx="0" cy="0"/>
        </a:xfrm>
      </p:grpSpPr>
      <p:sp>
        <p:nvSpPr>
          <p:cNvPr id="736" name="Google Shape;736;p14"/>
          <p:cNvSpPr txBox="1"/>
          <p:nvPr>
            <p:ph type="title"/>
          </p:nvPr>
        </p:nvSpPr>
        <p:spPr>
          <a:xfrm>
            <a:off x="4455601" y="2116197"/>
            <a:ext cx="2544600" cy="938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37" name="Google Shape;737;p14"/>
          <p:cNvSpPr txBox="1"/>
          <p:nvPr>
            <p:ph hasCustomPrompt="1" idx="2" type="title"/>
          </p:nvPr>
        </p:nvSpPr>
        <p:spPr>
          <a:xfrm>
            <a:off x="2413500" y="1555347"/>
            <a:ext cx="1772400" cy="1963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38" name="Google Shape;738;p14"/>
          <p:cNvSpPr/>
          <p:nvPr/>
        </p:nvSpPr>
        <p:spPr>
          <a:xfrm>
            <a:off x="2459127" y="2116200"/>
            <a:ext cx="373850" cy="3027245"/>
          </a:xfrm>
          <a:custGeom>
            <a:rect b="b" l="l" r="r" t="t"/>
            <a:pathLst>
              <a:path extrusionOk="0" h="62126" w="4073">
                <a:moveTo>
                  <a:pt x="0" y="0"/>
                </a:moveTo>
                <a:lnTo>
                  <a:pt x="0" y="62125"/>
                </a:lnTo>
                <a:lnTo>
                  <a:pt x="4072" y="62125"/>
                </a:lnTo>
                <a:lnTo>
                  <a:pt x="40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4"/>
          <p:cNvSpPr/>
          <p:nvPr/>
        </p:nvSpPr>
        <p:spPr>
          <a:xfrm>
            <a:off x="6316764" y="12"/>
            <a:ext cx="620011" cy="890373"/>
          </a:xfrm>
          <a:custGeom>
            <a:rect b="b" l="l" r="r" t="t"/>
            <a:pathLst>
              <a:path extrusionOk="0" h="26626" w="18541">
                <a:moveTo>
                  <a:pt x="0" y="0"/>
                </a:moveTo>
                <a:lnTo>
                  <a:pt x="0" y="26625"/>
                </a:lnTo>
                <a:lnTo>
                  <a:pt x="12624" y="26625"/>
                </a:lnTo>
                <a:cubicBezTo>
                  <a:pt x="15894" y="26625"/>
                  <a:pt x="18541" y="23966"/>
                  <a:pt x="18541" y="20708"/>
                </a:cubicBezTo>
                <a:lnTo>
                  <a:pt x="185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0" name="Google Shape;740;p14"/>
          <p:cNvGrpSpPr/>
          <p:nvPr/>
        </p:nvGrpSpPr>
        <p:grpSpPr>
          <a:xfrm>
            <a:off x="5643864" y="423729"/>
            <a:ext cx="555934" cy="466650"/>
            <a:chOff x="4723089" y="2279829"/>
            <a:chExt cx="555934" cy="466650"/>
          </a:xfrm>
        </p:grpSpPr>
        <p:sp>
          <p:nvSpPr>
            <p:cNvPr id="741" name="Google Shape;741;p14"/>
            <p:cNvSpPr/>
            <p:nvPr/>
          </p:nvSpPr>
          <p:spPr>
            <a:xfrm>
              <a:off x="4723089" y="2279829"/>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4"/>
            <p:cNvSpPr/>
            <p:nvPr/>
          </p:nvSpPr>
          <p:spPr>
            <a:xfrm>
              <a:off x="4798797" y="2279829"/>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4"/>
            <p:cNvSpPr/>
            <p:nvPr/>
          </p:nvSpPr>
          <p:spPr>
            <a:xfrm>
              <a:off x="4874471" y="2279829"/>
              <a:ext cx="25682" cy="21669"/>
            </a:xfrm>
            <a:custGeom>
              <a:rect b="b" l="l" r="r" t="t"/>
              <a:pathLst>
                <a:path extrusionOk="0" h="648" w="768">
                  <a:moveTo>
                    <a:pt x="444" y="1"/>
                  </a:moveTo>
                  <a:cubicBezTo>
                    <a:pt x="145" y="1"/>
                    <a:pt x="1" y="348"/>
                    <a:pt x="204" y="552"/>
                  </a:cubicBezTo>
                  <a:cubicBezTo>
                    <a:pt x="270" y="618"/>
                    <a:pt x="353" y="647"/>
                    <a:pt x="434" y="647"/>
                  </a:cubicBezTo>
                  <a:cubicBezTo>
                    <a:pt x="603"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4"/>
            <p:cNvSpPr/>
            <p:nvPr/>
          </p:nvSpPr>
          <p:spPr>
            <a:xfrm>
              <a:off x="4950579" y="2279829"/>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4"/>
            <p:cNvSpPr/>
            <p:nvPr/>
          </p:nvSpPr>
          <p:spPr>
            <a:xfrm>
              <a:off x="5026287" y="2279829"/>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4"/>
            <p:cNvSpPr/>
            <p:nvPr/>
          </p:nvSpPr>
          <p:spPr>
            <a:xfrm>
              <a:off x="5101960" y="2279829"/>
              <a:ext cx="25682" cy="21669"/>
            </a:xfrm>
            <a:custGeom>
              <a:rect b="b" l="l" r="r" t="t"/>
              <a:pathLst>
                <a:path extrusionOk="0" h="648" w="768">
                  <a:moveTo>
                    <a:pt x="432" y="1"/>
                  </a:moveTo>
                  <a:cubicBezTo>
                    <a:pt x="145" y="1"/>
                    <a:pt x="1" y="348"/>
                    <a:pt x="204" y="552"/>
                  </a:cubicBezTo>
                  <a:cubicBezTo>
                    <a:pt x="270" y="618"/>
                    <a:pt x="353" y="647"/>
                    <a:pt x="434" y="647"/>
                  </a:cubicBezTo>
                  <a:cubicBezTo>
                    <a:pt x="603" y="647"/>
                    <a:pt x="767" y="519"/>
                    <a:pt x="767" y="324"/>
                  </a:cubicBezTo>
                  <a:cubicBezTo>
                    <a:pt x="767"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4"/>
            <p:cNvSpPr/>
            <p:nvPr/>
          </p:nvSpPr>
          <p:spPr>
            <a:xfrm>
              <a:off x="5177668" y="2279829"/>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4"/>
            <p:cNvSpPr/>
            <p:nvPr/>
          </p:nvSpPr>
          <p:spPr>
            <a:xfrm>
              <a:off x="5253776" y="2279829"/>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4"/>
            <p:cNvSpPr/>
            <p:nvPr/>
          </p:nvSpPr>
          <p:spPr>
            <a:xfrm>
              <a:off x="4723089" y="2343531"/>
              <a:ext cx="25281" cy="21636"/>
            </a:xfrm>
            <a:custGeom>
              <a:rect b="b" l="l" r="r" t="t"/>
              <a:pathLst>
                <a:path extrusionOk="0" h="647" w="756">
                  <a:moveTo>
                    <a:pt x="432" y="0"/>
                  </a:moveTo>
                  <a:cubicBezTo>
                    <a:pt x="144" y="0"/>
                    <a:pt x="1"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4"/>
            <p:cNvSpPr/>
            <p:nvPr/>
          </p:nvSpPr>
          <p:spPr>
            <a:xfrm>
              <a:off x="4798797" y="2343531"/>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4"/>
            <p:cNvSpPr/>
            <p:nvPr/>
          </p:nvSpPr>
          <p:spPr>
            <a:xfrm>
              <a:off x="4874471" y="2343531"/>
              <a:ext cx="25682" cy="21803"/>
            </a:xfrm>
            <a:custGeom>
              <a:rect b="b" l="l" r="r" t="t"/>
              <a:pathLst>
                <a:path extrusionOk="0" h="652" w="768">
                  <a:moveTo>
                    <a:pt x="444" y="0"/>
                  </a:moveTo>
                  <a:cubicBezTo>
                    <a:pt x="157" y="0"/>
                    <a:pt x="1" y="348"/>
                    <a:pt x="204" y="551"/>
                  </a:cubicBezTo>
                  <a:cubicBezTo>
                    <a:pt x="271" y="621"/>
                    <a:pt x="353" y="652"/>
                    <a:pt x="434" y="652"/>
                  </a:cubicBezTo>
                  <a:cubicBezTo>
                    <a:pt x="603" y="652"/>
                    <a:pt x="767" y="518"/>
                    <a:pt x="767" y="324"/>
                  </a:cubicBezTo>
                  <a:cubicBezTo>
                    <a:pt x="755"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4"/>
            <p:cNvSpPr/>
            <p:nvPr/>
          </p:nvSpPr>
          <p:spPr>
            <a:xfrm>
              <a:off x="4950579" y="2343531"/>
              <a:ext cx="25281" cy="21636"/>
            </a:xfrm>
            <a:custGeom>
              <a:rect b="b" l="l" r="r" t="t"/>
              <a:pathLst>
                <a:path extrusionOk="0" h="647" w="756">
                  <a:moveTo>
                    <a:pt x="432" y="0"/>
                  </a:moveTo>
                  <a:cubicBezTo>
                    <a:pt x="144" y="0"/>
                    <a:pt x="1"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a:off x="5026287" y="234353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a:off x="5101960" y="2343531"/>
              <a:ext cx="25682" cy="21636"/>
            </a:xfrm>
            <a:custGeom>
              <a:rect b="b" l="l" r="r" t="t"/>
              <a:pathLst>
                <a:path extrusionOk="0" h="647" w="768">
                  <a:moveTo>
                    <a:pt x="432" y="0"/>
                  </a:moveTo>
                  <a:cubicBezTo>
                    <a:pt x="145" y="0"/>
                    <a:pt x="1" y="348"/>
                    <a:pt x="204" y="551"/>
                  </a:cubicBezTo>
                  <a:cubicBezTo>
                    <a:pt x="270" y="617"/>
                    <a:pt x="353" y="647"/>
                    <a:pt x="434" y="647"/>
                  </a:cubicBezTo>
                  <a:cubicBezTo>
                    <a:pt x="603" y="647"/>
                    <a:pt x="767" y="518"/>
                    <a:pt x="767" y="324"/>
                  </a:cubicBezTo>
                  <a:cubicBezTo>
                    <a:pt x="767"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4"/>
            <p:cNvSpPr/>
            <p:nvPr/>
          </p:nvSpPr>
          <p:spPr>
            <a:xfrm>
              <a:off x="5177668" y="2343531"/>
              <a:ext cx="25682" cy="21636"/>
            </a:xfrm>
            <a:custGeom>
              <a:rect b="b" l="l" r="r" t="t"/>
              <a:pathLst>
                <a:path extrusionOk="0" h="647" w="768">
                  <a:moveTo>
                    <a:pt x="444" y="0"/>
                  </a:moveTo>
                  <a:cubicBezTo>
                    <a:pt x="144" y="0"/>
                    <a:pt x="1" y="348"/>
                    <a:pt x="204" y="551"/>
                  </a:cubicBezTo>
                  <a:cubicBezTo>
                    <a:pt x="274" y="617"/>
                    <a:pt x="358" y="647"/>
                    <a:pt x="439"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4"/>
            <p:cNvSpPr/>
            <p:nvPr/>
          </p:nvSpPr>
          <p:spPr>
            <a:xfrm>
              <a:off x="5253776" y="234353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4"/>
            <p:cNvSpPr/>
            <p:nvPr/>
          </p:nvSpPr>
          <p:spPr>
            <a:xfrm>
              <a:off x="472670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4"/>
            <p:cNvSpPr/>
            <p:nvPr/>
          </p:nvSpPr>
          <p:spPr>
            <a:xfrm>
              <a:off x="4798797" y="2406799"/>
              <a:ext cx="25648" cy="22037"/>
            </a:xfrm>
            <a:custGeom>
              <a:rect b="b" l="l" r="r" t="t"/>
              <a:pathLst>
                <a:path extrusionOk="0" h="659" w="767">
                  <a:moveTo>
                    <a:pt x="431" y="1"/>
                  </a:moveTo>
                  <a:cubicBezTo>
                    <a:pt x="144" y="1"/>
                    <a:pt x="0" y="360"/>
                    <a:pt x="204" y="564"/>
                  </a:cubicBezTo>
                  <a:cubicBezTo>
                    <a:pt x="270" y="629"/>
                    <a:pt x="352" y="659"/>
                    <a:pt x="433" y="659"/>
                  </a:cubicBezTo>
                  <a:cubicBezTo>
                    <a:pt x="602" y="659"/>
                    <a:pt x="767" y="530"/>
                    <a:pt x="767" y="336"/>
                  </a:cubicBezTo>
                  <a:cubicBezTo>
                    <a:pt x="767"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4"/>
            <p:cNvSpPr/>
            <p:nvPr/>
          </p:nvSpPr>
          <p:spPr>
            <a:xfrm>
              <a:off x="4874471" y="2406799"/>
              <a:ext cx="25682" cy="22037"/>
            </a:xfrm>
            <a:custGeom>
              <a:rect b="b" l="l" r="r" t="t"/>
              <a:pathLst>
                <a:path extrusionOk="0" h="659" w="768">
                  <a:moveTo>
                    <a:pt x="444" y="1"/>
                  </a:moveTo>
                  <a:cubicBezTo>
                    <a:pt x="145" y="1"/>
                    <a:pt x="1" y="348"/>
                    <a:pt x="204" y="564"/>
                  </a:cubicBezTo>
                  <a:cubicBezTo>
                    <a:pt x="270" y="629"/>
                    <a:pt x="353" y="659"/>
                    <a:pt x="434" y="659"/>
                  </a:cubicBezTo>
                  <a:cubicBezTo>
                    <a:pt x="603" y="659"/>
                    <a:pt x="767" y="530"/>
                    <a:pt x="767" y="336"/>
                  </a:cubicBezTo>
                  <a:cubicBezTo>
                    <a:pt x="767" y="156"/>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4"/>
            <p:cNvSpPr/>
            <p:nvPr/>
          </p:nvSpPr>
          <p:spPr>
            <a:xfrm>
              <a:off x="495419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4"/>
            <p:cNvSpPr/>
            <p:nvPr/>
          </p:nvSpPr>
          <p:spPr>
            <a:xfrm>
              <a:off x="5026287" y="2406799"/>
              <a:ext cx="25247" cy="22037"/>
            </a:xfrm>
            <a:custGeom>
              <a:rect b="b" l="l" r="r" t="t"/>
              <a:pathLst>
                <a:path extrusionOk="0" h="659" w="755">
                  <a:moveTo>
                    <a:pt x="431" y="1"/>
                  </a:moveTo>
                  <a:cubicBezTo>
                    <a:pt x="144" y="1"/>
                    <a:pt x="0" y="360"/>
                    <a:pt x="204" y="564"/>
                  </a:cubicBezTo>
                  <a:cubicBezTo>
                    <a:pt x="270" y="629"/>
                    <a:pt x="351" y="659"/>
                    <a:pt x="430" y="659"/>
                  </a:cubicBezTo>
                  <a:cubicBezTo>
                    <a:pt x="596" y="659"/>
                    <a:pt x="755" y="530"/>
                    <a:pt x="755" y="336"/>
                  </a:cubicBezTo>
                  <a:cubicBezTo>
                    <a:pt x="755"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4"/>
            <p:cNvSpPr/>
            <p:nvPr/>
          </p:nvSpPr>
          <p:spPr>
            <a:xfrm>
              <a:off x="5105572" y="2406799"/>
              <a:ext cx="22070" cy="22070"/>
            </a:xfrm>
            <a:custGeom>
              <a:rect b="b" l="l" r="r" t="t"/>
              <a:pathLst>
                <a:path extrusionOk="0" h="660" w="660">
                  <a:moveTo>
                    <a:pt x="324" y="1"/>
                  </a:moveTo>
                  <a:cubicBezTo>
                    <a:pt x="144" y="1"/>
                    <a:pt x="1" y="156"/>
                    <a:pt x="1" y="324"/>
                  </a:cubicBezTo>
                  <a:cubicBezTo>
                    <a:pt x="1" y="504"/>
                    <a:pt x="144" y="659"/>
                    <a:pt x="324" y="659"/>
                  </a:cubicBezTo>
                  <a:cubicBezTo>
                    <a:pt x="504" y="659"/>
                    <a:pt x="659" y="504"/>
                    <a:pt x="659" y="324"/>
                  </a:cubicBezTo>
                  <a:cubicBezTo>
                    <a:pt x="659" y="156"/>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4"/>
            <p:cNvSpPr/>
            <p:nvPr/>
          </p:nvSpPr>
          <p:spPr>
            <a:xfrm>
              <a:off x="518168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4"/>
            <p:cNvSpPr/>
            <p:nvPr/>
          </p:nvSpPr>
          <p:spPr>
            <a:xfrm>
              <a:off x="5253776" y="2406799"/>
              <a:ext cx="25247" cy="22037"/>
            </a:xfrm>
            <a:custGeom>
              <a:rect b="b" l="l" r="r" t="t"/>
              <a:pathLst>
                <a:path extrusionOk="0" h="659" w="755">
                  <a:moveTo>
                    <a:pt x="431" y="1"/>
                  </a:moveTo>
                  <a:cubicBezTo>
                    <a:pt x="144" y="1"/>
                    <a:pt x="0" y="360"/>
                    <a:pt x="204" y="564"/>
                  </a:cubicBezTo>
                  <a:cubicBezTo>
                    <a:pt x="270" y="629"/>
                    <a:pt x="351" y="659"/>
                    <a:pt x="430" y="659"/>
                  </a:cubicBezTo>
                  <a:cubicBezTo>
                    <a:pt x="596" y="659"/>
                    <a:pt x="755" y="530"/>
                    <a:pt x="755" y="336"/>
                  </a:cubicBezTo>
                  <a:cubicBezTo>
                    <a:pt x="755"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4"/>
            <p:cNvSpPr/>
            <p:nvPr/>
          </p:nvSpPr>
          <p:spPr>
            <a:xfrm>
              <a:off x="4723089" y="2470468"/>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4"/>
            <p:cNvSpPr/>
            <p:nvPr/>
          </p:nvSpPr>
          <p:spPr>
            <a:xfrm>
              <a:off x="4798797" y="2470468"/>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4"/>
            <p:cNvSpPr/>
            <p:nvPr/>
          </p:nvSpPr>
          <p:spPr>
            <a:xfrm>
              <a:off x="4874471" y="2470468"/>
              <a:ext cx="25682" cy="21669"/>
            </a:xfrm>
            <a:custGeom>
              <a:rect b="b" l="l" r="r" t="t"/>
              <a:pathLst>
                <a:path extrusionOk="0" h="648" w="768">
                  <a:moveTo>
                    <a:pt x="444" y="1"/>
                  </a:moveTo>
                  <a:cubicBezTo>
                    <a:pt x="145" y="1"/>
                    <a:pt x="1" y="348"/>
                    <a:pt x="204" y="552"/>
                  </a:cubicBezTo>
                  <a:cubicBezTo>
                    <a:pt x="270" y="618"/>
                    <a:pt x="353" y="647"/>
                    <a:pt x="434" y="647"/>
                  </a:cubicBezTo>
                  <a:cubicBezTo>
                    <a:pt x="603"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4"/>
            <p:cNvSpPr/>
            <p:nvPr/>
          </p:nvSpPr>
          <p:spPr>
            <a:xfrm>
              <a:off x="4950579" y="2470468"/>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4"/>
            <p:cNvSpPr/>
            <p:nvPr/>
          </p:nvSpPr>
          <p:spPr>
            <a:xfrm>
              <a:off x="5026287" y="2470468"/>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4"/>
            <p:cNvSpPr/>
            <p:nvPr/>
          </p:nvSpPr>
          <p:spPr>
            <a:xfrm>
              <a:off x="5101960" y="2470468"/>
              <a:ext cx="25682" cy="21669"/>
            </a:xfrm>
            <a:custGeom>
              <a:rect b="b" l="l" r="r" t="t"/>
              <a:pathLst>
                <a:path extrusionOk="0" h="648" w="768">
                  <a:moveTo>
                    <a:pt x="432" y="1"/>
                  </a:moveTo>
                  <a:cubicBezTo>
                    <a:pt x="145" y="1"/>
                    <a:pt x="1" y="348"/>
                    <a:pt x="204" y="552"/>
                  </a:cubicBezTo>
                  <a:cubicBezTo>
                    <a:pt x="270" y="618"/>
                    <a:pt x="353" y="647"/>
                    <a:pt x="434" y="647"/>
                  </a:cubicBezTo>
                  <a:cubicBezTo>
                    <a:pt x="603" y="647"/>
                    <a:pt x="767" y="519"/>
                    <a:pt x="767" y="324"/>
                  </a:cubicBezTo>
                  <a:cubicBezTo>
                    <a:pt x="767"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4"/>
            <p:cNvSpPr/>
            <p:nvPr/>
          </p:nvSpPr>
          <p:spPr>
            <a:xfrm>
              <a:off x="5177668" y="2470468"/>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4"/>
            <p:cNvSpPr/>
            <p:nvPr/>
          </p:nvSpPr>
          <p:spPr>
            <a:xfrm>
              <a:off x="5253776" y="2470468"/>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4"/>
            <p:cNvSpPr/>
            <p:nvPr/>
          </p:nvSpPr>
          <p:spPr>
            <a:xfrm>
              <a:off x="472670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p:nvPr/>
          </p:nvSpPr>
          <p:spPr>
            <a:xfrm>
              <a:off x="4798797" y="2534171"/>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4"/>
            <p:cNvSpPr/>
            <p:nvPr/>
          </p:nvSpPr>
          <p:spPr>
            <a:xfrm>
              <a:off x="4874471" y="2534171"/>
              <a:ext cx="25682" cy="21636"/>
            </a:xfrm>
            <a:custGeom>
              <a:rect b="b" l="l" r="r" t="t"/>
              <a:pathLst>
                <a:path extrusionOk="0" h="647" w="768">
                  <a:moveTo>
                    <a:pt x="444" y="0"/>
                  </a:moveTo>
                  <a:cubicBezTo>
                    <a:pt x="145" y="0"/>
                    <a:pt x="1" y="348"/>
                    <a:pt x="204" y="551"/>
                  </a:cubicBezTo>
                  <a:cubicBezTo>
                    <a:pt x="270" y="617"/>
                    <a:pt x="353" y="647"/>
                    <a:pt x="434" y="647"/>
                  </a:cubicBezTo>
                  <a:cubicBezTo>
                    <a:pt x="603"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4"/>
            <p:cNvSpPr/>
            <p:nvPr/>
          </p:nvSpPr>
          <p:spPr>
            <a:xfrm>
              <a:off x="495419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4"/>
            <p:cNvSpPr/>
            <p:nvPr/>
          </p:nvSpPr>
          <p:spPr>
            <a:xfrm>
              <a:off x="5026287" y="253417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4"/>
            <p:cNvSpPr/>
            <p:nvPr/>
          </p:nvSpPr>
          <p:spPr>
            <a:xfrm>
              <a:off x="5105572" y="2534171"/>
              <a:ext cx="22070" cy="21669"/>
            </a:xfrm>
            <a:custGeom>
              <a:rect b="b" l="l" r="r" t="t"/>
              <a:pathLst>
                <a:path extrusionOk="0" h="648" w="660">
                  <a:moveTo>
                    <a:pt x="324" y="0"/>
                  </a:moveTo>
                  <a:cubicBezTo>
                    <a:pt x="144" y="0"/>
                    <a:pt x="1" y="144"/>
                    <a:pt x="1" y="324"/>
                  </a:cubicBezTo>
                  <a:cubicBezTo>
                    <a:pt x="1" y="503"/>
                    <a:pt x="144" y="647"/>
                    <a:pt x="324" y="647"/>
                  </a:cubicBezTo>
                  <a:cubicBezTo>
                    <a:pt x="504" y="647"/>
                    <a:pt x="659" y="503"/>
                    <a:pt x="659" y="324"/>
                  </a:cubicBezTo>
                  <a:cubicBezTo>
                    <a:pt x="659"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4"/>
            <p:cNvSpPr/>
            <p:nvPr/>
          </p:nvSpPr>
          <p:spPr>
            <a:xfrm>
              <a:off x="518168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4"/>
            <p:cNvSpPr/>
            <p:nvPr/>
          </p:nvSpPr>
          <p:spPr>
            <a:xfrm>
              <a:off x="5253776" y="253417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4"/>
            <p:cNvSpPr/>
            <p:nvPr/>
          </p:nvSpPr>
          <p:spPr>
            <a:xfrm>
              <a:off x="472670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4"/>
            <p:cNvSpPr/>
            <p:nvPr/>
          </p:nvSpPr>
          <p:spPr>
            <a:xfrm>
              <a:off x="4798797" y="2597840"/>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8"/>
                    <a:pt x="767" y="324"/>
                  </a:cubicBezTo>
                  <a:cubicBezTo>
                    <a:pt x="767"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4"/>
            <p:cNvSpPr/>
            <p:nvPr/>
          </p:nvSpPr>
          <p:spPr>
            <a:xfrm>
              <a:off x="4874604" y="2597840"/>
              <a:ext cx="25548" cy="21669"/>
            </a:xfrm>
            <a:custGeom>
              <a:rect b="b" l="l" r="r" t="t"/>
              <a:pathLst>
                <a:path extrusionOk="0" h="648" w="764">
                  <a:moveTo>
                    <a:pt x="459" y="0"/>
                  </a:moveTo>
                  <a:cubicBezTo>
                    <a:pt x="453" y="0"/>
                    <a:pt x="447" y="0"/>
                    <a:pt x="440" y="1"/>
                  </a:cubicBezTo>
                  <a:cubicBezTo>
                    <a:pt x="435" y="0"/>
                    <a:pt x="430" y="0"/>
                    <a:pt x="425" y="0"/>
                  </a:cubicBezTo>
                  <a:cubicBezTo>
                    <a:pt x="136" y="0"/>
                    <a:pt x="0" y="351"/>
                    <a:pt x="200" y="552"/>
                  </a:cubicBezTo>
                  <a:cubicBezTo>
                    <a:pt x="266" y="618"/>
                    <a:pt x="349" y="647"/>
                    <a:pt x="430" y="647"/>
                  </a:cubicBezTo>
                  <a:cubicBezTo>
                    <a:pt x="599" y="647"/>
                    <a:pt x="763" y="518"/>
                    <a:pt x="763" y="324"/>
                  </a:cubicBezTo>
                  <a:cubicBezTo>
                    <a:pt x="763" y="151"/>
                    <a:pt x="630" y="0"/>
                    <a:pt x="4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4"/>
            <p:cNvSpPr/>
            <p:nvPr/>
          </p:nvSpPr>
          <p:spPr>
            <a:xfrm>
              <a:off x="495419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4"/>
            <p:cNvSpPr/>
            <p:nvPr/>
          </p:nvSpPr>
          <p:spPr>
            <a:xfrm>
              <a:off x="5026287" y="2597840"/>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4"/>
            <p:cNvSpPr/>
            <p:nvPr/>
          </p:nvSpPr>
          <p:spPr>
            <a:xfrm>
              <a:off x="5105572" y="2597439"/>
              <a:ext cx="22070" cy="22070"/>
            </a:xfrm>
            <a:custGeom>
              <a:rect b="b" l="l" r="r" t="t"/>
              <a:pathLst>
                <a:path extrusionOk="0" h="660" w="660">
                  <a:moveTo>
                    <a:pt x="324" y="1"/>
                  </a:moveTo>
                  <a:cubicBezTo>
                    <a:pt x="144" y="1"/>
                    <a:pt x="1" y="156"/>
                    <a:pt x="1" y="336"/>
                  </a:cubicBezTo>
                  <a:cubicBezTo>
                    <a:pt x="1" y="516"/>
                    <a:pt x="144" y="659"/>
                    <a:pt x="324" y="659"/>
                  </a:cubicBezTo>
                  <a:cubicBezTo>
                    <a:pt x="504" y="659"/>
                    <a:pt x="659" y="516"/>
                    <a:pt x="659" y="336"/>
                  </a:cubicBezTo>
                  <a:cubicBezTo>
                    <a:pt x="659" y="156"/>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4"/>
            <p:cNvSpPr/>
            <p:nvPr/>
          </p:nvSpPr>
          <p:spPr>
            <a:xfrm>
              <a:off x="518168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4"/>
            <p:cNvSpPr/>
            <p:nvPr/>
          </p:nvSpPr>
          <p:spPr>
            <a:xfrm>
              <a:off x="5253776" y="2597840"/>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4"/>
            <p:cNvSpPr/>
            <p:nvPr/>
          </p:nvSpPr>
          <p:spPr>
            <a:xfrm>
              <a:off x="4723089" y="2661141"/>
              <a:ext cx="25281" cy="21803"/>
            </a:xfrm>
            <a:custGeom>
              <a:rect b="b" l="l" r="r" t="t"/>
              <a:pathLst>
                <a:path extrusionOk="0" h="652" w="756">
                  <a:moveTo>
                    <a:pt x="432" y="0"/>
                  </a:moveTo>
                  <a:cubicBezTo>
                    <a:pt x="144" y="0"/>
                    <a:pt x="1"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4"/>
            <p:cNvSpPr/>
            <p:nvPr/>
          </p:nvSpPr>
          <p:spPr>
            <a:xfrm>
              <a:off x="4798797" y="2661141"/>
              <a:ext cx="25648" cy="21803"/>
            </a:xfrm>
            <a:custGeom>
              <a:rect b="b" l="l" r="r" t="t"/>
              <a:pathLst>
                <a:path extrusionOk="0" h="652" w="767">
                  <a:moveTo>
                    <a:pt x="431" y="0"/>
                  </a:moveTo>
                  <a:cubicBezTo>
                    <a:pt x="144" y="0"/>
                    <a:pt x="0" y="347"/>
                    <a:pt x="204" y="551"/>
                  </a:cubicBezTo>
                  <a:cubicBezTo>
                    <a:pt x="270" y="621"/>
                    <a:pt x="352" y="652"/>
                    <a:pt x="433" y="652"/>
                  </a:cubicBezTo>
                  <a:cubicBezTo>
                    <a:pt x="603" y="652"/>
                    <a:pt x="767" y="518"/>
                    <a:pt x="767" y="323"/>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4"/>
            <p:cNvSpPr/>
            <p:nvPr/>
          </p:nvSpPr>
          <p:spPr>
            <a:xfrm>
              <a:off x="4874471" y="2661141"/>
              <a:ext cx="25682" cy="21803"/>
            </a:xfrm>
            <a:custGeom>
              <a:rect b="b" l="l" r="r" t="t"/>
              <a:pathLst>
                <a:path extrusionOk="0" h="652" w="768">
                  <a:moveTo>
                    <a:pt x="444" y="0"/>
                  </a:moveTo>
                  <a:cubicBezTo>
                    <a:pt x="145" y="0"/>
                    <a:pt x="1" y="347"/>
                    <a:pt x="204" y="551"/>
                  </a:cubicBezTo>
                  <a:cubicBezTo>
                    <a:pt x="271" y="621"/>
                    <a:pt x="353" y="652"/>
                    <a:pt x="434" y="652"/>
                  </a:cubicBezTo>
                  <a:cubicBezTo>
                    <a:pt x="603" y="652"/>
                    <a:pt x="767" y="518"/>
                    <a:pt x="767" y="323"/>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4"/>
            <p:cNvSpPr/>
            <p:nvPr/>
          </p:nvSpPr>
          <p:spPr>
            <a:xfrm>
              <a:off x="4950579" y="2661141"/>
              <a:ext cx="25281" cy="21803"/>
            </a:xfrm>
            <a:custGeom>
              <a:rect b="b" l="l" r="r" t="t"/>
              <a:pathLst>
                <a:path extrusionOk="0" h="652" w="756">
                  <a:moveTo>
                    <a:pt x="432" y="0"/>
                  </a:moveTo>
                  <a:cubicBezTo>
                    <a:pt x="144" y="0"/>
                    <a:pt x="1"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4"/>
            <p:cNvSpPr/>
            <p:nvPr/>
          </p:nvSpPr>
          <p:spPr>
            <a:xfrm>
              <a:off x="5026287" y="2661141"/>
              <a:ext cx="25247" cy="21803"/>
            </a:xfrm>
            <a:custGeom>
              <a:rect b="b" l="l" r="r" t="t"/>
              <a:pathLst>
                <a:path extrusionOk="0" h="652" w="755">
                  <a:moveTo>
                    <a:pt x="431" y="0"/>
                  </a:moveTo>
                  <a:cubicBezTo>
                    <a:pt x="144" y="0"/>
                    <a:pt x="0" y="347"/>
                    <a:pt x="204" y="551"/>
                  </a:cubicBezTo>
                  <a:cubicBezTo>
                    <a:pt x="270" y="621"/>
                    <a:pt x="351" y="652"/>
                    <a:pt x="430" y="652"/>
                  </a:cubicBezTo>
                  <a:cubicBezTo>
                    <a:pt x="596" y="652"/>
                    <a:pt x="755" y="518"/>
                    <a:pt x="755"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4"/>
            <p:cNvSpPr/>
            <p:nvPr/>
          </p:nvSpPr>
          <p:spPr>
            <a:xfrm>
              <a:off x="5101960" y="2661141"/>
              <a:ext cx="25682" cy="21803"/>
            </a:xfrm>
            <a:custGeom>
              <a:rect b="b" l="l" r="r" t="t"/>
              <a:pathLst>
                <a:path extrusionOk="0" h="652" w="768">
                  <a:moveTo>
                    <a:pt x="432" y="0"/>
                  </a:moveTo>
                  <a:cubicBezTo>
                    <a:pt x="145" y="0"/>
                    <a:pt x="1" y="347"/>
                    <a:pt x="204" y="551"/>
                  </a:cubicBezTo>
                  <a:cubicBezTo>
                    <a:pt x="271" y="621"/>
                    <a:pt x="353" y="652"/>
                    <a:pt x="434" y="652"/>
                  </a:cubicBezTo>
                  <a:cubicBezTo>
                    <a:pt x="603" y="652"/>
                    <a:pt x="767" y="518"/>
                    <a:pt x="767" y="323"/>
                  </a:cubicBezTo>
                  <a:cubicBezTo>
                    <a:pt x="767"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4"/>
            <p:cNvSpPr/>
            <p:nvPr/>
          </p:nvSpPr>
          <p:spPr>
            <a:xfrm>
              <a:off x="5177668" y="2661141"/>
              <a:ext cx="25682" cy="21803"/>
            </a:xfrm>
            <a:custGeom>
              <a:rect b="b" l="l" r="r" t="t"/>
              <a:pathLst>
                <a:path extrusionOk="0" h="652" w="768">
                  <a:moveTo>
                    <a:pt x="444" y="0"/>
                  </a:moveTo>
                  <a:cubicBezTo>
                    <a:pt x="144" y="0"/>
                    <a:pt x="1" y="347"/>
                    <a:pt x="204" y="551"/>
                  </a:cubicBezTo>
                  <a:cubicBezTo>
                    <a:pt x="274" y="621"/>
                    <a:pt x="358" y="652"/>
                    <a:pt x="439" y="652"/>
                  </a:cubicBezTo>
                  <a:cubicBezTo>
                    <a:pt x="608" y="652"/>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4"/>
            <p:cNvSpPr/>
            <p:nvPr/>
          </p:nvSpPr>
          <p:spPr>
            <a:xfrm>
              <a:off x="5253776" y="2661141"/>
              <a:ext cx="25247" cy="21803"/>
            </a:xfrm>
            <a:custGeom>
              <a:rect b="b" l="l" r="r" t="t"/>
              <a:pathLst>
                <a:path extrusionOk="0" h="652" w="755">
                  <a:moveTo>
                    <a:pt x="431" y="0"/>
                  </a:moveTo>
                  <a:cubicBezTo>
                    <a:pt x="144" y="0"/>
                    <a:pt x="0" y="347"/>
                    <a:pt x="204" y="551"/>
                  </a:cubicBezTo>
                  <a:cubicBezTo>
                    <a:pt x="270" y="621"/>
                    <a:pt x="351" y="652"/>
                    <a:pt x="430" y="652"/>
                  </a:cubicBezTo>
                  <a:cubicBezTo>
                    <a:pt x="596" y="652"/>
                    <a:pt x="755" y="518"/>
                    <a:pt x="755"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4"/>
            <p:cNvSpPr/>
            <p:nvPr/>
          </p:nvSpPr>
          <p:spPr>
            <a:xfrm>
              <a:off x="472670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4"/>
            <p:cNvSpPr/>
            <p:nvPr/>
          </p:nvSpPr>
          <p:spPr>
            <a:xfrm>
              <a:off x="4798797" y="2724810"/>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4"/>
            <p:cNvSpPr/>
            <p:nvPr/>
          </p:nvSpPr>
          <p:spPr>
            <a:xfrm>
              <a:off x="4874471" y="2724810"/>
              <a:ext cx="25682" cy="21636"/>
            </a:xfrm>
            <a:custGeom>
              <a:rect b="b" l="l" r="r" t="t"/>
              <a:pathLst>
                <a:path extrusionOk="0" h="647" w="768">
                  <a:moveTo>
                    <a:pt x="444" y="0"/>
                  </a:moveTo>
                  <a:cubicBezTo>
                    <a:pt x="145" y="0"/>
                    <a:pt x="1" y="348"/>
                    <a:pt x="204" y="551"/>
                  </a:cubicBezTo>
                  <a:cubicBezTo>
                    <a:pt x="270" y="617"/>
                    <a:pt x="353" y="647"/>
                    <a:pt x="434" y="647"/>
                  </a:cubicBezTo>
                  <a:cubicBezTo>
                    <a:pt x="603"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4"/>
            <p:cNvSpPr/>
            <p:nvPr/>
          </p:nvSpPr>
          <p:spPr>
            <a:xfrm>
              <a:off x="495419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4"/>
            <p:cNvSpPr/>
            <p:nvPr/>
          </p:nvSpPr>
          <p:spPr>
            <a:xfrm>
              <a:off x="5026287" y="2724810"/>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4"/>
            <p:cNvSpPr/>
            <p:nvPr/>
          </p:nvSpPr>
          <p:spPr>
            <a:xfrm>
              <a:off x="5105572" y="2724810"/>
              <a:ext cx="22070" cy="21669"/>
            </a:xfrm>
            <a:custGeom>
              <a:rect b="b" l="l" r="r" t="t"/>
              <a:pathLst>
                <a:path extrusionOk="0" h="648" w="660">
                  <a:moveTo>
                    <a:pt x="324" y="0"/>
                  </a:moveTo>
                  <a:cubicBezTo>
                    <a:pt x="144" y="0"/>
                    <a:pt x="1" y="144"/>
                    <a:pt x="1" y="324"/>
                  </a:cubicBezTo>
                  <a:cubicBezTo>
                    <a:pt x="1" y="503"/>
                    <a:pt x="144" y="647"/>
                    <a:pt x="324" y="647"/>
                  </a:cubicBezTo>
                  <a:cubicBezTo>
                    <a:pt x="504" y="647"/>
                    <a:pt x="659" y="503"/>
                    <a:pt x="659" y="324"/>
                  </a:cubicBezTo>
                  <a:cubicBezTo>
                    <a:pt x="659"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4"/>
            <p:cNvSpPr/>
            <p:nvPr/>
          </p:nvSpPr>
          <p:spPr>
            <a:xfrm>
              <a:off x="518168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4"/>
            <p:cNvSpPr/>
            <p:nvPr/>
          </p:nvSpPr>
          <p:spPr>
            <a:xfrm>
              <a:off x="5253776" y="2724810"/>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5" name="Google Shape;805;p14"/>
          <p:cNvSpPr/>
          <p:nvPr/>
        </p:nvSpPr>
        <p:spPr>
          <a:xfrm>
            <a:off x="2548250" y="3338775"/>
            <a:ext cx="3768517" cy="358076"/>
          </a:xfrm>
          <a:custGeom>
            <a:rect b="b" l="l" r="r" t="t"/>
            <a:pathLst>
              <a:path extrusionOk="0" h="10708" w="85853">
                <a:moveTo>
                  <a:pt x="1" y="0"/>
                </a:moveTo>
                <a:lnTo>
                  <a:pt x="1" y="10708"/>
                </a:lnTo>
                <a:lnTo>
                  <a:pt x="85853" y="10708"/>
                </a:lnTo>
                <a:lnTo>
                  <a:pt x="858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6" name="Google Shape;806;p14"/>
          <p:cNvGrpSpPr/>
          <p:nvPr/>
        </p:nvGrpSpPr>
        <p:grpSpPr>
          <a:xfrm>
            <a:off x="1774489" y="4494729"/>
            <a:ext cx="555934" cy="466650"/>
            <a:chOff x="4723089" y="2279829"/>
            <a:chExt cx="555934" cy="466650"/>
          </a:xfrm>
        </p:grpSpPr>
        <p:sp>
          <p:nvSpPr>
            <p:cNvPr id="807" name="Google Shape;807;p14"/>
            <p:cNvSpPr/>
            <p:nvPr/>
          </p:nvSpPr>
          <p:spPr>
            <a:xfrm>
              <a:off x="4723089" y="2279829"/>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4"/>
            <p:cNvSpPr/>
            <p:nvPr/>
          </p:nvSpPr>
          <p:spPr>
            <a:xfrm>
              <a:off x="4798797" y="2279829"/>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4"/>
            <p:cNvSpPr/>
            <p:nvPr/>
          </p:nvSpPr>
          <p:spPr>
            <a:xfrm>
              <a:off x="4874471" y="2279829"/>
              <a:ext cx="25682" cy="21669"/>
            </a:xfrm>
            <a:custGeom>
              <a:rect b="b" l="l" r="r" t="t"/>
              <a:pathLst>
                <a:path extrusionOk="0" h="648" w="768">
                  <a:moveTo>
                    <a:pt x="444" y="1"/>
                  </a:moveTo>
                  <a:cubicBezTo>
                    <a:pt x="145" y="1"/>
                    <a:pt x="1" y="348"/>
                    <a:pt x="204" y="552"/>
                  </a:cubicBezTo>
                  <a:cubicBezTo>
                    <a:pt x="270" y="618"/>
                    <a:pt x="353" y="647"/>
                    <a:pt x="434" y="647"/>
                  </a:cubicBezTo>
                  <a:cubicBezTo>
                    <a:pt x="603"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4"/>
            <p:cNvSpPr/>
            <p:nvPr/>
          </p:nvSpPr>
          <p:spPr>
            <a:xfrm>
              <a:off x="4950579" y="2279829"/>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4"/>
            <p:cNvSpPr/>
            <p:nvPr/>
          </p:nvSpPr>
          <p:spPr>
            <a:xfrm>
              <a:off x="5026287" y="2279829"/>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4"/>
            <p:cNvSpPr/>
            <p:nvPr/>
          </p:nvSpPr>
          <p:spPr>
            <a:xfrm>
              <a:off x="5101960" y="2279829"/>
              <a:ext cx="25682" cy="21669"/>
            </a:xfrm>
            <a:custGeom>
              <a:rect b="b" l="l" r="r" t="t"/>
              <a:pathLst>
                <a:path extrusionOk="0" h="648" w="768">
                  <a:moveTo>
                    <a:pt x="432" y="1"/>
                  </a:moveTo>
                  <a:cubicBezTo>
                    <a:pt x="145" y="1"/>
                    <a:pt x="1" y="348"/>
                    <a:pt x="204" y="552"/>
                  </a:cubicBezTo>
                  <a:cubicBezTo>
                    <a:pt x="270" y="618"/>
                    <a:pt x="353" y="647"/>
                    <a:pt x="434" y="647"/>
                  </a:cubicBezTo>
                  <a:cubicBezTo>
                    <a:pt x="603" y="647"/>
                    <a:pt x="767" y="519"/>
                    <a:pt x="767" y="324"/>
                  </a:cubicBezTo>
                  <a:cubicBezTo>
                    <a:pt x="767"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4"/>
            <p:cNvSpPr/>
            <p:nvPr/>
          </p:nvSpPr>
          <p:spPr>
            <a:xfrm>
              <a:off x="5177668" y="2279829"/>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4"/>
            <p:cNvSpPr/>
            <p:nvPr/>
          </p:nvSpPr>
          <p:spPr>
            <a:xfrm>
              <a:off x="5253776" y="2279829"/>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4"/>
            <p:cNvSpPr/>
            <p:nvPr/>
          </p:nvSpPr>
          <p:spPr>
            <a:xfrm>
              <a:off x="4723089" y="2343531"/>
              <a:ext cx="25281" cy="21636"/>
            </a:xfrm>
            <a:custGeom>
              <a:rect b="b" l="l" r="r" t="t"/>
              <a:pathLst>
                <a:path extrusionOk="0" h="647" w="756">
                  <a:moveTo>
                    <a:pt x="432" y="0"/>
                  </a:moveTo>
                  <a:cubicBezTo>
                    <a:pt x="144" y="0"/>
                    <a:pt x="1"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4"/>
            <p:cNvSpPr/>
            <p:nvPr/>
          </p:nvSpPr>
          <p:spPr>
            <a:xfrm>
              <a:off x="4798797" y="2343531"/>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4"/>
            <p:cNvSpPr/>
            <p:nvPr/>
          </p:nvSpPr>
          <p:spPr>
            <a:xfrm>
              <a:off x="4874471" y="2343531"/>
              <a:ext cx="25682" cy="21803"/>
            </a:xfrm>
            <a:custGeom>
              <a:rect b="b" l="l" r="r" t="t"/>
              <a:pathLst>
                <a:path extrusionOk="0" h="652" w="768">
                  <a:moveTo>
                    <a:pt x="444" y="0"/>
                  </a:moveTo>
                  <a:cubicBezTo>
                    <a:pt x="157" y="0"/>
                    <a:pt x="1" y="348"/>
                    <a:pt x="204" y="551"/>
                  </a:cubicBezTo>
                  <a:cubicBezTo>
                    <a:pt x="271" y="621"/>
                    <a:pt x="353" y="652"/>
                    <a:pt x="434" y="652"/>
                  </a:cubicBezTo>
                  <a:cubicBezTo>
                    <a:pt x="603" y="652"/>
                    <a:pt x="767" y="518"/>
                    <a:pt x="767" y="324"/>
                  </a:cubicBezTo>
                  <a:cubicBezTo>
                    <a:pt x="755"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4"/>
            <p:cNvSpPr/>
            <p:nvPr/>
          </p:nvSpPr>
          <p:spPr>
            <a:xfrm>
              <a:off x="4950579" y="2343531"/>
              <a:ext cx="25281" cy="21636"/>
            </a:xfrm>
            <a:custGeom>
              <a:rect b="b" l="l" r="r" t="t"/>
              <a:pathLst>
                <a:path extrusionOk="0" h="647" w="756">
                  <a:moveTo>
                    <a:pt x="432" y="0"/>
                  </a:moveTo>
                  <a:cubicBezTo>
                    <a:pt x="144" y="0"/>
                    <a:pt x="1"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4"/>
            <p:cNvSpPr/>
            <p:nvPr/>
          </p:nvSpPr>
          <p:spPr>
            <a:xfrm>
              <a:off x="5026287" y="234353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4"/>
            <p:cNvSpPr/>
            <p:nvPr/>
          </p:nvSpPr>
          <p:spPr>
            <a:xfrm>
              <a:off x="5101960" y="2343531"/>
              <a:ext cx="25682" cy="21636"/>
            </a:xfrm>
            <a:custGeom>
              <a:rect b="b" l="l" r="r" t="t"/>
              <a:pathLst>
                <a:path extrusionOk="0" h="647" w="768">
                  <a:moveTo>
                    <a:pt x="432" y="0"/>
                  </a:moveTo>
                  <a:cubicBezTo>
                    <a:pt x="145" y="0"/>
                    <a:pt x="1" y="348"/>
                    <a:pt x="204" y="551"/>
                  </a:cubicBezTo>
                  <a:cubicBezTo>
                    <a:pt x="270" y="617"/>
                    <a:pt x="353" y="647"/>
                    <a:pt x="434" y="647"/>
                  </a:cubicBezTo>
                  <a:cubicBezTo>
                    <a:pt x="603" y="647"/>
                    <a:pt x="767" y="518"/>
                    <a:pt x="767" y="324"/>
                  </a:cubicBezTo>
                  <a:cubicBezTo>
                    <a:pt x="767"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4"/>
            <p:cNvSpPr/>
            <p:nvPr/>
          </p:nvSpPr>
          <p:spPr>
            <a:xfrm>
              <a:off x="5177668" y="2343531"/>
              <a:ext cx="25682" cy="21636"/>
            </a:xfrm>
            <a:custGeom>
              <a:rect b="b" l="l" r="r" t="t"/>
              <a:pathLst>
                <a:path extrusionOk="0" h="647" w="768">
                  <a:moveTo>
                    <a:pt x="444" y="0"/>
                  </a:moveTo>
                  <a:cubicBezTo>
                    <a:pt x="144" y="0"/>
                    <a:pt x="1" y="348"/>
                    <a:pt x="204" y="551"/>
                  </a:cubicBezTo>
                  <a:cubicBezTo>
                    <a:pt x="274" y="617"/>
                    <a:pt x="358" y="647"/>
                    <a:pt x="439"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4"/>
            <p:cNvSpPr/>
            <p:nvPr/>
          </p:nvSpPr>
          <p:spPr>
            <a:xfrm>
              <a:off x="5253776" y="234353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4"/>
            <p:cNvSpPr/>
            <p:nvPr/>
          </p:nvSpPr>
          <p:spPr>
            <a:xfrm>
              <a:off x="472670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4"/>
            <p:cNvSpPr/>
            <p:nvPr/>
          </p:nvSpPr>
          <p:spPr>
            <a:xfrm>
              <a:off x="4798797" y="2406799"/>
              <a:ext cx="25648" cy="22037"/>
            </a:xfrm>
            <a:custGeom>
              <a:rect b="b" l="l" r="r" t="t"/>
              <a:pathLst>
                <a:path extrusionOk="0" h="659" w="767">
                  <a:moveTo>
                    <a:pt x="431" y="1"/>
                  </a:moveTo>
                  <a:cubicBezTo>
                    <a:pt x="144" y="1"/>
                    <a:pt x="0" y="360"/>
                    <a:pt x="204" y="564"/>
                  </a:cubicBezTo>
                  <a:cubicBezTo>
                    <a:pt x="270" y="629"/>
                    <a:pt x="352" y="659"/>
                    <a:pt x="433" y="659"/>
                  </a:cubicBezTo>
                  <a:cubicBezTo>
                    <a:pt x="602" y="659"/>
                    <a:pt x="767" y="530"/>
                    <a:pt x="767" y="336"/>
                  </a:cubicBezTo>
                  <a:cubicBezTo>
                    <a:pt x="767"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4"/>
            <p:cNvSpPr/>
            <p:nvPr/>
          </p:nvSpPr>
          <p:spPr>
            <a:xfrm>
              <a:off x="4874471" y="2406799"/>
              <a:ext cx="25682" cy="22037"/>
            </a:xfrm>
            <a:custGeom>
              <a:rect b="b" l="l" r="r" t="t"/>
              <a:pathLst>
                <a:path extrusionOk="0" h="659" w="768">
                  <a:moveTo>
                    <a:pt x="444" y="1"/>
                  </a:moveTo>
                  <a:cubicBezTo>
                    <a:pt x="145" y="1"/>
                    <a:pt x="1" y="348"/>
                    <a:pt x="204" y="564"/>
                  </a:cubicBezTo>
                  <a:cubicBezTo>
                    <a:pt x="270" y="629"/>
                    <a:pt x="353" y="659"/>
                    <a:pt x="434" y="659"/>
                  </a:cubicBezTo>
                  <a:cubicBezTo>
                    <a:pt x="603" y="659"/>
                    <a:pt x="767" y="530"/>
                    <a:pt x="767" y="336"/>
                  </a:cubicBezTo>
                  <a:cubicBezTo>
                    <a:pt x="767" y="156"/>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4"/>
            <p:cNvSpPr/>
            <p:nvPr/>
          </p:nvSpPr>
          <p:spPr>
            <a:xfrm>
              <a:off x="495419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4"/>
            <p:cNvSpPr/>
            <p:nvPr/>
          </p:nvSpPr>
          <p:spPr>
            <a:xfrm>
              <a:off x="5026287" y="2406799"/>
              <a:ext cx="25247" cy="22037"/>
            </a:xfrm>
            <a:custGeom>
              <a:rect b="b" l="l" r="r" t="t"/>
              <a:pathLst>
                <a:path extrusionOk="0" h="659" w="755">
                  <a:moveTo>
                    <a:pt x="431" y="1"/>
                  </a:moveTo>
                  <a:cubicBezTo>
                    <a:pt x="144" y="1"/>
                    <a:pt x="0" y="360"/>
                    <a:pt x="204" y="564"/>
                  </a:cubicBezTo>
                  <a:cubicBezTo>
                    <a:pt x="270" y="629"/>
                    <a:pt x="351" y="659"/>
                    <a:pt x="430" y="659"/>
                  </a:cubicBezTo>
                  <a:cubicBezTo>
                    <a:pt x="596" y="659"/>
                    <a:pt x="755" y="530"/>
                    <a:pt x="755" y="336"/>
                  </a:cubicBezTo>
                  <a:cubicBezTo>
                    <a:pt x="755"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4"/>
            <p:cNvSpPr/>
            <p:nvPr/>
          </p:nvSpPr>
          <p:spPr>
            <a:xfrm>
              <a:off x="5105572" y="2406799"/>
              <a:ext cx="22070" cy="22070"/>
            </a:xfrm>
            <a:custGeom>
              <a:rect b="b" l="l" r="r" t="t"/>
              <a:pathLst>
                <a:path extrusionOk="0" h="660" w="660">
                  <a:moveTo>
                    <a:pt x="324" y="1"/>
                  </a:moveTo>
                  <a:cubicBezTo>
                    <a:pt x="144" y="1"/>
                    <a:pt x="1" y="156"/>
                    <a:pt x="1" y="324"/>
                  </a:cubicBezTo>
                  <a:cubicBezTo>
                    <a:pt x="1" y="504"/>
                    <a:pt x="144" y="659"/>
                    <a:pt x="324" y="659"/>
                  </a:cubicBezTo>
                  <a:cubicBezTo>
                    <a:pt x="504" y="659"/>
                    <a:pt x="659" y="504"/>
                    <a:pt x="659" y="324"/>
                  </a:cubicBezTo>
                  <a:cubicBezTo>
                    <a:pt x="659" y="156"/>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4"/>
            <p:cNvSpPr/>
            <p:nvPr/>
          </p:nvSpPr>
          <p:spPr>
            <a:xfrm>
              <a:off x="518168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4"/>
            <p:cNvSpPr/>
            <p:nvPr/>
          </p:nvSpPr>
          <p:spPr>
            <a:xfrm>
              <a:off x="5253776" y="2406799"/>
              <a:ext cx="25247" cy="22037"/>
            </a:xfrm>
            <a:custGeom>
              <a:rect b="b" l="l" r="r" t="t"/>
              <a:pathLst>
                <a:path extrusionOk="0" h="659" w="755">
                  <a:moveTo>
                    <a:pt x="431" y="1"/>
                  </a:moveTo>
                  <a:cubicBezTo>
                    <a:pt x="144" y="1"/>
                    <a:pt x="0" y="360"/>
                    <a:pt x="204" y="564"/>
                  </a:cubicBezTo>
                  <a:cubicBezTo>
                    <a:pt x="270" y="629"/>
                    <a:pt x="351" y="659"/>
                    <a:pt x="430" y="659"/>
                  </a:cubicBezTo>
                  <a:cubicBezTo>
                    <a:pt x="596" y="659"/>
                    <a:pt x="755" y="530"/>
                    <a:pt x="755" y="336"/>
                  </a:cubicBezTo>
                  <a:cubicBezTo>
                    <a:pt x="755"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4"/>
            <p:cNvSpPr/>
            <p:nvPr/>
          </p:nvSpPr>
          <p:spPr>
            <a:xfrm>
              <a:off x="4723089" y="2470468"/>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4"/>
            <p:cNvSpPr/>
            <p:nvPr/>
          </p:nvSpPr>
          <p:spPr>
            <a:xfrm>
              <a:off x="4798797" y="2470468"/>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4"/>
            <p:cNvSpPr/>
            <p:nvPr/>
          </p:nvSpPr>
          <p:spPr>
            <a:xfrm>
              <a:off x="4874471" y="2470468"/>
              <a:ext cx="25682" cy="21669"/>
            </a:xfrm>
            <a:custGeom>
              <a:rect b="b" l="l" r="r" t="t"/>
              <a:pathLst>
                <a:path extrusionOk="0" h="648" w="768">
                  <a:moveTo>
                    <a:pt x="444" y="1"/>
                  </a:moveTo>
                  <a:cubicBezTo>
                    <a:pt x="145" y="1"/>
                    <a:pt x="1" y="348"/>
                    <a:pt x="204" y="552"/>
                  </a:cubicBezTo>
                  <a:cubicBezTo>
                    <a:pt x="270" y="618"/>
                    <a:pt x="353" y="647"/>
                    <a:pt x="434" y="647"/>
                  </a:cubicBezTo>
                  <a:cubicBezTo>
                    <a:pt x="603"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4"/>
            <p:cNvSpPr/>
            <p:nvPr/>
          </p:nvSpPr>
          <p:spPr>
            <a:xfrm>
              <a:off x="4950579" y="2470468"/>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4"/>
            <p:cNvSpPr/>
            <p:nvPr/>
          </p:nvSpPr>
          <p:spPr>
            <a:xfrm>
              <a:off x="5026287" y="2470468"/>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4"/>
            <p:cNvSpPr/>
            <p:nvPr/>
          </p:nvSpPr>
          <p:spPr>
            <a:xfrm>
              <a:off x="5101960" y="2470468"/>
              <a:ext cx="25682" cy="21669"/>
            </a:xfrm>
            <a:custGeom>
              <a:rect b="b" l="l" r="r" t="t"/>
              <a:pathLst>
                <a:path extrusionOk="0" h="648" w="768">
                  <a:moveTo>
                    <a:pt x="432" y="1"/>
                  </a:moveTo>
                  <a:cubicBezTo>
                    <a:pt x="145" y="1"/>
                    <a:pt x="1" y="348"/>
                    <a:pt x="204" y="552"/>
                  </a:cubicBezTo>
                  <a:cubicBezTo>
                    <a:pt x="270" y="618"/>
                    <a:pt x="353" y="647"/>
                    <a:pt x="434" y="647"/>
                  </a:cubicBezTo>
                  <a:cubicBezTo>
                    <a:pt x="603" y="647"/>
                    <a:pt x="767" y="519"/>
                    <a:pt x="767" y="324"/>
                  </a:cubicBezTo>
                  <a:cubicBezTo>
                    <a:pt x="767"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4"/>
            <p:cNvSpPr/>
            <p:nvPr/>
          </p:nvSpPr>
          <p:spPr>
            <a:xfrm>
              <a:off x="5177668" y="2470468"/>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4"/>
            <p:cNvSpPr/>
            <p:nvPr/>
          </p:nvSpPr>
          <p:spPr>
            <a:xfrm>
              <a:off x="5253776" y="2470468"/>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4"/>
            <p:cNvSpPr/>
            <p:nvPr/>
          </p:nvSpPr>
          <p:spPr>
            <a:xfrm>
              <a:off x="472670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4"/>
            <p:cNvSpPr/>
            <p:nvPr/>
          </p:nvSpPr>
          <p:spPr>
            <a:xfrm>
              <a:off x="4798797" y="2534171"/>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4"/>
            <p:cNvSpPr/>
            <p:nvPr/>
          </p:nvSpPr>
          <p:spPr>
            <a:xfrm>
              <a:off x="4874471" y="2534171"/>
              <a:ext cx="25682" cy="21636"/>
            </a:xfrm>
            <a:custGeom>
              <a:rect b="b" l="l" r="r" t="t"/>
              <a:pathLst>
                <a:path extrusionOk="0" h="647" w="768">
                  <a:moveTo>
                    <a:pt x="444" y="0"/>
                  </a:moveTo>
                  <a:cubicBezTo>
                    <a:pt x="145" y="0"/>
                    <a:pt x="1" y="348"/>
                    <a:pt x="204" y="551"/>
                  </a:cubicBezTo>
                  <a:cubicBezTo>
                    <a:pt x="270" y="617"/>
                    <a:pt x="353" y="647"/>
                    <a:pt x="434" y="647"/>
                  </a:cubicBezTo>
                  <a:cubicBezTo>
                    <a:pt x="603"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4"/>
            <p:cNvSpPr/>
            <p:nvPr/>
          </p:nvSpPr>
          <p:spPr>
            <a:xfrm>
              <a:off x="495419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4"/>
            <p:cNvSpPr/>
            <p:nvPr/>
          </p:nvSpPr>
          <p:spPr>
            <a:xfrm>
              <a:off x="5026287" y="253417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4"/>
            <p:cNvSpPr/>
            <p:nvPr/>
          </p:nvSpPr>
          <p:spPr>
            <a:xfrm>
              <a:off x="5105572" y="2534171"/>
              <a:ext cx="22070" cy="21669"/>
            </a:xfrm>
            <a:custGeom>
              <a:rect b="b" l="l" r="r" t="t"/>
              <a:pathLst>
                <a:path extrusionOk="0" h="648" w="660">
                  <a:moveTo>
                    <a:pt x="324" y="0"/>
                  </a:moveTo>
                  <a:cubicBezTo>
                    <a:pt x="144" y="0"/>
                    <a:pt x="1" y="144"/>
                    <a:pt x="1" y="324"/>
                  </a:cubicBezTo>
                  <a:cubicBezTo>
                    <a:pt x="1" y="503"/>
                    <a:pt x="144" y="647"/>
                    <a:pt x="324" y="647"/>
                  </a:cubicBezTo>
                  <a:cubicBezTo>
                    <a:pt x="504" y="647"/>
                    <a:pt x="659" y="503"/>
                    <a:pt x="659" y="324"/>
                  </a:cubicBezTo>
                  <a:cubicBezTo>
                    <a:pt x="659"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4"/>
            <p:cNvSpPr/>
            <p:nvPr/>
          </p:nvSpPr>
          <p:spPr>
            <a:xfrm>
              <a:off x="518168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4"/>
            <p:cNvSpPr/>
            <p:nvPr/>
          </p:nvSpPr>
          <p:spPr>
            <a:xfrm>
              <a:off x="5253776" y="253417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4"/>
            <p:cNvSpPr/>
            <p:nvPr/>
          </p:nvSpPr>
          <p:spPr>
            <a:xfrm>
              <a:off x="472670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4"/>
            <p:cNvSpPr/>
            <p:nvPr/>
          </p:nvSpPr>
          <p:spPr>
            <a:xfrm>
              <a:off x="4798797" y="2597840"/>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8"/>
                    <a:pt x="767" y="324"/>
                  </a:cubicBezTo>
                  <a:cubicBezTo>
                    <a:pt x="767"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4"/>
            <p:cNvSpPr/>
            <p:nvPr/>
          </p:nvSpPr>
          <p:spPr>
            <a:xfrm>
              <a:off x="4874604" y="2597840"/>
              <a:ext cx="25548" cy="21669"/>
            </a:xfrm>
            <a:custGeom>
              <a:rect b="b" l="l" r="r" t="t"/>
              <a:pathLst>
                <a:path extrusionOk="0" h="648" w="764">
                  <a:moveTo>
                    <a:pt x="459" y="0"/>
                  </a:moveTo>
                  <a:cubicBezTo>
                    <a:pt x="453" y="0"/>
                    <a:pt x="447" y="0"/>
                    <a:pt x="440" y="1"/>
                  </a:cubicBezTo>
                  <a:cubicBezTo>
                    <a:pt x="435" y="0"/>
                    <a:pt x="430" y="0"/>
                    <a:pt x="425" y="0"/>
                  </a:cubicBezTo>
                  <a:cubicBezTo>
                    <a:pt x="136" y="0"/>
                    <a:pt x="0" y="351"/>
                    <a:pt x="200" y="552"/>
                  </a:cubicBezTo>
                  <a:cubicBezTo>
                    <a:pt x="266" y="618"/>
                    <a:pt x="349" y="647"/>
                    <a:pt x="430" y="647"/>
                  </a:cubicBezTo>
                  <a:cubicBezTo>
                    <a:pt x="599" y="647"/>
                    <a:pt x="763" y="518"/>
                    <a:pt x="763" y="324"/>
                  </a:cubicBezTo>
                  <a:cubicBezTo>
                    <a:pt x="763" y="151"/>
                    <a:pt x="630" y="0"/>
                    <a:pt x="4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4"/>
            <p:cNvSpPr/>
            <p:nvPr/>
          </p:nvSpPr>
          <p:spPr>
            <a:xfrm>
              <a:off x="495419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4"/>
            <p:cNvSpPr/>
            <p:nvPr/>
          </p:nvSpPr>
          <p:spPr>
            <a:xfrm>
              <a:off x="5026287" y="2597840"/>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4"/>
            <p:cNvSpPr/>
            <p:nvPr/>
          </p:nvSpPr>
          <p:spPr>
            <a:xfrm>
              <a:off x="5105572" y="2597439"/>
              <a:ext cx="22070" cy="22070"/>
            </a:xfrm>
            <a:custGeom>
              <a:rect b="b" l="l" r="r" t="t"/>
              <a:pathLst>
                <a:path extrusionOk="0" h="660" w="660">
                  <a:moveTo>
                    <a:pt x="324" y="1"/>
                  </a:moveTo>
                  <a:cubicBezTo>
                    <a:pt x="144" y="1"/>
                    <a:pt x="1" y="156"/>
                    <a:pt x="1" y="336"/>
                  </a:cubicBezTo>
                  <a:cubicBezTo>
                    <a:pt x="1" y="516"/>
                    <a:pt x="144" y="659"/>
                    <a:pt x="324" y="659"/>
                  </a:cubicBezTo>
                  <a:cubicBezTo>
                    <a:pt x="504" y="659"/>
                    <a:pt x="659" y="516"/>
                    <a:pt x="659" y="336"/>
                  </a:cubicBezTo>
                  <a:cubicBezTo>
                    <a:pt x="659" y="156"/>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4"/>
            <p:cNvSpPr/>
            <p:nvPr/>
          </p:nvSpPr>
          <p:spPr>
            <a:xfrm>
              <a:off x="518168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4"/>
            <p:cNvSpPr/>
            <p:nvPr/>
          </p:nvSpPr>
          <p:spPr>
            <a:xfrm>
              <a:off x="5253776" y="2597840"/>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4"/>
            <p:cNvSpPr/>
            <p:nvPr/>
          </p:nvSpPr>
          <p:spPr>
            <a:xfrm>
              <a:off x="4723089" y="2661141"/>
              <a:ext cx="25281" cy="21803"/>
            </a:xfrm>
            <a:custGeom>
              <a:rect b="b" l="l" r="r" t="t"/>
              <a:pathLst>
                <a:path extrusionOk="0" h="652" w="756">
                  <a:moveTo>
                    <a:pt x="432" y="0"/>
                  </a:moveTo>
                  <a:cubicBezTo>
                    <a:pt x="144" y="0"/>
                    <a:pt x="1"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4"/>
            <p:cNvSpPr/>
            <p:nvPr/>
          </p:nvSpPr>
          <p:spPr>
            <a:xfrm>
              <a:off x="4798797" y="2661141"/>
              <a:ext cx="25648" cy="21803"/>
            </a:xfrm>
            <a:custGeom>
              <a:rect b="b" l="l" r="r" t="t"/>
              <a:pathLst>
                <a:path extrusionOk="0" h="652" w="767">
                  <a:moveTo>
                    <a:pt x="431" y="0"/>
                  </a:moveTo>
                  <a:cubicBezTo>
                    <a:pt x="144" y="0"/>
                    <a:pt x="0" y="347"/>
                    <a:pt x="204" y="551"/>
                  </a:cubicBezTo>
                  <a:cubicBezTo>
                    <a:pt x="270" y="621"/>
                    <a:pt x="352" y="652"/>
                    <a:pt x="433" y="652"/>
                  </a:cubicBezTo>
                  <a:cubicBezTo>
                    <a:pt x="603" y="652"/>
                    <a:pt x="767" y="518"/>
                    <a:pt x="767" y="323"/>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4"/>
            <p:cNvSpPr/>
            <p:nvPr/>
          </p:nvSpPr>
          <p:spPr>
            <a:xfrm>
              <a:off x="4874471" y="2661141"/>
              <a:ext cx="25682" cy="21803"/>
            </a:xfrm>
            <a:custGeom>
              <a:rect b="b" l="l" r="r" t="t"/>
              <a:pathLst>
                <a:path extrusionOk="0" h="652" w="768">
                  <a:moveTo>
                    <a:pt x="444" y="0"/>
                  </a:moveTo>
                  <a:cubicBezTo>
                    <a:pt x="145" y="0"/>
                    <a:pt x="1" y="347"/>
                    <a:pt x="204" y="551"/>
                  </a:cubicBezTo>
                  <a:cubicBezTo>
                    <a:pt x="271" y="621"/>
                    <a:pt x="353" y="652"/>
                    <a:pt x="434" y="652"/>
                  </a:cubicBezTo>
                  <a:cubicBezTo>
                    <a:pt x="603" y="652"/>
                    <a:pt x="767" y="518"/>
                    <a:pt x="767" y="323"/>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4"/>
            <p:cNvSpPr/>
            <p:nvPr/>
          </p:nvSpPr>
          <p:spPr>
            <a:xfrm>
              <a:off x="4950579" y="2661141"/>
              <a:ext cx="25281" cy="21803"/>
            </a:xfrm>
            <a:custGeom>
              <a:rect b="b" l="l" r="r" t="t"/>
              <a:pathLst>
                <a:path extrusionOk="0" h="652" w="756">
                  <a:moveTo>
                    <a:pt x="432" y="0"/>
                  </a:moveTo>
                  <a:cubicBezTo>
                    <a:pt x="144" y="0"/>
                    <a:pt x="1"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4"/>
            <p:cNvSpPr/>
            <p:nvPr/>
          </p:nvSpPr>
          <p:spPr>
            <a:xfrm>
              <a:off x="5026287" y="2661141"/>
              <a:ext cx="25247" cy="21803"/>
            </a:xfrm>
            <a:custGeom>
              <a:rect b="b" l="l" r="r" t="t"/>
              <a:pathLst>
                <a:path extrusionOk="0" h="652" w="755">
                  <a:moveTo>
                    <a:pt x="431" y="0"/>
                  </a:moveTo>
                  <a:cubicBezTo>
                    <a:pt x="144" y="0"/>
                    <a:pt x="0" y="347"/>
                    <a:pt x="204" y="551"/>
                  </a:cubicBezTo>
                  <a:cubicBezTo>
                    <a:pt x="270" y="621"/>
                    <a:pt x="351" y="652"/>
                    <a:pt x="430" y="652"/>
                  </a:cubicBezTo>
                  <a:cubicBezTo>
                    <a:pt x="596" y="652"/>
                    <a:pt x="755" y="518"/>
                    <a:pt x="755"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4"/>
            <p:cNvSpPr/>
            <p:nvPr/>
          </p:nvSpPr>
          <p:spPr>
            <a:xfrm>
              <a:off x="5101960" y="2661141"/>
              <a:ext cx="25682" cy="21803"/>
            </a:xfrm>
            <a:custGeom>
              <a:rect b="b" l="l" r="r" t="t"/>
              <a:pathLst>
                <a:path extrusionOk="0" h="652" w="768">
                  <a:moveTo>
                    <a:pt x="432" y="0"/>
                  </a:moveTo>
                  <a:cubicBezTo>
                    <a:pt x="145" y="0"/>
                    <a:pt x="1" y="347"/>
                    <a:pt x="204" y="551"/>
                  </a:cubicBezTo>
                  <a:cubicBezTo>
                    <a:pt x="271" y="621"/>
                    <a:pt x="353" y="652"/>
                    <a:pt x="434" y="652"/>
                  </a:cubicBezTo>
                  <a:cubicBezTo>
                    <a:pt x="603" y="652"/>
                    <a:pt x="767" y="518"/>
                    <a:pt x="767" y="323"/>
                  </a:cubicBezTo>
                  <a:cubicBezTo>
                    <a:pt x="767"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4"/>
            <p:cNvSpPr/>
            <p:nvPr/>
          </p:nvSpPr>
          <p:spPr>
            <a:xfrm>
              <a:off x="5177668" y="2661141"/>
              <a:ext cx="25682" cy="21803"/>
            </a:xfrm>
            <a:custGeom>
              <a:rect b="b" l="l" r="r" t="t"/>
              <a:pathLst>
                <a:path extrusionOk="0" h="652" w="768">
                  <a:moveTo>
                    <a:pt x="444" y="0"/>
                  </a:moveTo>
                  <a:cubicBezTo>
                    <a:pt x="144" y="0"/>
                    <a:pt x="1" y="347"/>
                    <a:pt x="204" y="551"/>
                  </a:cubicBezTo>
                  <a:cubicBezTo>
                    <a:pt x="274" y="621"/>
                    <a:pt x="358" y="652"/>
                    <a:pt x="439" y="652"/>
                  </a:cubicBezTo>
                  <a:cubicBezTo>
                    <a:pt x="608" y="652"/>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4"/>
            <p:cNvSpPr/>
            <p:nvPr/>
          </p:nvSpPr>
          <p:spPr>
            <a:xfrm>
              <a:off x="5253776" y="2661141"/>
              <a:ext cx="25247" cy="21803"/>
            </a:xfrm>
            <a:custGeom>
              <a:rect b="b" l="l" r="r" t="t"/>
              <a:pathLst>
                <a:path extrusionOk="0" h="652" w="755">
                  <a:moveTo>
                    <a:pt x="431" y="0"/>
                  </a:moveTo>
                  <a:cubicBezTo>
                    <a:pt x="144" y="0"/>
                    <a:pt x="0" y="347"/>
                    <a:pt x="204" y="551"/>
                  </a:cubicBezTo>
                  <a:cubicBezTo>
                    <a:pt x="270" y="621"/>
                    <a:pt x="351" y="652"/>
                    <a:pt x="430" y="652"/>
                  </a:cubicBezTo>
                  <a:cubicBezTo>
                    <a:pt x="596" y="652"/>
                    <a:pt x="755" y="518"/>
                    <a:pt x="755"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4"/>
            <p:cNvSpPr/>
            <p:nvPr/>
          </p:nvSpPr>
          <p:spPr>
            <a:xfrm>
              <a:off x="472670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4"/>
            <p:cNvSpPr/>
            <p:nvPr/>
          </p:nvSpPr>
          <p:spPr>
            <a:xfrm>
              <a:off x="4798797" y="2724810"/>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4"/>
            <p:cNvSpPr/>
            <p:nvPr/>
          </p:nvSpPr>
          <p:spPr>
            <a:xfrm>
              <a:off x="4874471" y="2724810"/>
              <a:ext cx="25682" cy="21636"/>
            </a:xfrm>
            <a:custGeom>
              <a:rect b="b" l="l" r="r" t="t"/>
              <a:pathLst>
                <a:path extrusionOk="0" h="647" w="768">
                  <a:moveTo>
                    <a:pt x="444" y="0"/>
                  </a:moveTo>
                  <a:cubicBezTo>
                    <a:pt x="145" y="0"/>
                    <a:pt x="1" y="348"/>
                    <a:pt x="204" y="551"/>
                  </a:cubicBezTo>
                  <a:cubicBezTo>
                    <a:pt x="270" y="617"/>
                    <a:pt x="353" y="647"/>
                    <a:pt x="434" y="647"/>
                  </a:cubicBezTo>
                  <a:cubicBezTo>
                    <a:pt x="603"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4"/>
            <p:cNvSpPr/>
            <p:nvPr/>
          </p:nvSpPr>
          <p:spPr>
            <a:xfrm>
              <a:off x="495419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4"/>
            <p:cNvSpPr/>
            <p:nvPr/>
          </p:nvSpPr>
          <p:spPr>
            <a:xfrm>
              <a:off x="5026287" y="2724810"/>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4"/>
            <p:cNvSpPr/>
            <p:nvPr/>
          </p:nvSpPr>
          <p:spPr>
            <a:xfrm>
              <a:off x="5105572" y="2724810"/>
              <a:ext cx="22070" cy="21669"/>
            </a:xfrm>
            <a:custGeom>
              <a:rect b="b" l="l" r="r" t="t"/>
              <a:pathLst>
                <a:path extrusionOk="0" h="648" w="660">
                  <a:moveTo>
                    <a:pt x="324" y="0"/>
                  </a:moveTo>
                  <a:cubicBezTo>
                    <a:pt x="144" y="0"/>
                    <a:pt x="1" y="144"/>
                    <a:pt x="1" y="324"/>
                  </a:cubicBezTo>
                  <a:cubicBezTo>
                    <a:pt x="1" y="503"/>
                    <a:pt x="144" y="647"/>
                    <a:pt x="324" y="647"/>
                  </a:cubicBezTo>
                  <a:cubicBezTo>
                    <a:pt x="504" y="647"/>
                    <a:pt x="659" y="503"/>
                    <a:pt x="659" y="324"/>
                  </a:cubicBezTo>
                  <a:cubicBezTo>
                    <a:pt x="659"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4"/>
            <p:cNvSpPr/>
            <p:nvPr/>
          </p:nvSpPr>
          <p:spPr>
            <a:xfrm>
              <a:off x="518168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4"/>
            <p:cNvSpPr/>
            <p:nvPr/>
          </p:nvSpPr>
          <p:spPr>
            <a:xfrm>
              <a:off x="5253776" y="2724810"/>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spTree>
      <p:nvGrpSpPr>
        <p:cNvPr id="871" name="Shape 871"/>
        <p:cNvGrpSpPr/>
        <p:nvPr/>
      </p:nvGrpSpPr>
      <p:grpSpPr>
        <a:xfrm>
          <a:off x="0" y="0"/>
          <a:ext cx="0" cy="0"/>
          <a:chOff x="0" y="0"/>
          <a:chExt cx="0" cy="0"/>
        </a:xfrm>
      </p:grpSpPr>
      <p:sp>
        <p:nvSpPr>
          <p:cNvPr id="872" name="Google Shape;872;p15"/>
          <p:cNvSpPr txBox="1"/>
          <p:nvPr>
            <p:ph type="title"/>
          </p:nvPr>
        </p:nvSpPr>
        <p:spPr>
          <a:xfrm>
            <a:off x="3395850" y="2324126"/>
            <a:ext cx="31548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3" name="Google Shape;873;p15"/>
          <p:cNvSpPr txBox="1"/>
          <p:nvPr>
            <p:ph hasCustomPrompt="1" idx="2" type="title"/>
          </p:nvPr>
        </p:nvSpPr>
        <p:spPr>
          <a:xfrm>
            <a:off x="3395850" y="1539050"/>
            <a:ext cx="3153600" cy="11217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_1">
    <p:spTree>
      <p:nvGrpSpPr>
        <p:cNvPr id="874" name="Shape 874"/>
        <p:cNvGrpSpPr/>
        <p:nvPr/>
      </p:nvGrpSpPr>
      <p:grpSpPr>
        <a:xfrm>
          <a:off x="0" y="0"/>
          <a:ext cx="0" cy="0"/>
          <a:chOff x="0" y="0"/>
          <a:chExt cx="0" cy="0"/>
        </a:xfrm>
      </p:grpSpPr>
      <p:sp>
        <p:nvSpPr>
          <p:cNvPr id="875" name="Google Shape;875;p16"/>
          <p:cNvSpPr txBox="1"/>
          <p:nvPr>
            <p:ph type="title"/>
          </p:nvPr>
        </p:nvSpPr>
        <p:spPr>
          <a:xfrm>
            <a:off x="713225" y="445025"/>
            <a:ext cx="3858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76" name="Google Shape;876;p16"/>
          <p:cNvSpPr/>
          <p:nvPr/>
        </p:nvSpPr>
        <p:spPr>
          <a:xfrm>
            <a:off x="8645709" y="824423"/>
            <a:ext cx="498289" cy="498657"/>
          </a:xfrm>
          <a:custGeom>
            <a:rect b="b" l="l" r="r" t="t"/>
            <a:pathLst>
              <a:path extrusionOk="0" h="14912" w="14901">
                <a:moveTo>
                  <a:pt x="1" y="0"/>
                </a:moveTo>
                <a:lnTo>
                  <a:pt x="1" y="14912"/>
                </a:lnTo>
                <a:lnTo>
                  <a:pt x="14900" y="14912"/>
                </a:lnTo>
                <a:lnTo>
                  <a:pt x="149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7" name="Google Shape;877;p16"/>
          <p:cNvGrpSpPr/>
          <p:nvPr/>
        </p:nvGrpSpPr>
        <p:grpSpPr>
          <a:xfrm>
            <a:off x="8209577" y="118746"/>
            <a:ext cx="555909" cy="466998"/>
            <a:chOff x="2288402" y="2491171"/>
            <a:chExt cx="555909" cy="466998"/>
          </a:xfrm>
        </p:grpSpPr>
        <p:sp>
          <p:nvSpPr>
            <p:cNvPr id="878" name="Google Shape;878;p16"/>
            <p:cNvSpPr/>
            <p:nvPr/>
          </p:nvSpPr>
          <p:spPr>
            <a:xfrm>
              <a:off x="2288402" y="2491171"/>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6"/>
            <p:cNvSpPr/>
            <p:nvPr/>
          </p:nvSpPr>
          <p:spPr>
            <a:xfrm>
              <a:off x="2368118" y="2491171"/>
              <a:ext cx="21636" cy="21669"/>
            </a:xfrm>
            <a:custGeom>
              <a:rect b="b" l="l" r="r" t="t"/>
              <a:pathLst>
                <a:path extrusionOk="0" h="648" w="647">
                  <a:moveTo>
                    <a:pt x="324" y="1"/>
                  </a:moveTo>
                  <a:cubicBezTo>
                    <a:pt x="144" y="1"/>
                    <a:pt x="0" y="144"/>
                    <a:pt x="0" y="324"/>
                  </a:cubicBezTo>
                  <a:cubicBezTo>
                    <a:pt x="0" y="504"/>
                    <a:pt x="144" y="648"/>
                    <a:pt x="324" y="648"/>
                  </a:cubicBezTo>
                  <a:cubicBezTo>
                    <a:pt x="503" y="648"/>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6"/>
            <p:cNvSpPr/>
            <p:nvPr/>
          </p:nvSpPr>
          <p:spPr>
            <a:xfrm>
              <a:off x="2443788" y="2491171"/>
              <a:ext cx="21669" cy="21669"/>
            </a:xfrm>
            <a:custGeom>
              <a:rect b="b" l="l" r="r" t="t"/>
              <a:pathLst>
                <a:path extrusionOk="0" h="648" w="648">
                  <a:moveTo>
                    <a:pt x="324" y="1"/>
                  </a:moveTo>
                  <a:cubicBezTo>
                    <a:pt x="145" y="1"/>
                    <a:pt x="1" y="144"/>
                    <a:pt x="1" y="324"/>
                  </a:cubicBezTo>
                  <a:cubicBezTo>
                    <a:pt x="1" y="504"/>
                    <a:pt x="145" y="648"/>
                    <a:pt x="324" y="648"/>
                  </a:cubicBezTo>
                  <a:cubicBezTo>
                    <a:pt x="504" y="648"/>
                    <a:pt x="648" y="504"/>
                    <a:pt x="648" y="324"/>
                  </a:cubicBezTo>
                  <a:cubicBezTo>
                    <a:pt x="648" y="144"/>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6"/>
            <p:cNvSpPr/>
            <p:nvPr/>
          </p:nvSpPr>
          <p:spPr>
            <a:xfrm>
              <a:off x="2515881" y="2491171"/>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6"/>
            <p:cNvSpPr/>
            <p:nvPr/>
          </p:nvSpPr>
          <p:spPr>
            <a:xfrm>
              <a:off x="2591585" y="2491171"/>
              <a:ext cx="25648" cy="21970"/>
            </a:xfrm>
            <a:custGeom>
              <a:rect b="b" l="l" r="r" t="t"/>
              <a:pathLst>
                <a:path extrusionOk="0" h="657" w="767">
                  <a:moveTo>
                    <a:pt x="432" y="1"/>
                  </a:moveTo>
                  <a:cubicBezTo>
                    <a:pt x="144" y="13"/>
                    <a:pt x="0" y="360"/>
                    <a:pt x="204" y="564"/>
                  </a:cubicBezTo>
                  <a:cubicBezTo>
                    <a:pt x="268" y="628"/>
                    <a:pt x="346" y="656"/>
                    <a:pt x="424" y="656"/>
                  </a:cubicBezTo>
                  <a:cubicBezTo>
                    <a:pt x="593" y="656"/>
                    <a:pt x="759" y="521"/>
                    <a:pt x="767" y="324"/>
                  </a:cubicBezTo>
                  <a:cubicBezTo>
                    <a:pt x="767"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6"/>
            <p:cNvSpPr/>
            <p:nvPr/>
          </p:nvSpPr>
          <p:spPr>
            <a:xfrm>
              <a:off x="2670866" y="2491171"/>
              <a:ext cx="22070" cy="21669"/>
            </a:xfrm>
            <a:custGeom>
              <a:rect b="b" l="l" r="r" t="t"/>
              <a:pathLst>
                <a:path extrusionOk="0" h="648" w="660">
                  <a:moveTo>
                    <a:pt x="336" y="1"/>
                  </a:moveTo>
                  <a:cubicBezTo>
                    <a:pt x="157" y="1"/>
                    <a:pt x="1" y="144"/>
                    <a:pt x="1" y="324"/>
                  </a:cubicBezTo>
                  <a:cubicBezTo>
                    <a:pt x="1" y="504"/>
                    <a:pt x="157" y="648"/>
                    <a:pt x="336" y="648"/>
                  </a:cubicBezTo>
                  <a:cubicBezTo>
                    <a:pt x="516" y="648"/>
                    <a:pt x="660" y="504"/>
                    <a:pt x="660" y="324"/>
                  </a:cubicBezTo>
                  <a:cubicBezTo>
                    <a:pt x="660" y="144"/>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6"/>
            <p:cNvSpPr/>
            <p:nvPr/>
          </p:nvSpPr>
          <p:spPr>
            <a:xfrm>
              <a:off x="2743360" y="2491171"/>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6"/>
            <p:cNvSpPr/>
            <p:nvPr/>
          </p:nvSpPr>
          <p:spPr>
            <a:xfrm>
              <a:off x="2819063" y="2491171"/>
              <a:ext cx="25247" cy="22037"/>
            </a:xfrm>
            <a:custGeom>
              <a:rect b="b" l="l" r="r" t="t"/>
              <a:pathLst>
                <a:path extrusionOk="0" h="659" w="755">
                  <a:moveTo>
                    <a:pt x="432" y="1"/>
                  </a:moveTo>
                  <a:cubicBezTo>
                    <a:pt x="144" y="1"/>
                    <a:pt x="0" y="348"/>
                    <a:pt x="204" y="564"/>
                  </a:cubicBezTo>
                  <a:cubicBezTo>
                    <a:pt x="269" y="629"/>
                    <a:pt x="350" y="659"/>
                    <a:pt x="429" y="659"/>
                  </a:cubicBezTo>
                  <a:cubicBezTo>
                    <a:pt x="595" y="659"/>
                    <a:pt x="755" y="527"/>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6"/>
            <p:cNvSpPr/>
            <p:nvPr/>
          </p:nvSpPr>
          <p:spPr>
            <a:xfrm>
              <a:off x="2288402" y="2554870"/>
              <a:ext cx="25281" cy="21636"/>
            </a:xfrm>
            <a:custGeom>
              <a:rect b="b" l="l" r="r" t="t"/>
              <a:pathLst>
                <a:path extrusionOk="0" h="647" w="756">
                  <a:moveTo>
                    <a:pt x="432" y="0"/>
                  </a:moveTo>
                  <a:cubicBezTo>
                    <a:pt x="144" y="0"/>
                    <a:pt x="1" y="347"/>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6"/>
            <p:cNvSpPr/>
            <p:nvPr/>
          </p:nvSpPr>
          <p:spPr>
            <a:xfrm>
              <a:off x="2364106" y="2554870"/>
              <a:ext cx="25648" cy="21636"/>
            </a:xfrm>
            <a:custGeom>
              <a:rect b="b" l="l" r="r" t="t"/>
              <a:pathLst>
                <a:path extrusionOk="0" h="647" w="767">
                  <a:moveTo>
                    <a:pt x="444" y="0"/>
                  </a:moveTo>
                  <a:cubicBezTo>
                    <a:pt x="144" y="0"/>
                    <a:pt x="0" y="347"/>
                    <a:pt x="204" y="551"/>
                  </a:cubicBezTo>
                  <a:cubicBezTo>
                    <a:pt x="274" y="617"/>
                    <a:pt x="357" y="647"/>
                    <a:pt x="439"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6"/>
            <p:cNvSpPr/>
            <p:nvPr/>
          </p:nvSpPr>
          <p:spPr>
            <a:xfrm>
              <a:off x="2440211" y="2554870"/>
              <a:ext cx="25247" cy="21636"/>
            </a:xfrm>
            <a:custGeom>
              <a:rect b="b" l="l" r="r" t="t"/>
              <a:pathLst>
                <a:path extrusionOk="0" h="647" w="755">
                  <a:moveTo>
                    <a:pt x="431" y="0"/>
                  </a:moveTo>
                  <a:cubicBezTo>
                    <a:pt x="144" y="0"/>
                    <a:pt x="0" y="347"/>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6"/>
            <p:cNvSpPr/>
            <p:nvPr/>
          </p:nvSpPr>
          <p:spPr>
            <a:xfrm>
              <a:off x="2515881" y="2554870"/>
              <a:ext cx="25281" cy="21636"/>
            </a:xfrm>
            <a:custGeom>
              <a:rect b="b" l="l" r="r" t="t"/>
              <a:pathLst>
                <a:path extrusionOk="0" h="647" w="756">
                  <a:moveTo>
                    <a:pt x="432" y="0"/>
                  </a:moveTo>
                  <a:cubicBezTo>
                    <a:pt x="144" y="0"/>
                    <a:pt x="1" y="347"/>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6"/>
            <p:cNvSpPr/>
            <p:nvPr/>
          </p:nvSpPr>
          <p:spPr>
            <a:xfrm>
              <a:off x="2591585" y="2554870"/>
              <a:ext cx="25648" cy="21636"/>
            </a:xfrm>
            <a:custGeom>
              <a:rect b="b" l="l" r="r" t="t"/>
              <a:pathLst>
                <a:path extrusionOk="0" h="647" w="767">
                  <a:moveTo>
                    <a:pt x="432" y="0"/>
                  </a:moveTo>
                  <a:cubicBezTo>
                    <a:pt x="144" y="0"/>
                    <a:pt x="0" y="359"/>
                    <a:pt x="204" y="551"/>
                  </a:cubicBezTo>
                  <a:cubicBezTo>
                    <a:pt x="270" y="617"/>
                    <a:pt x="351" y="647"/>
                    <a:pt x="431" y="647"/>
                  </a:cubicBezTo>
                  <a:cubicBezTo>
                    <a:pt x="597" y="647"/>
                    <a:pt x="759" y="518"/>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6"/>
            <p:cNvSpPr/>
            <p:nvPr/>
          </p:nvSpPr>
          <p:spPr>
            <a:xfrm>
              <a:off x="2667288" y="2554870"/>
              <a:ext cx="25648" cy="21636"/>
            </a:xfrm>
            <a:custGeom>
              <a:rect b="b" l="l" r="r" t="t"/>
              <a:pathLst>
                <a:path extrusionOk="0" h="647" w="767">
                  <a:moveTo>
                    <a:pt x="443" y="0"/>
                  </a:moveTo>
                  <a:cubicBezTo>
                    <a:pt x="144" y="0"/>
                    <a:pt x="0" y="347"/>
                    <a:pt x="204" y="551"/>
                  </a:cubicBezTo>
                  <a:cubicBezTo>
                    <a:pt x="273" y="617"/>
                    <a:pt x="357" y="647"/>
                    <a:pt x="438"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6"/>
            <p:cNvSpPr/>
            <p:nvPr/>
          </p:nvSpPr>
          <p:spPr>
            <a:xfrm>
              <a:off x="2743360" y="2554870"/>
              <a:ext cx="25281" cy="21636"/>
            </a:xfrm>
            <a:custGeom>
              <a:rect b="b" l="l" r="r" t="t"/>
              <a:pathLst>
                <a:path extrusionOk="0" h="647" w="756">
                  <a:moveTo>
                    <a:pt x="432" y="0"/>
                  </a:moveTo>
                  <a:cubicBezTo>
                    <a:pt x="144" y="0"/>
                    <a:pt x="1" y="347"/>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6"/>
            <p:cNvSpPr/>
            <p:nvPr/>
          </p:nvSpPr>
          <p:spPr>
            <a:xfrm>
              <a:off x="2819063" y="2554870"/>
              <a:ext cx="25247" cy="21636"/>
            </a:xfrm>
            <a:custGeom>
              <a:rect b="b" l="l" r="r" t="t"/>
              <a:pathLst>
                <a:path extrusionOk="0" h="647" w="755">
                  <a:moveTo>
                    <a:pt x="432" y="0"/>
                  </a:moveTo>
                  <a:cubicBezTo>
                    <a:pt x="144" y="0"/>
                    <a:pt x="0" y="347"/>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6"/>
            <p:cNvSpPr/>
            <p:nvPr/>
          </p:nvSpPr>
          <p:spPr>
            <a:xfrm>
              <a:off x="2288402" y="2618536"/>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6"/>
            <p:cNvSpPr/>
            <p:nvPr/>
          </p:nvSpPr>
          <p:spPr>
            <a:xfrm>
              <a:off x="2368118" y="2618536"/>
              <a:ext cx="21636" cy="21669"/>
            </a:xfrm>
            <a:custGeom>
              <a:rect b="b" l="l" r="r" t="t"/>
              <a:pathLst>
                <a:path extrusionOk="0" h="648" w="647">
                  <a:moveTo>
                    <a:pt x="324" y="0"/>
                  </a:moveTo>
                  <a:cubicBezTo>
                    <a:pt x="144" y="0"/>
                    <a:pt x="0" y="144"/>
                    <a:pt x="0" y="324"/>
                  </a:cubicBezTo>
                  <a:cubicBezTo>
                    <a:pt x="0" y="504"/>
                    <a:pt x="144" y="647"/>
                    <a:pt x="324" y="647"/>
                  </a:cubicBezTo>
                  <a:cubicBezTo>
                    <a:pt x="503" y="647"/>
                    <a:pt x="647" y="504"/>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6"/>
            <p:cNvSpPr/>
            <p:nvPr/>
          </p:nvSpPr>
          <p:spPr>
            <a:xfrm>
              <a:off x="2443788" y="2618536"/>
              <a:ext cx="21669" cy="21669"/>
            </a:xfrm>
            <a:custGeom>
              <a:rect b="b" l="l" r="r" t="t"/>
              <a:pathLst>
                <a:path extrusionOk="0" h="648" w="648">
                  <a:moveTo>
                    <a:pt x="324" y="0"/>
                  </a:moveTo>
                  <a:cubicBezTo>
                    <a:pt x="145" y="0"/>
                    <a:pt x="1" y="144"/>
                    <a:pt x="1" y="324"/>
                  </a:cubicBezTo>
                  <a:cubicBezTo>
                    <a:pt x="1" y="504"/>
                    <a:pt x="145" y="647"/>
                    <a:pt x="324" y="647"/>
                  </a:cubicBezTo>
                  <a:cubicBezTo>
                    <a:pt x="504" y="647"/>
                    <a:pt x="648" y="504"/>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6"/>
            <p:cNvSpPr/>
            <p:nvPr/>
          </p:nvSpPr>
          <p:spPr>
            <a:xfrm>
              <a:off x="2515881" y="2618536"/>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6"/>
            <p:cNvSpPr/>
            <p:nvPr/>
          </p:nvSpPr>
          <p:spPr>
            <a:xfrm>
              <a:off x="2591585" y="2618536"/>
              <a:ext cx="25648" cy="21636"/>
            </a:xfrm>
            <a:custGeom>
              <a:rect b="b" l="l" r="r" t="t"/>
              <a:pathLst>
                <a:path extrusionOk="0" h="647" w="767">
                  <a:moveTo>
                    <a:pt x="432" y="0"/>
                  </a:moveTo>
                  <a:cubicBezTo>
                    <a:pt x="144" y="0"/>
                    <a:pt x="0" y="348"/>
                    <a:pt x="204" y="551"/>
                  </a:cubicBezTo>
                  <a:cubicBezTo>
                    <a:pt x="270" y="617"/>
                    <a:pt x="351" y="647"/>
                    <a:pt x="431" y="647"/>
                  </a:cubicBezTo>
                  <a:cubicBezTo>
                    <a:pt x="597" y="647"/>
                    <a:pt x="759" y="518"/>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6"/>
            <p:cNvSpPr/>
            <p:nvPr/>
          </p:nvSpPr>
          <p:spPr>
            <a:xfrm>
              <a:off x="2670866" y="2618536"/>
              <a:ext cx="22070" cy="21669"/>
            </a:xfrm>
            <a:custGeom>
              <a:rect b="b" l="l" r="r" t="t"/>
              <a:pathLst>
                <a:path extrusionOk="0" h="648" w="660">
                  <a:moveTo>
                    <a:pt x="336" y="0"/>
                  </a:moveTo>
                  <a:cubicBezTo>
                    <a:pt x="157" y="0"/>
                    <a:pt x="1" y="144"/>
                    <a:pt x="1" y="324"/>
                  </a:cubicBezTo>
                  <a:cubicBezTo>
                    <a:pt x="1" y="504"/>
                    <a:pt x="157" y="647"/>
                    <a:pt x="336" y="647"/>
                  </a:cubicBezTo>
                  <a:cubicBezTo>
                    <a:pt x="516" y="647"/>
                    <a:pt x="660" y="504"/>
                    <a:pt x="660" y="324"/>
                  </a:cubicBezTo>
                  <a:cubicBezTo>
                    <a:pt x="660" y="144"/>
                    <a:pt x="516"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6"/>
            <p:cNvSpPr/>
            <p:nvPr/>
          </p:nvSpPr>
          <p:spPr>
            <a:xfrm>
              <a:off x="2743360" y="2618536"/>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6"/>
            <p:cNvSpPr/>
            <p:nvPr/>
          </p:nvSpPr>
          <p:spPr>
            <a:xfrm>
              <a:off x="2819063" y="2618536"/>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6"/>
            <p:cNvSpPr/>
            <p:nvPr/>
          </p:nvSpPr>
          <p:spPr>
            <a:xfrm>
              <a:off x="2288402" y="2681801"/>
              <a:ext cx="25281" cy="22070"/>
            </a:xfrm>
            <a:custGeom>
              <a:rect b="b" l="l" r="r" t="t"/>
              <a:pathLst>
                <a:path extrusionOk="0" h="660" w="756">
                  <a:moveTo>
                    <a:pt x="432" y="1"/>
                  </a:moveTo>
                  <a:cubicBezTo>
                    <a:pt x="144" y="1"/>
                    <a:pt x="1" y="348"/>
                    <a:pt x="204" y="564"/>
                  </a:cubicBezTo>
                  <a:cubicBezTo>
                    <a:pt x="270" y="630"/>
                    <a:pt x="351" y="659"/>
                    <a:pt x="431" y="659"/>
                  </a:cubicBezTo>
                  <a:cubicBezTo>
                    <a:pt x="596" y="659"/>
                    <a:pt x="755" y="531"/>
                    <a:pt x="755" y="336"/>
                  </a:cubicBezTo>
                  <a:cubicBezTo>
                    <a:pt x="755" y="157"/>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6"/>
            <p:cNvSpPr/>
            <p:nvPr/>
          </p:nvSpPr>
          <p:spPr>
            <a:xfrm>
              <a:off x="2368118" y="2681801"/>
              <a:ext cx="21636" cy="22070"/>
            </a:xfrm>
            <a:custGeom>
              <a:rect b="b" l="l" r="r" t="t"/>
              <a:pathLst>
                <a:path extrusionOk="0" h="660" w="647">
                  <a:moveTo>
                    <a:pt x="324" y="1"/>
                  </a:moveTo>
                  <a:cubicBezTo>
                    <a:pt x="144" y="1"/>
                    <a:pt x="0" y="157"/>
                    <a:pt x="0" y="324"/>
                  </a:cubicBezTo>
                  <a:cubicBezTo>
                    <a:pt x="0" y="504"/>
                    <a:pt x="144" y="660"/>
                    <a:pt x="324" y="660"/>
                  </a:cubicBezTo>
                  <a:cubicBezTo>
                    <a:pt x="503" y="660"/>
                    <a:pt x="647" y="504"/>
                    <a:pt x="647" y="324"/>
                  </a:cubicBezTo>
                  <a:cubicBezTo>
                    <a:pt x="647" y="157"/>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6"/>
            <p:cNvSpPr/>
            <p:nvPr/>
          </p:nvSpPr>
          <p:spPr>
            <a:xfrm>
              <a:off x="2443788" y="2681801"/>
              <a:ext cx="21669" cy="22070"/>
            </a:xfrm>
            <a:custGeom>
              <a:rect b="b" l="l" r="r" t="t"/>
              <a:pathLst>
                <a:path extrusionOk="0" h="660" w="648">
                  <a:moveTo>
                    <a:pt x="324" y="1"/>
                  </a:moveTo>
                  <a:cubicBezTo>
                    <a:pt x="145" y="1"/>
                    <a:pt x="1" y="157"/>
                    <a:pt x="1" y="324"/>
                  </a:cubicBezTo>
                  <a:cubicBezTo>
                    <a:pt x="1" y="504"/>
                    <a:pt x="145" y="660"/>
                    <a:pt x="324" y="660"/>
                  </a:cubicBezTo>
                  <a:cubicBezTo>
                    <a:pt x="504" y="660"/>
                    <a:pt x="648" y="504"/>
                    <a:pt x="648" y="324"/>
                  </a:cubicBezTo>
                  <a:cubicBezTo>
                    <a:pt x="648" y="157"/>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6"/>
            <p:cNvSpPr/>
            <p:nvPr/>
          </p:nvSpPr>
          <p:spPr>
            <a:xfrm>
              <a:off x="2515881" y="2681801"/>
              <a:ext cx="25281" cy="22070"/>
            </a:xfrm>
            <a:custGeom>
              <a:rect b="b" l="l" r="r" t="t"/>
              <a:pathLst>
                <a:path extrusionOk="0" h="660" w="756">
                  <a:moveTo>
                    <a:pt x="432" y="1"/>
                  </a:moveTo>
                  <a:cubicBezTo>
                    <a:pt x="144" y="1"/>
                    <a:pt x="1" y="360"/>
                    <a:pt x="204" y="564"/>
                  </a:cubicBezTo>
                  <a:cubicBezTo>
                    <a:pt x="270" y="630"/>
                    <a:pt x="351" y="659"/>
                    <a:pt x="431" y="659"/>
                  </a:cubicBezTo>
                  <a:cubicBezTo>
                    <a:pt x="596" y="659"/>
                    <a:pt x="755" y="531"/>
                    <a:pt x="755" y="336"/>
                  </a:cubicBezTo>
                  <a:cubicBezTo>
                    <a:pt x="755" y="157"/>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6"/>
            <p:cNvSpPr/>
            <p:nvPr/>
          </p:nvSpPr>
          <p:spPr>
            <a:xfrm>
              <a:off x="2591585" y="2681801"/>
              <a:ext cx="25648" cy="22070"/>
            </a:xfrm>
            <a:custGeom>
              <a:rect b="b" l="l" r="r" t="t"/>
              <a:pathLst>
                <a:path extrusionOk="0" h="660" w="767">
                  <a:moveTo>
                    <a:pt x="432" y="1"/>
                  </a:moveTo>
                  <a:cubicBezTo>
                    <a:pt x="144" y="13"/>
                    <a:pt x="0" y="360"/>
                    <a:pt x="204" y="564"/>
                  </a:cubicBezTo>
                  <a:cubicBezTo>
                    <a:pt x="270" y="630"/>
                    <a:pt x="351" y="659"/>
                    <a:pt x="431" y="659"/>
                  </a:cubicBezTo>
                  <a:cubicBezTo>
                    <a:pt x="597" y="659"/>
                    <a:pt x="759" y="531"/>
                    <a:pt x="767" y="336"/>
                  </a:cubicBezTo>
                  <a:cubicBezTo>
                    <a:pt x="767"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6"/>
            <p:cNvSpPr/>
            <p:nvPr/>
          </p:nvSpPr>
          <p:spPr>
            <a:xfrm>
              <a:off x="2670866" y="2681801"/>
              <a:ext cx="22070" cy="22070"/>
            </a:xfrm>
            <a:custGeom>
              <a:rect b="b" l="l" r="r" t="t"/>
              <a:pathLst>
                <a:path extrusionOk="0" h="660" w="660">
                  <a:moveTo>
                    <a:pt x="336" y="1"/>
                  </a:moveTo>
                  <a:cubicBezTo>
                    <a:pt x="157" y="1"/>
                    <a:pt x="1" y="157"/>
                    <a:pt x="1" y="324"/>
                  </a:cubicBezTo>
                  <a:cubicBezTo>
                    <a:pt x="1" y="504"/>
                    <a:pt x="157" y="660"/>
                    <a:pt x="336" y="660"/>
                  </a:cubicBezTo>
                  <a:cubicBezTo>
                    <a:pt x="516" y="660"/>
                    <a:pt x="660" y="504"/>
                    <a:pt x="660" y="324"/>
                  </a:cubicBezTo>
                  <a:cubicBezTo>
                    <a:pt x="660" y="157"/>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6"/>
            <p:cNvSpPr/>
            <p:nvPr/>
          </p:nvSpPr>
          <p:spPr>
            <a:xfrm>
              <a:off x="2743360" y="2681801"/>
              <a:ext cx="25281" cy="22070"/>
            </a:xfrm>
            <a:custGeom>
              <a:rect b="b" l="l" r="r" t="t"/>
              <a:pathLst>
                <a:path extrusionOk="0" h="660" w="756">
                  <a:moveTo>
                    <a:pt x="432" y="1"/>
                  </a:moveTo>
                  <a:cubicBezTo>
                    <a:pt x="144" y="1"/>
                    <a:pt x="1" y="360"/>
                    <a:pt x="204" y="564"/>
                  </a:cubicBezTo>
                  <a:cubicBezTo>
                    <a:pt x="270" y="630"/>
                    <a:pt x="351" y="659"/>
                    <a:pt x="431" y="659"/>
                  </a:cubicBezTo>
                  <a:cubicBezTo>
                    <a:pt x="596" y="659"/>
                    <a:pt x="755" y="531"/>
                    <a:pt x="755" y="336"/>
                  </a:cubicBezTo>
                  <a:cubicBezTo>
                    <a:pt x="755" y="157"/>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6"/>
            <p:cNvSpPr/>
            <p:nvPr/>
          </p:nvSpPr>
          <p:spPr>
            <a:xfrm>
              <a:off x="2819063" y="2681801"/>
              <a:ext cx="25247" cy="22070"/>
            </a:xfrm>
            <a:custGeom>
              <a:rect b="b" l="l" r="r" t="t"/>
              <a:pathLst>
                <a:path extrusionOk="0" h="660" w="755">
                  <a:moveTo>
                    <a:pt x="432" y="1"/>
                  </a:moveTo>
                  <a:cubicBezTo>
                    <a:pt x="144" y="1"/>
                    <a:pt x="0" y="360"/>
                    <a:pt x="204" y="564"/>
                  </a:cubicBezTo>
                  <a:cubicBezTo>
                    <a:pt x="270" y="630"/>
                    <a:pt x="351" y="659"/>
                    <a:pt x="430" y="659"/>
                  </a:cubicBezTo>
                  <a:cubicBezTo>
                    <a:pt x="596" y="659"/>
                    <a:pt x="755" y="531"/>
                    <a:pt x="755" y="336"/>
                  </a:cubicBezTo>
                  <a:cubicBezTo>
                    <a:pt x="755" y="157"/>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6"/>
            <p:cNvSpPr/>
            <p:nvPr/>
          </p:nvSpPr>
          <p:spPr>
            <a:xfrm>
              <a:off x="2288402" y="2745501"/>
              <a:ext cx="25281" cy="21803"/>
            </a:xfrm>
            <a:custGeom>
              <a:rect b="b" l="l" r="r" t="t"/>
              <a:pathLst>
                <a:path extrusionOk="0" h="652" w="756">
                  <a:moveTo>
                    <a:pt x="432" y="0"/>
                  </a:moveTo>
                  <a:cubicBezTo>
                    <a:pt x="144" y="0"/>
                    <a:pt x="1" y="348"/>
                    <a:pt x="204" y="551"/>
                  </a:cubicBezTo>
                  <a:cubicBezTo>
                    <a:pt x="270" y="621"/>
                    <a:pt x="351" y="652"/>
                    <a:pt x="431" y="652"/>
                  </a:cubicBezTo>
                  <a:cubicBezTo>
                    <a:pt x="597" y="652"/>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6"/>
            <p:cNvSpPr/>
            <p:nvPr/>
          </p:nvSpPr>
          <p:spPr>
            <a:xfrm>
              <a:off x="2364106" y="2745501"/>
              <a:ext cx="25648" cy="21803"/>
            </a:xfrm>
            <a:custGeom>
              <a:rect b="b" l="l" r="r" t="t"/>
              <a:pathLst>
                <a:path extrusionOk="0" h="652" w="767">
                  <a:moveTo>
                    <a:pt x="444" y="0"/>
                  </a:moveTo>
                  <a:cubicBezTo>
                    <a:pt x="144" y="0"/>
                    <a:pt x="0" y="348"/>
                    <a:pt x="204" y="551"/>
                  </a:cubicBezTo>
                  <a:cubicBezTo>
                    <a:pt x="274" y="621"/>
                    <a:pt x="358" y="652"/>
                    <a:pt x="439" y="652"/>
                  </a:cubicBezTo>
                  <a:cubicBezTo>
                    <a:pt x="608" y="652"/>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6"/>
            <p:cNvSpPr/>
            <p:nvPr/>
          </p:nvSpPr>
          <p:spPr>
            <a:xfrm>
              <a:off x="2440211" y="2745501"/>
              <a:ext cx="25247" cy="21803"/>
            </a:xfrm>
            <a:custGeom>
              <a:rect b="b" l="l" r="r" t="t"/>
              <a:pathLst>
                <a:path extrusionOk="0" h="652" w="755">
                  <a:moveTo>
                    <a:pt x="431" y="0"/>
                  </a:moveTo>
                  <a:cubicBezTo>
                    <a:pt x="144" y="0"/>
                    <a:pt x="0" y="348"/>
                    <a:pt x="204" y="551"/>
                  </a:cubicBezTo>
                  <a:cubicBezTo>
                    <a:pt x="270" y="621"/>
                    <a:pt x="351" y="652"/>
                    <a:pt x="430" y="652"/>
                  </a:cubicBezTo>
                  <a:cubicBezTo>
                    <a:pt x="596" y="652"/>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6"/>
            <p:cNvSpPr/>
            <p:nvPr/>
          </p:nvSpPr>
          <p:spPr>
            <a:xfrm>
              <a:off x="2515881" y="2745501"/>
              <a:ext cx="25281" cy="21803"/>
            </a:xfrm>
            <a:custGeom>
              <a:rect b="b" l="l" r="r" t="t"/>
              <a:pathLst>
                <a:path extrusionOk="0" h="652" w="756">
                  <a:moveTo>
                    <a:pt x="432" y="0"/>
                  </a:moveTo>
                  <a:cubicBezTo>
                    <a:pt x="144" y="0"/>
                    <a:pt x="1" y="348"/>
                    <a:pt x="204" y="551"/>
                  </a:cubicBezTo>
                  <a:cubicBezTo>
                    <a:pt x="270" y="621"/>
                    <a:pt x="351" y="652"/>
                    <a:pt x="431" y="652"/>
                  </a:cubicBezTo>
                  <a:cubicBezTo>
                    <a:pt x="597" y="652"/>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6"/>
            <p:cNvSpPr/>
            <p:nvPr/>
          </p:nvSpPr>
          <p:spPr>
            <a:xfrm>
              <a:off x="2591585" y="2745501"/>
              <a:ext cx="25648" cy="21769"/>
            </a:xfrm>
            <a:custGeom>
              <a:rect b="b" l="l" r="r" t="t"/>
              <a:pathLst>
                <a:path extrusionOk="0" h="651" w="767">
                  <a:moveTo>
                    <a:pt x="432" y="0"/>
                  </a:moveTo>
                  <a:cubicBezTo>
                    <a:pt x="144" y="0"/>
                    <a:pt x="0" y="360"/>
                    <a:pt x="204" y="563"/>
                  </a:cubicBezTo>
                  <a:cubicBezTo>
                    <a:pt x="268" y="623"/>
                    <a:pt x="346" y="650"/>
                    <a:pt x="423" y="650"/>
                  </a:cubicBezTo>
                  <a:cubicBezTo>
                    <a:pt x="593" y="650"/>
                    <a:pt x="759" y="521"/>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6"/>
            <p:cNvSpPr/>
            <p:nvPr/>
          </p:nvSpPr>
          <p:spPr>
            <a:xfrm>
              <a:off x="2667288" y="2745501"/>
              <a:ext cx="25648" cy="21803"/>
            </a:xfrm>
            <a:custGeom>
              <a:rect b="b" l="l" r="r" t="t"/>
              <a:pathLst>
                <a:path extrusionOk="0" h="652" w="767">
                  <a:moveTo>
                    <a:pt x="443" y="0"/>
                  </a:moveTo>
                  <a:cubicBezTo>
                    <a:pt x="144" y="0"/>
                    <a:pt x="0" y="348"/>
                    <a:pt x="204" y="551"/>
                  </a:cubicBezTo>
                  <a:cubicBezTo>
                    <a:pt x="274" y="621"/>
                    <a:pt x="357" y="652"/>
                    <a:pt x="439" y="652"/>
                  </a:cubicBezTo>
                  <a:cubicBezTo>
                    <a:pt x="608" y="652"/>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6"/>
            <p:cNvSpPr/>
            <p:nvPr/>
          </p:nvSpPr>
          <p:spPr>
            <a:xfrm>
              <a:off x="2743360" y="2745501"/>
              <a:ext cx="25281" cy="21803"/>
            </a:xfrm>
            <a:custGeom>
              <a:rect b="b" l="l" r="r" t="t"/>
              <a:pathLst>
                <a:path extrusionOk="0" h="652" w="756">
                  <a:moveTo>
                    <a:pt x="432" y="0"/>
                  </a:moveTo>
                  <a:cubicBezTo>
                    <a:pt x="144" y="0"/>
                    <a:pt x="1" y="348"/>
                    <a:pt x="204" y="551"/>
                  </a:cubicBezTo>
                  <a:cubicBezTo>
                    <a:pt x="270" y="621"/>
                    <a:pt x="351" y="652"/>
                    <a:pt x="431" y="652"/>
                  </a:cubicBezTo>
                  <a:cubicBezTo>
                    <a:pt x="597" y="652"/>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6"/>
            <p:cNvSpPr/>
            <p:nvPr/>
          </p:nvSpPr>
          <p:spPr>
            <a:xfrm>
              <a:off x="2819063" y="2745501"/>
              <a:ext cx="25247" cy="21803"/>
            </a:xfrm>
            <a:custGeom>
              <a:rect b="b" l="l" r="r" t="t"/>
              <a:pathLst>
                <a:path extrusionOk="0" h="652"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6"/>
            <p:cNvSpPr/>
            <p:nvPr/>
          </p:nvSpPr>
          <p:spPr>
            <a:xfrm>
              <a:off x="2288536" y="2809167"/>
              <a:ext cx="25548" cy="21636"/>
            </a:xfrm>
            <a:custGeom>
              <a:rect b="b" l="l" r="r" t="t"/>
              <a:pathLst>
                <a:path extrusionOk="0" h="647" w="764">
                  <a:moveTo>
                    <a:pt x="413" y="0"/>
                  </a:moveTo>
                  <a:cubicBezTo>
                    <a:pt x="136" y="0"/>
                    <a:pt x="0" y="340"/>
                    <a:pt x="200" y="552"/>
                  </a:cubicBezTo>
                  <a:cubicBezTo>
                    <a:pt x="266" y="617"/>
                    <a:pt x="347" y="647"/>
                    <a:pt x="427" y="647"/>
                  </a:cubicBezTo>
                  <a:cubicBezTo>
                    <a:pt x="592" y="647"/>
                    <a:pt x="751" y="518"/>
                    <a:pt x="751" y="324"/>
                  </a:cubicBezTo>
                  <a:cubicBezTo>
                    <a:pt x="763" y="144"/>
                    <a:pt x="608" y="1"/>
                    <a:pt x="428" y="1"/>
                  </a:cubicBezTo>
                  <a:cubicBezTo>
                    <a:pt x="423" y="0"/>
                    <a:pt x="418" y="0"/>
                    <a:pt x="4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6"/>
            <p:cNvSpPr/>
            <p:nvPr/>
          </p:nvSpPr>
          <p:spPr>
            <a:xfrm>
              <a:off x="2368118" y="2809167"/>
              <a:ext cx="21636" cy="21669"/>
            </a:xfrm>
            <a:custGeom>
              <a:rect b="b" l="l" r="r" t="t"/>
              <a:pathLst>
                <a:path extrusionOk="0" h="648" w="647">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6"/>
            <p:cNvSpPr/>
            <p:nvPr/>
          </p:nvSpPr>
          <p:spPr>
            <a:xfrm>
              <a:off x="2443788" y="2809167"/>
              <a:ext cx="21669" cy="21669"/>
            </a:xfrm>
            <a:custGeom>
              <a:rect b="b" l="l" r="r" t="t"/>
              <a:pathLst>
                <a:path extrusionOk="0" h="648" w="648">
                  <a:moveTo>
                    <a:pt x="324" y="1"/>
                  </a:moveTo>
                  <a:cubicBezTo>
                    <a:pt x="145" y="1"/>
                    <a:pt x="1" y="144"/>
                    <a:pt x="1" y="324"/>
                  </a:cubicBezTo>
                  <a:cubicBezTo>
                    <a:pt x="1" y="504"/>
                    <a:pt x="145" y="647"/>
                    <a:pt x="324" y="647"/>
                  </a:cubicBezTo>
                  <a:cubicBezTo>
                    <a:pt x="504" y="647"/>
                    <a:pt x="648" y="504"/>
                    <a:pt x="648" y="324"/>
                  </a:cubicBezTo>
                  <a:cubicBezTo>
                    <a:pt x="648" y="144"/>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6"/>
            <p:cNvSpPr/>
            <p:nvPr/>
          </p:nvSpPr>
          <p:spPr>
            <a:xfrm>
              <a:off x="2515881" y="2809134"/>
              <a:ext cx="25281" cy="21669"/>
            </a:xfrm>
            <a:custGeom>
              <a:rect b="b" l="l" r="r" t="t"/>
              <a:pathLst>
                <a:path extrusionOk="0" h="648" w="756">
                  <a:moveTo>
                    <a:pt x="451" y="1"/>
                  </a:moveTo>
                  <a:cubicBezTo>
                    <a:pt x="445" y="1"/>
                    <a:pt x="438" y="1"/>
                    <a:pt x="432" y="2"/>
                  </a:cubicBezTo>
                  <a:cubicBezTo>
                    <a:pt x="144" y="2"/>
                    <a:pt x="1" y="349"/>
                    <a:pt x="204" y="553"/>
                  </a:cubicBezTo>
                  <a:cubicBezTo>
                    <a:pt x="270" y="618"/>
                    <a:pt x="351" y="648"/>
                    <a:pt x="431" y="648"/>
                  </a:cubicBezTo>
                  <a:cubicBezTo>
                    <a:pt x="596" y="648"/>
                    <a:pt x="755" y="519"/>
                    <a:pt x="755" y="325"/>
                  </a:cubicBezTo>
                  <a:cubicBezTo>
                    <a:pt x="755" y="152"/>
                    <a:pt x="622"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6"/>
            <p:cNvSpPr/>
            <p:nvPr/>
          </p:nvSpPr>
          <p:spPr>
            <a:xfrm>
              <a:off x="2591585" y="2809134"/>
              <a:ext cx="25648" cy="21669"/>
            </a:xfrm>
            <a:custGeom>
              <a:rect b="b" l="l" r="r" t="t"/>
              <a:pathLst>
                <a:path extrusionOk="0" h="648" w="767">
                  <a:moveTo>
                    <a:pt x="451" y="1"/>
                  </a:moveTo>
                  <a:cubicBezTo>
                    <a:pt x="445" y="1"/>
                    <a:pt x="438" y="1"/>
                    <a:pt x="432" y="2"/>
                  </a:cubicBezTo>
                  <a:cubicBezTo>
                    <a:pt x="144" y="2"/>
                    <a:pt x="0" y="349"/>
                    <a:pt x="204" y="553"/>
                  </a:cubicBezTo>
                  <a:cubicBezTo>
                    <a:pt x="270" y="618"/>
                    <a:pt x="351" y="648"/>
                    <a:pt x="431" y="648"/>
                  </a:cubicBezTo>
                  <a:cubicBezTo>
                    <a:pt x="597" y="648"/>
                    <a:pt x="759" y="519"/>
                    <a:pt x="767" y="325"/>
                  </a:cubicBezTo>
                  <a:cubicBezTo>
                    <a:pt x="767" y="152"/>
                    <a:pt x="622"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6"/>
            <p:cNvSpPr/>
            <p:nvPr/>
          </p:nvSpPr>
          <p:spPr>
            <a:xfrm>
              <a:off x="2670866" y="2809167"/>
              <a:ext cx="22070" cy="21669"/>
            </a:xfrm>
            <a:custGeom>
              <a:rect b="b" l="l" r="r" t="t"/>
              <a:pathLst>
                <a:path extrusionOk="0" h="648" w="660">
                  <a:moveTo>
                    <a:pt x="336" y="1"/>
                  </a:moveTo>
                  <a:cubicBezTo>
                    <a:pt x="157" y="1"/>
                    <a:pt x="1" y="144"/>
                    <a:pt x="1" y="324"/>
                  </a:cubicBezTo>
                  <a:cubicBezTo>
                    <a:pt x="1" y="504"/>
                    <a:pt x="157" y="647"/>
                    <a:pt x="336" y="647"/>
                  </a:cubicBezTo>
                  <a:cubicBezTo>
                    <a:pt x="516" y="647"/>
                    <a:pt x="660" y="504"/>
                    <a:pt x="660" y="324"/>
                  </a:cubicBezTo>
                  <a:cubicBezTo>
                    <a:pt x="660" y="144"/>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6"/>
            <p:cNvSpPr/>
            <p:nvPr/>
          </p:nvSpPr>
          <p:spPr>
            <a:xfrm>
              <a:off x="2743360" y="2809167"/>
              <a:ext cx="25281" cy="21636"/>
            </a:xfrm>
            <a:custGeom>
              <a:rect b="b" l="l" r="r" t="t"/>
              <a:pathLst>
                <a:path extrusionOk="0" h="647" w="756">
                  <a:moveTo>
                    <a:pt x="432" y="1"/>
                  </a:moveTo>
                  <a:cubicBezTo>
                    <a:pt x="144" y="1"/>
                    <a:pt x="1" y="348"/>
                    <a:pt x="204" y="552"/>
                  </a:cubicBezTo>
                  <a:cubicBezTo>
                    <a:pt x="270" y="617"/>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6"/>
            <p:cNvSpPr/>
            <p:nvPr/>
          </p:nvSpPr>
          <p:spPr>
            <a:xfrm>
              <a:off x="2819063" y="2809167"/>
              <a:ext cx="25247" cy="21636"/>
            </a:xfrm>
            <a:custGeom>
              <a:rect b="b" l="l" r="r" t="t"/>
              <a:pathLst>
                <a:path extrusionOk="0" h="647" w="755">
                  <a:moveTo>
                    <a:pt x="432" y="1"/>
                  </a:moveTo>
                  <a:cubicBezTo>
                    <a:pt x="144" y="1"/>
                    <a:pt x="0" y="348"/>
                    <a:pt x="204" y="552"/>
                  </a:cubicBezTo>
                  <a:cubicBezTo>
                    <a:pt x="270" y="617"/>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6"/>
            <p:cNvSpPr/>
            <p:nvPr/>
          </p:nvSpPr>
          <p:spPr>
            <a:xfrm>
              <a:off x="2288536" y="2872833"/>
              <a:ext cx="25147" cy="21669"/>
            </a:xfrm>
            <a:custGeom>
              <a:rect b="b" l="l" r="r" t="t"/>
              <a:pathLst>
                <a:path extrusionOk="0" h="648" w="752">
                  <a:moveTo>
                    <a:pt x="414" y="1"/>
                  </a:moveTo>
                  <a:cubicBezTo>
                    <a:pt x="136" y="1"/>
                    <a:pt x="0" y="352"/>
                    <a:pt x="200" y="552"/>
                  </a:cubicBezTo>
                  <a:cubicBezTo>
                    <a:pt x="266" y="618"/>
                    <a:pt x="347" y="647"/>
                    <a:pt x="427" y="647"/>
                  </a:cubicBezTo>
                  <a:cubicBezTo>
                    <a:pt x="592" y="647"/>
                    <a:pt x="751" y="519"/>
                    <a:pt x="751" y="324"/>
                  </a:cubicBezTo>
                  <a:cubicBezTo>
                    <a:pt x="751" y="145"/>
                    <a:pt x="608" y="1"/>
                    <a:pt x="428" y="1"/>
                  </a:cubicBezTo>
                  <a:cubicBezTo>
                    <a:pt x="423" y="1"/>
                    <a:pt x="419" y="1"/>
                    <a:pt x="4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6"/>
            <p:cNvSpPr/>
            <p:nvPr/>
          </p:nvSpPr>
          <p:spPr>
            <a:xfrm>
              <a:off x="2368118" y="2872833"/>
              <a:ext cx="21636" cy="21669"/>
            </a:xfrm>
            <a:custGeom>
              <a:rect b="b" l="l" r="r" t="t"/>
              <a:pathLst>
                <a:path extrusionOk="0" h="648" w="647">
                  <a:moveTo>
                    <a:pt x="324" y="1"/>
                  </a:moveTo>
                  <a:cubicBezTo>
                    <a:pt x="144" y="1"/>
                    <a:pt x="0" y="145"/>
                    <a:pt x="0" y="324"/>
                  </a:cubicBezTo>
                  <a:cubicBezTo>
                    <a:pt x="0" y="504"/>
                    <a:pt x="144" y="648"/>
                    <a:pt x="324" y="648"/>
                  </a:cubicBezTo>
                  <a:cubicBezTo>
                    <a:pt x="503" y="648"/>
                    <a:pt x="647" y="504"/>
                    <a:pt x="647" y="324"/>
                  </a:cubicBezTo>
                  <a:cubicBezTo>
                    <a:pt x="647" y="145"/>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6"/>
            <p:cNvSpPr/>
            <p:nvPr/>
          </p:nvSpPr>
          <p:spPr>
            <a:xfrm>
              <a:off x="2443788" y="2872833"/>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6"/>
            <p:cNvSpPr/>
            <p:nvPr/>
          </p:nvSpPr>
          <p:spPr>
            <a:xfrm>
              <a:off x="2515881" y="287283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6"/>
            <p:cNvSpPr/>
            <p:nvPr/>
          </p:nvSpPr>
          <p:spPr>
            <a:xfrm>
              <a:off x="2591585" y="2872833"/>
              <a:ext cx="25648" cy="21669"/>
            </a:xfrm>
            <a:custGeom>
              <a:rect b="b" l="l" r="r" t="t"/>
              <a:pathLst>
                <a:path extrusionOk="0" h="648" w="767">
                  <a:moveTo>
                    <a:pt x="452" y="0"/>
                  </a:moveTo>
                  <a:cubicBezTo>
                    <a:pt x="446" y="0"/>
                    <a:pt x="439" y="0"/>
                    <a:pt x="432" y="1"/>
                  </a:cubicBezTo>
                  <a:cubicBezTo>
                    <a:pt x="144" y="1"/>
                    <a:pt x="0" y="348"/>
                    <a:pt x="204" y="552"/>
                  </a:cubicBezTo>
                  <a:cubicBezTo>
                    <a:pt x="270" y="618"/>
                    <a:pt x="351" y="647"/>
                    <a:pt x="431" y="647"/>
                  </a:cubicBezTo>
                  <a:cubicBezTo>
                    <a:pt x="597" y="647"/>
                    <a:pt x="759" y="519"/>
                    <a:pt x="767" y="324"/>
                  </a:cubicBezTo>
                  <a:cubicBezTo>
                    <a:pt x="767" y="140"/>
                    <a:pt x="623"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6"/>
            <p:cNvSpPr/>
            <p:nvPr/>
          </p:nvSpPr>
          <p:spPr>
            <a:xfrm>
              <a:off x="2670866" y="2872833"/>
              <a:ext cx="22070" cy="21669"/>
            </a:xfrm>
            <a:custGeom>
              <a:rect b="b" l="l" r="r" t="t"/>
              <a:pathLst>
                <a:path extrusionOk="0" h="648" w="660">
                  <a:moveTo>
                    <a:pt x="336" y="1"/>
                  </a:moveTo>
                  <a:cubicBezTo>
                    <a:pt x="157" y="1"/>
                    <a:pt x="1" y="145"/>
                    <a:pt x="1" y="324"/>
                  </a:cubicBezTo>
                  <a:cubicBezTo>
                    <a:pt x="1" y="504"/>
                    <a:pt x="157" y="648"/>
                    <a:pt x="336" y="648"/>
                  </a:cubicBezTo>
                  <a:cubicBezTo>
                    <a:pt x="516" y="648"/>
                    <a:pt x="660" y="504"/>
                    <a:pt x="660" y="324"/>
                  </a:cubicBezTo>
                  <a:cubicBezTo>
                    <a:pt x="660" y="145"/>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6"/>
            <p:cNvSpPr/>
            <p:nvPr/>
          </p:nvSpPr>
          <p:spPr>
            <a:xfrm>
              <a:off x="2743360" y="287283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6"/>
            <p:cNvSpPr/>
            <p:nvPr/>
          </p:nvSpPr>
          <p:spPr>
            <a:xfrm>
              <a:off x="2819063" y="2872833"/>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6"/>
            <p:cNvSpPr/>
            <p:nvPr/>
          </p:nvSpPr>
          <p:spPr>
            <a:xfrm>
              <a:off x="2288402" y="2936131"/>
              <a:ext cx="25281" cy="22037"/>
            </a:xfrm>
            <a:custGeom>
              <a:rect b="b" l="l" r="r" t="t"/>
              <a:pathLst>
                <a:path extrusionOk="0" h="659" w="756">
                  <a:moveTo>
                    <a:pt x="432" y="0"/>
                  </a:moveTo>
                  <a:cubicBezTo>
                    <a:pt x="144" y="0"/>
                    <a:pt x="1" y="348"/>
                    <a:pt x="204" y="563"/>
                  </a:cubicBezTo>
                  <a:cubicBezTo>
                    <a:pt x="270" y="629"/>
                    <a:pt x="350" y="658"/>
                    <a:pt x="429" y="658"/>
                  </a:cubicBezTo>
                  <a:cubicBezTo>
                    <a:pt x="595" y="658"/>
                    <a:pt x="755" y="527"/>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6"/>
            <p:cNvSpPr/>
            <p:nvPr/>
          </p:nvSpPr>
          <p:spPr>
            <a:xfrm>
              <a:off x="2364106" y="2936131"/>
              <a:ext cx="25648" cy="22037"/>
            </a:xfrm>
            <a:custGeom>
              <a:rect b="b" l="l" r="r" t="t"/>
              <a:pathLst>
                <a:path extrusionOk="0" h="659" w="767">
                  <a:moveTo>
                    <a:pt x="444" y="0"/>
                  </a:moveTo>
                  <a:cubicBezTo>
                    <a:pt x="144" y="0"/>
                    <a:pt x="0" y="348"/>
                    <a:pt x="204" y="563"/>
                  </a:cubicBezTo>
                  <a:cubicBezTo>
                    <a:pt x="273" y="629"/>
                    <a:pt x="356" y="658"/>
                    <a:pt x="437" y="658"/>
                  </a:cubicBezTo>
                  <a:cubicBezTo>
                    <a:pt x="607" y="658"/>
                    <a:pt x="767" y="527"/>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6"/>
            <p:cNvSpPr/>
            <p:nvPr/>
          </p:nvSpPr>
          <p:spPr>
            <a:xfrm>
              <a:off x="2440211" y="2936131"/>
              <a:ext cx="25247" cy="22037"/>
            </a:xfrm>
            <a:custGeom>
              <a:rect b="b" l="l" r="r" t="t"/>
              <a:pathLst>
                <a:path extrusionOk="0" h="659" w="755">
                  <a:moveTo>
                    <a:pt x="431" y="0"/>
                  </a:moveTo>
                  <a:cubicBezTo>
                    <a:pt x="144" y="0"/>
                    <a:pt x="0" y="348"/>
                    <a:pt x="204" y="563"/>
                  </a:cubicBezTo>
                  <a:cubicBezTo>
                    <a:pt x="269" y="629"/>
                    <a:pt x="349" y="658"/>
                    <a:pt x="428" y="658"/>
                  </a:cubicBezTo>
                  <a:cubicBezTo>
                    <a:pt x="595" y="658"/>
                    <a:pt x="755" y="527"/>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6"/>
            <p:cNvSpPr/>
            <p:nvPr/>
          </p:nvSpPr>
          <p:spPr>
            <a:xfrm>
              <a:off x="2515881" y="2936131"/>
              <a:ext cx="25281" cy="22037"/>
            </a:xfrm>
            <a:custGeom>
              <a:rect b="b" l="l" r="r" t="t"/>
              <a:pathLst>
                <a:path extrusionOk="0" h="659" w="756">
                  <a:moveTo>
                    <a:pt x="432" y="0"/>
                  </a:moveTo>
                  <a:cubicBezTo>
                    <a:pt x="144" y="0"/>
                    <a:pt x="1" y="348"/>
                    <a:pt x="204" y="563"/>
                  </a:cubicBezTo>
                  <a:cubicBezTo>
                    <a:pt x="270" y="629"/>
                    <a:pt x="350" y="658"/>
                    <a:pt x="429" y="658"/>
                  </a:cubicBezTo>
                  <a:cubicBezTo>
                    <a:pt x="595" y="658"/>
                    <a:pt x="755" y="527"/>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6"/>
            <p:cNvSpPr/>
            <p:nvPr/>
          </p:nvSpPr>
          <p:spPr>
            <a:xfrm>
              <a:off x="2591585" y="2936131"/>
              <a:ext cx="25648" cy="21937"/>
            </a:xfrm>
            <a:custGeom>
              <a:rect b="b" l="l" r="r" t="t"/>
              <a:pathLst>
                <a:path extrusionOk="0" h="656" w="767">
                  <a:moveTo>
                    <a:pt x="432" y="0"/>
                  </a:moveTo>
                  <a:cubicBezTo>
                    <a:pt x="144" y="12"/>
                    <a:pt x="0" y="360"/>
                    <a:pt x="204" y="563"/>
                  </a:cubicBezTo>
                  <a:cubicBezTo>
                    <a:pt x="268" y="627"/>
                    <a:pt x="346" y="656"/>
                    <a:pt x="424" y="656"/>
                  </a:cubicBezTo>
                  <a:cubicBezTo>
                    <a:pt x="593" y="656"/>
                    <a:pt x="759" y="521"/>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6"/>
            <p:cNvSpPr/>
            <p:nvPr/>
          </p:nvSpPr>
          <p:spPr>
            <a:xfrm>
              <a:off x="2667288" y="2936131"/>
              <a:ext cx="25648" cy="22037"/>
            </a:xfrm>
            <a:custGeom>
              <a:rect b="b" l="l" r="r" t="t"/>
              <a:pathLst>
                <a:path extrusionOk="0" h="659" w="767">
                  <a:moveTo>
                    <a:pt x="443" y="0"/>
                  </a:moveTo>
                  <a:cubicBezTo>
                    <a:pt x="144" y="0"/>
                    <a:pt x="0" y="348"/>
                    <a:pt x="204" y="563"/>
                  </a:cubicBezTo>
                  <a:cubicBezTo>
                    <a:pt x="273" y="629"/>
                    <a:pt x="356" y="658"/>
                    <a:pt x="437" y="658"/>
                  </a:cubicBezTo>
                  <a:cubicBezTo>
                    <a:pt x="607" y="658"/>
                    <a:pt x="767" y="527"/>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6"/>
            <p:cNvSpPr/>
            <p:nvPr/>
          </p:nvSpPr>
          <p:spPr>
            <a:xfrm>
              <a:off x="2743360" y="2936131"/>
              <a:ext cx="25281" cy="22037"/>
            </a:xfrm>
            <a:custGeom>
              <a:rect b="b" l="l" r="r" t="t"/>
              <a:pathLst>
                <a:path extrusionOk="0" h="659" w="756">
                  <a:moveTo>
                    <a:pt x="432" y="0"/>
                  </a:moveTo>
                  <a:cubicBezTo>
                    <a:pt x="144" y="0"/>
                    <a:pt x="1" y="348"/>
                    <a:pt x="204" y="563"/>
                  </a:cubicBezTo>
                  <a:cubicBezTo>
                    <a:pt x="270" y="629"/>
                    <a:pt x="350" y="658"/>
                    <a:pt x="429" y="658"/>
                  </a:cubicBezTo>
                  <a:cubicBezTo>
                    <a:pt x="595" y="658"/>
                    <a:pt x="755" y="527"/>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6"/>
            <p:cNvSpPr/>
            <p:nvPr/>
          </p:nvSpPr>
          <p:spPr>
            <a:xfrm>
              <a:off x="2819063" y="2936131"/>
              <a:ext cx="25247" cy="22037"/>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2" name="Google Shape;942;p16"/>
          <p:cNvCxnSpPr/>
          <p:nvPr/>
        </p:nvCxnSpPr>
        <p:spPr>
          <a:xfrm rot="10800000">
            <a:off x="8889575" y="-9400"/>
            <a:ext cx="0" cy="1582200"/>
          </a:xfrm>
          <a:prstGeom prst="straightConnector1">
            <a:avLst/>
          </a:prstGeom>
          <a:noFill/>
          <a:ln cap="flat" cmpd="sng" w="9525">
            <a:solidFill>
              <a:schemeClr val="dk1"/>
            </a:solidFill>
            <a:prstDash val="solid"/>
            <a:round/>
            <a:headEnd len="med" w="med" type="none"/>
            <a:tailEnd len="med" w="med" type="none"/>
          </a:ln>
        </p:spPr>
      </p:cxnSp>
      <p:sp>
        <p:nvSpPr>
          <p:cNvPr id="943" name="Google Shape;943;p16"/>
          <p:cNvSpPr/>
          <p:nvPr/>
        </p:nvSpPr>
        <p:spPr>
          <a:xfrm rot="5400000">
            <a:off x="643138" y="4298830"/>
            <a:ext cx="201573" cy="1487762"/>
          </a:xfrm>
          <a:custGeom>
            <a:rect b="b" l="l" r="r" t="t"/>
            <a:pathLst>
              <a:path extrusionOk="0" h="62126" w="4073">
                <a:moveTo>
                  <a:pt x="0" y="0"/>
                </a:moveTo>
                <a:lnTo>
                  <a:pt x="0" y="62125"/>
                </a:lnTo>
                <a:lnTo>
                  <a:pt x="4072" y="62125"/>
                </a:lnTo>
                <a:lnTo>
                  <a:pt x="40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2">
    <p:spTree>
      <p:nvGrpSpPr>
        <p:cNvPr id="944" name="Shape 944"/>
        <p:cNvGrpSpPr/>
        <p:nvPr/>
      </p:nvGrpSpPr>
      <p:grpSpPr>
        <a:xfrm>
          <a:off x="0" y="0"/>
          <a:ext cx="0" cy="0"/>
          <a:chOff x="0" y="0"/>
          <a:chExt cx="0" cy="0"/>
        </a:xfrm>
      </p:grpSpPr>
      <p:sp>
        <p:nvSpPr>
          <p:cNvPr id="945" name="Google Shape;945;p17"/>
          <p:cNvSpPr txBox="1"/>
          <p:nvPr>
            <p:ph type="title"/>
          </p:nvPr>
        </p:nvSpPr>
        <p:spPr>
          <a:xfrm>
            <a:off x="713225" y="445025"/>
            <a:ext cx="3858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6" name="Google Shape;946;p17"/>
          <p:cNvSpPr/>
          <p:nvPr/>
        </p:nvSpPr>
        <p:spPr>
          <a:xfrm>
            <a:off x="-20154" y="679368"/>
            <a:ext cx="443414" cy="403922"/>
          </a:xfrm>
          <a:custGeom>
            <a:rect b="b" l="l" r="r" t="t"/>
            <a:pathLst>
              <a:path extrusionOk="0" h="12079" w="13260">
                <a:moveTo>
                  <a:pt x="6630" y="0"/>
                </a:moveTo>
                <a:cubicBezTo>
                  <a:pt x="5085" y="0"/>
                  <a:pt x="3540" y="590"/>
                  <a:pt x="2360" y="1770"/>
                </a:cubicBezTo>
                <a:cubicBezTo>
                  <a:pt x="1" y="4129"/>
                  <a:pt x="1" y="7950"/>
                  <a:pt x="2360" y="10309"/>
                </a:cubicBezTo>
                <a:cubicBezTo>
                  <a:pt x="3540" y="11489"/>
                  <a:pt x="5085" y="12079"/>
                  <a:pt x="6630" y="12079"/>
                </a:cubicBezTo>
                <a:cubicBezTo>
                  <a:pt x="8175" y="12079"/>
                  <a:pt x="9720" y="11489"/>
                  <a:pt x="10900" y="10309"/>
                </a:cubicBezTo>
                <a:cubicBezTo>
                  <a:pt x="13260" y="7950"/>
                  <a:pt x="13260" y="4129"/>
                  <a:pt x="10900" y="1770"/>
                </a:cubicBezTo>
                <a:cubicBezTo>
                  <a:pt x="9720" y="590"/>
                  <a:pt x="8175" y="0"/>
                  <a:pt x="6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7" name="Google Shape;947;p17"/>
          <p:cNvGrpSpPr/>
          <p:nvPr/>
        </p:nvGrpSpPr>
        <p:grpSpPr>
          <a:xfrm>
            <a:off x="8439889" y="144954"/>
            <a:ext cx="555934" cy="466650"/>
            <a:chOff x="4723089" y="2279829"/>
            <a:chExt cx="555934" cy="466650"/>
          </a:xfrm>
        </p:grpSpPr>
        <p:sp>
          <p:nvSpPr>
            <p:cNvPr id="948" name="Google Shape;948;p17"/>
            <p:cNvSpPr/>
            <p:nvPr/>
          </p:nvSpPr>
          <p:spPr>
            <a:xfrm>
              <a:off x="4723089" y="2279829"/>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7"/>
            <p:cNvSpPr/>
            <p:nvPr/>
          </p:nvSpPr>
          <p:spPr>
            <a:xfrm>
              <a:off x="4798797" y="2279829"/>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7"/>
            <p:cNvSpPr/>
            <p:nvPr/>
          </p:nvSpPr>
          <p:spPr>
            <a:xfrm>
              <a:off x="4874471" y="2279829"/>
              <a:ext cx="25682" cy="21669"/>
            </a:xfrm>
            <a:custGeom>
              <a:rect b="b" l="l" r="r" t="t"/>
              <a:pathLst>
                <a:path extrusionOk="0" h="648" w="768">
                  <a:moveTo>
                    <a:pt x="444" y="1"/>
                  </a:moveTo>
                  <a:cubicBezTo>
                    <a:pt x="145" y="1"/>
                    <a:pt x="1" y="348"/>
                    <a:pt x="204" y="552"/>
                  </a:cubicBezTo>
                  <a:cubicBezTo>
                    <a:pt x="270" y="618"/>
                    <a:pt x="353" y="647"/>
                    <a:pt x="434" y="647"/>
                  </a:cubicBezTo>
                  <a:cubicBezTo>
                    <a:pt x="603"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7"/>
            <p:cNvSpPr/>
            <p:nvPr/>
          </p:nvSpPr>
          <p:spPr>
            <a:xfrm>
              <a:off x="4950579" y="2279829"/>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7"/>
            <p:cNvSpPr/>
            <p:nvPr/>
          </p:nvSpPr>
          <p:spPr>
            <a:xfrm>
              <a:off x="5026287" y="2279829"/>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7"/>
            <p:cNvSpPr/>
            <p:nvPr/>
          </p:nvSpPr>
          <p:spPr>
            <a:xfrm>
              <a:off x="5101960" y="2279829"/>
              <a:ext cx="25682" cy="21669"/>
            </a:xfrm>
            <a:custGeom>
              <a:rect b="b" l="l" r="r" t="t"/>
              <a:pathLst>
                <a:path extrusionOk="0" h="648" w="768">
                  <a:moveTo>
                    <a:pt x="432" y="1"/>
                  </a:moveTo>
                  <a:cubicBezTo>
                    <a:pt x="145" y="1"/>
                    <a:pt x="1" y="348"/>
                    <a:pt x="204" y="552"/>
                  </a:cubicBezTo>
                  <a:cubicBezTo>
                    <a:pt x="270" y="618"/>
                    <a:pt x="353" y="647"/>
                    <a:pt x="434" y="647"/>
                  </a:cubicBezTo>
                  <a:cubicBezTo>
                    <a:pt x="603" y="647"/>
                    <a:pt x="767" y="519"/>
                    <a:pt x="767" y="324"/>
                  </a:cubicBezTo>
                  <a:cubicBezTo>
                    <a:pt x="767"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7"/>
            <p:cNvSpPr/>
            <p:nvPr/>
          </p:nvSpPr>
          <p:spPr>
            <a:xfrm>
              <a:off x="5177668" y="2279829"/>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7"/>
            <p:cNvSpPr/>
            <p:nvPr/>
          </p:nvSpPr>
          <p:spPr>
            <a:xfrm>
              <a:off x="5253776" y="2279829"/>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7"/>
            <p:cNvSpPr/>
            <p:nvPr/>
          </p:nvSpPr>
          <p:spPr>
            <a:xfrm>
              <a:off x="4723089" y="2343531"/>
              <a:ext cx="25281" cy="21636"/>
            </a:xfrm>
            <a:custGeom>
              <a:rect b="b" l="l" r="r" t="t"/>
              <a:pathLst>
                <a:path extrusionOk="0" h="647" w="756">
                  <a:moveTo>
                    <a:pt x="432" y="0"/>
                  </a:moveTo>
                  <a:cubicBezTo>
                    <a:pt x="144" y="0"/>
                    <a:pt x="1"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7"/>
            <p:cNvSpPr/>
            <p:nvPr/>
          </p:nvSpPr>
          <p:spPr>
            <a:xfrm>
              <a:off x="4798797" y="2343531"/>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7"/>
            <p:cNvSpPr/>
            <p:nvPr/>
          </p:nvSpPr>
          <p:spPr>
            <a:xfrm>
              <a:off x="4874471" y="2343531"/>
              <a:ext cx="25682" cy="21803"/>
            </a:xfrm>
            <a:custGeom>
              <a:rect b="b" l="l" r="r" t="t"/>
              <a:pathLst>
                <a:path extrusionOk="0" h="652" w="768">
                  <a:moveTo>
                    <a:pt x="444" y="0"/>
                  </a:moveTo>
                  <a:cubicBezTo>
                    <a:pt x="157" y="0"/>
                    <a:pt x="1" y="348"/>
                    <a:pt x="204" y="551"/>
                  </a:cubicBezTo>
                  <a:cubicBezTo>
                    <a:pt x="271" y="621"/>
                    <a:pt x="353" y="652"/>
                    <a:pt x="434" y="652"/>
                  </a:cubicBezTo>
                  <a:cubicBezTo>
                    <a:pt x="603" y="652"/>
                    <a:pt x="767" y="518"/>
                    <a:pt x="767" y="324"/>
                  </a:cubicBezTo>
                  <a:cubicBezTo>
                    <a:pt x="755"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7"/>
            <p:cNvSpPr/>
            <p:nvPr/>
          </p:nvSpPr>
          <p:spPr>
            <a:xfrm>
              <a:off x="4950579" y="2343531"/>
              <a:ext cx="25281" cy="21636"/>
            </a:xfrm>
            <a:custGeom>
              <a:rect b="b" l="l" r="r" t="t"/>
              <a:pathLst>
                <a:path extrusionOk="0" h="647" w="756">
                  <a:moveTo>
                    <a:pt x="432" y="0"/>
                  </a:moveTo>
                  <a:cubicBezTo>
                    <a:pt x="144" y="0"/>
                    <a:pt x="1"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7"/>
            <p:cNvSpPr/>
            <p:nvPr/>
          </p:nvSpPr>
          <p:spPr>
            <a:xfrm>
              <a:off x="5026287" y="234353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7"/>
            <p:cNvSpPr/>
            <p:nvPr/>
          </p:nvSpPr>
          <p:spPr>
            <a:xfrm>
              <a:off x="5101960" y="2343531"/>
              <a:ext cx="25682" cy="21636"/>
            </a:xfrm>
            <a:custGeom>
              <a:rect b="b" l="l" r="r" t="t"/>
              <a:pathLst>
                <a:path extrusionOk="0" h="647" w="768">
                  <a:moveTo>
                    <a:pt x="432" y="0"/>
                  </a:moveTo>
                  <a:cubicBezTo>
                    <a:pt x="145" y="0"/>
                    <a:pt x="1" y="348"/>
                    <a:pt x="204" y="551"/>
                  </a:cubicBezTo>
                  <a:cubicBezTo>
                    <a:pt x="270" y="617"/>
                    <a:pt x="353" y="647"/>
                    <a:pt x="434" y="647"/>
                  </a:cubicBezTo>
                  <a:cubicBezTo>
                    <a:pt x="603" y="647"/>
                    <a:pt x="767" y="518"/>
                    <a:pt x="767" y="324"/>
                  </a:cubicBezTo>
                  <a:cubicBezTo>
                    <a:pt x="767"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7"/>
            <p:cNvSpPr/>
            <p:nvPr/>
          </p:nvSpPr>
          <p:spPr>
            <a:xfrm>
              <a:off x="5177668" y="2343531"/>
              <a:ext cx="25682" cy="21636"/>
            </a:xfrm>
            <a:custGeom>
              <a:rect b="b" l="l" r="r" t="t"/>
              <a:pathLst>
                <a:path extrusionOk="0" h="647" w="768">
                  <a:moveTo>
                    <a:pt x="444" y="0"/>
                  </a:moveTo>
                  <a:cubicBezTo>
                    <a:pt x="144" y="0"/>
                    <a:pt x="1" y="348"/>
                    <a:pt x="204" y="551"/>
                  </a:cubicBezTo>
                  <a:cubicBezTo>
                    <a:pt x="274" y="617"/>
                    <a:pt x="358" y="647"/>
                    <a:pt x="439"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7"/>
            <p:cNvSpPr/>
            <p:nvPr/>
          </p:nvSpPr>
          <p:spPr>
            <a:xfrm>
              <a:off x="5253776" y="234353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7"/>
            <p:cNvSpPr/>
            <p:nvPr/>
          </p:nvSpPr>
          <p:spPr>
            <a:xfrm>
              <a:off x="472670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7"/>
            <p:cNvSpPr/>
            <p:nvPr/>
          </p:nvSpPr>
          <p:spPr>
            <a:xfrm>
              <a:off x="4798797" y="2406799"/>
              <a:ext cx="25648" cy="22037"/>
            </a:xfrm>
            <a:custGeom>
              <a:rect b="b" l="l" r="r" t="t"/>
              <a:pathLst>
                <a:path extrusionOk="0" h="659" w="767">
                  <a:moveTo>
                    <a:pt x="431" y="1"/>
                  </a:moveTo>
                  <a:cubicBezTo>
                    <a:pt x="144" y="1"/>
                    <a:pt x="0" y="360"/>
                    <a:pt x="204" y="564"/>
                  </a:cubicBezTo>
                  <a:cubicBezTo>
                    <a:pt x="270" y="629"/>
                    <a:pt x="352" y="659"/>
                    <a:pt x="433" y="659"/>
                  </a:cubicBezTo>
                  <a:cubicBezTo>
                    <a:pt x="602" y="659"/>
                    <a:pt x="767" y="530"/>
                    <a:pt x="767" y="336"/>
                  </a:cubicBezTo>
                  <a:cubicBezTo>
                    <a:pt x="767"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7"/>
            <p:cNvSpPr/>
            <p:nvPr/>
          </p:nvSpPr>
          <p:spPr>
            <a:xfrm>
              <a:off x="4874471" y="2406799"/>
              <a:ext cx="25682" cy="22037"/>
            </a:xfrm>
            <a:custGeom>
              <a:rect b="b" l="l" r="r" t="t"/>
              <a:pathLst>
                <a:path extrusionOk="0" h="659" w="768">
                  <a:moveTo>
                    <a:pt x="444" y="1"/>
                  </a:moveTo>
                  <a:cubicBezTo>
                    <a:pt x="145" y="1"/>
                    <a:pt x="1" y="348"/>
                    <a:pt x="204" y="564"/>
                  </a:cubicBezTo>
                  <a:cubicBezTo>
                    <a:pt x="270" y="629"/>
                    <a:pt x="353" y="659"/>
                    <a:pt x="434" y="659"/>
                  </a:cubicBezTo>
                  <a:cubicBezTo>
                    <a:pt x="603" y="659"/>
                    <a:pt x="767" y="530"/>
                    <a:pt x="767" y="336"/>
                  </a:cubicBezTo>
                  <a:cubicBezTo>
                    <a:pt x="767" y="156"/>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7"/>
            <p:cNvSpPr/>
            <p:nvPr/>
          </p:nvSpPr>
          <p:spPr>
            <a:xfrm>
              <a:off x="495419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7"/>
            <p:cNvSpPr/>
            <p:nvPr/>
          </p:nvSpPr>
          <p:spPr>
            <a:xfrm>
              <a:off x="5026287" y="2406799"/>
              <a:ext cx="25247" cy="22037"/>
            </a:xfrm>
            <a:custGeom>
              <a:rect b="b" l="l" r="r" t="t"/>
              <a:pathLst>
                <a:path extrusionOk="0" h="659" w="755">
                  <a:moveTo>
                    <a:pt x="431" y="1"/>
                  </a:moveTo>
                  <a:cubicBezTo>
                    <a:pt x="144" y="1"/>
                    <a:pt x="0" y="360"/>
                    <a:pt x="204" y="564"/>
                  </a:cubicBezTo>
                  <a:cubicBezTo>
                    <a:pt x="270" y="629"/>
                    <a:pt x="351" y="659"/>
                    <a:pt x="430" y="659"/>
                  </a:cubicBezTo>
                  <a:cubicBezTo>
                    <a:pt x="596" y="659"/>
                    <a:pt x="755" y="530"/>
                    <a:pt x="755" y="336"/>
                  </a:cubicBezTo>
                  <a:cubicBezTo>
                    <a:pt x="755"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7"/>
            <p:cNvSpPr/>
            <p:nvPr/>
          </p:nvSpPr>
          <p:spPr>
            <a:xfrm>
              <a:off x="5105572" y="2406799"/>
              <a:ext cx="22070" cy="22070"/>
            </a:xfrm>
            <a:custGeom>
              <a:rect b="b" l="l" r="r" t="t"/>
              <a:pathLst>
                <a:path extrusionOk="0" h="660" w="660">
                  <a:moveTo>
                    <a:pt x="324" y="1"/>
                  </a:moveTo>
                  <a:cubicBezTo>
                    <a:pt x="144" y="1"/>
                    <a:pt x="1" y="156"/>
                    <a:pt x="1" y="324"/>
                  </a:cubicBezTo>
                  <a:cubicBezTo>
                    <a:pt x="1" y="504"/>
                    <a:pt x="144" y="659"/>
                    <a:pt x="324" y="659"/>
                  </a:cubicBezTo>
                  <a:cubicBezTo>
                    <a:pt x="504" y="659"/>
                    <a:pt x="659" y="504"/>
                    <a:pt x="659" y="324"/>
                  </a:cubicBezTo>
                  <a:cubicBezTo>
                    <a:pt x="659" y="156"/>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7"/>
            <p:cNvSpPr/>
            <p:nvPr/>
          </p:nvSpPr>
          <p:spPr>
            <a:xfrm>
              <a:off x="518168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7"/>
            <p:cNvSpPr/>
            <p:nvPr/>
          </p:nvSpPr>
          <p:spPr>
            <a:xfrm>
              <a:off x="5253776" y="2406799"/>
              <a:ext cx="25247" cy="22037"/>
            </a:xfrm>
            <a:custGeom>
              <a:rect b="b" l="l" r="r" t="t"/>
              <a:pathLst>
                <a:path extrusionOk="0" h="659" w="755">
                  <a:moveTo>
                    <a:pt x="431" y="1"/>
                  </a:moveTo>
                  <a:cubicBezTo>
                    <a:pt x="144" y="1"/>
                    <a:pt x="0" y="360"/>
                    <a:pt x="204" y="564"/>
                  </a:cubicBezTo>
                  <a:cubicBezTo>
                    <a:pt x="270" y="629"/>
                    <a:pt x="351" y="659"/>
                    <a:pt x="430" y="659"/>
                  </a:cubicBezTo>
                  <a:cubicBezTo>
                    <a:pt x="596" y="659"/>
                    <a:pt x="755" y="530"/>
                    <a:pt x="755" y="336"/>
                  </a:cubicBezTo>
                  <a:cubicBezTo>
                    <a:pt x="755"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7"/>
            <p:cNvSpPr/>
            <p:nvPr/>
          </p:nvSpPr>
          <p:spPr>
            <a:xfrm>
              <a:off x="4723089" y="2470468"/>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7"/>
            <p:cNvSpPr/>
            <p:nvPr/>
          </p:nvSpPr>
          <p:spPr>
            <a:xfrm>
              <a:off x="4798797" y="2470468"/>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7"/>
            <p:cNvSpPr/>
            <p:nvPr/>
          </p:nvSpPr>
          <p:spPr>
            <a:xfrm>
              <a:off x="4874471" y="2470468"/>
              <a:ext cx="25682" cy="21669"/>
            </a:xfrm>
            <a:custGeom>
              <a:rect b="b" l="l" r="r" t="t"/>
              <a:pathLst>
                <a:path extrusionOk="0" h="648" w="768">
                  <a:moveTo>
                    <a:pt x="444" y="1"/>
                  </a:moveTo>
                  <a:cubicBezTo>
                    <a:pt x="145" y="1"/>
                    <a:pt x="1" y="348"/>
                    <a:pt x="204" y="552"/>
                  </a:cubicBezTo>
                  <a:cubicBezTo>
                    <a:pt x="270" y="618"/>
                    <a:pt x="353" y="647"/>
                    <a:pt x="434" y="647"/>
                  </a:cubicBezTo>
                  <a:cubicBezTo>
                    <a:pt x="603"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7"/>
            <p:cNvSpPr/>
            <p:nvPr/>
          </p:nvSpPr>
          <p:spPr>
            <a:xfrm>
              <a:off x="4950579" y="2470468"/>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7"/>
            <p:cNvSpPr/>
            <p:nvPr/>
          </p:nvSpPr>
          <p:spPr>
            <a:xfrm>
              <a:off x="5026287" y="2470468"/>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7"/>
            <p:cNvSpPr/>
            <p:nvPr/>
          </p:nvSpPr>
          <p:spPr>
            <a:xfrm>
              <a:off x="5101960" y="2470468"/>
              <a:ext cx="25682" cy="21669"/>
            </a:xfrm>
            <a:custGeom>
              <a:rect b="b" l="l" r="r" t="t"/>
              <a:pathLst>
                <a:path extrusionOk="0" h="648" w="768">
                  <a:moveTo>
                    <a:pt x="432" y="1"/>
                  </a:moveTo>
                  <a:cubicBezTo>
                    <a:pt x="145" y="1"/>
                    <a:pt x="1" y="348"/>
                    <a:pt x="204" y="552"/>
                  </a:cubicBezTo>
                  <a:cubicBezTo>
                    <a:pt x="270" y="618"/>
                    <a:pt x="353" y="647"/>
                    <a:pt x="434" y="647"/>
                  </a:cubicBezTo>
                  <a:cubicBezTo>
                    <a:pt x="603" y="647"/>
                    <a:pt x="767" y="519"/>
                    <a:pt x="767" y="324"/>
                  </a:cubicBezTo>
                  <a:cubicBezTo>
                    <a:pt x="767"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7"/>
            <p:cNvSpPr/>
            <p:nvPr/>
          </p:nvSpPr>
          <p:spPr>
            <a:xfrm>
              <a:off x="5177668" y="2470468"/>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7"/>
            <p:cNvSpPr/>
            <p:nvPr/>
          </p:nvSpPr>
          <p:spPr>
            <a:xfrm>
              <a:off x="5253776" y="2470468"/>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7"/>
            <p:cNvSpPr/>
            <p:nvPr/>
          </p:nvSpPr>
          <p:spPr>
            <a:xfrm>
              <a:off x="472670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7"/>
            <p:cNvSpPr/>
            <p:nvPr/>
          </p:nvSpPr>
          <p:spPr>
            <a:xfrm>
              <a:off x="4798797" y="2534171"/>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7"/>
            <p:cNvSpPr/>
            <p:nvPr/>
          </p:nvSpPr>
          <p:spPr>
            <a:xfrm>
              <a:off x="4874471" y="2534171"/>
              <a:ext cx="25682" cy="21636"/>
            </a:xfrm>
            <a:custGeom>
              <a:rect b="b" l="l" r="r" t="t"/>
              <a:pathLst>
                <a:path extrusionOk="0" h="647" w="768">
                  <a:moveTo>
                    <a:pt x="444" y="0"/>
                  </a:moveTo>
                  <a:cubicBezTo>
                    <a:pt x="145" y="0"/>
                    <a:pt x="1" y="348"/>
                    <a:pt x="204" y="551"/>
                  </a:cubicBezTo>
                  <a:cubicBezTo>
                    <a:pt x="270" y="617"/>
                    <a:pt x="353" y="647"/>
                    <a:pt x="434" y="647"/>
                  </a:cubicBezTo>
                  <a:cubicBezTo>
                    <a:pt x="603"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7"/>
            <p:cNvSpPr/>
            <p:nvPr/>
          </p:nvSpPr>
          <p:spPr>
            <a:xfrm>
              <a:off x="495419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7"/>
            <p:cNvSpPr/>
            <p:nvPr/>
          </p:nvSpPr>
          <p:spPr>
            <a:xfrm>
              <a:off x="5026287" y="253417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7"/>
            <p:cNvSpPr/>
            <p:nvPr/>
          </p:nvSpPr>
          <p:spPr>
            <a:xfrm>
              <a:off x="5105572" y="2534171"/>
              <a:ext cx="22070" cy="21669"/>
            </a:xfrm>
            <a:custGeom>
              <a:rect b="b" l="l" r="r" t="t"/>
              <a:pathLst>
                <a:path extrusionOk="0" h="648" w="660">
                  <a:moveTo>
                    <a:pt x="324" y="0"/>
                  </a:moveTo>
                  <a:cubicBezTo>
                    <a:pt x="144" y="0"/>
                    <a:pt x="1" y="144"/>
                    <a:pt x="1" y="324"/>
                  </a:cubicBezTo>
                  <a:cubicBezTo>
                    <a:pt x="1" y="503"/>
                    <a:pt x="144" y="647"/>
                    <a:pt x="324" y="647"/>
                  </a:cubicBezTo>
                  <a:cubicBezTo>
                    <a:pt x="504" y="647"/>
                    <a:pt x="659" y="503"/>
                    <a:pt x="659" y="324"/>
                  </a:cubicBezTo>
                  <a:cubicBezTo>
                    <a:pt x="659"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7"/>
            <p:cNvSpPr/>
            <p:nvPr/>
          </p:nvSpPr>
          <p:spPr>
            <a:xfrm>
              <a:off x="518168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7"/>
            <p:cNvSpPr/>
            <p:nvPr/>
          </p:nvSpPr>
          <p:spPr>
            <a:xfrm>
              <a:off x="5253776" y="253417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7"/>
            <p:cNvSpPr/>
            <p:nvPr/>
          </p:nvSpPr>
          <p:spPr>
            <a:xfrm>
              <a:off x="472670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7"/>
            <p:cNvSpPr/>
            <p:nvPr/>
          </p:nvSpPr>
          <p:spPr>
            <a:xfrm>
              <a:off x="4798797" y="2597840"/>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8"/>
                    <a:pt x="767" y="324"/>
                  </a:cubicBezTo>
                  <a:cubicBezTo>
                    <a:pt x="767"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7"/>
            <p:cNvSpPr/>
            <p:nvPr/>
          </p:nvSpPr>
          <p:spPr>
            <a:xfrm>
              <a:off x="4874604" y="2597840"/>
              <a:ext cx="25548" cy="21669"/>
            </a:xfrm>
            <a:custGeom>
              <a:rect b="b" l="l" r="r" t="t"/>
              <a:pathLst>
                <a:path extrusionOk="0" h="648" w="764">
                  <a:moveTo>
                    <a:pt x="459" y="0"/>
                  </a:moveTo>
                  <a:cubicBezTo>
                    <a:pt x="453" y="0"/>
                    <a:pt x="447" y="0"/>
                    <a:pt x="440" y="1"/>
                  </a:cubicBezTo>
                  <a:cubicBezTo>
                    <a:pt x="435" y="0"/>
                    <a:pt x="430" y="0"/>
                    <a:pt x="425" y="0"/>
                  </a:cubicBezTo>
                  <a:cubicBezTo>
                    <a:pt x="136" y="0"/>
                    <a:pt x="0" y="351"/>
                    <a:pt x="200" y="552"/>
                  </a:cubicBezTo>
                  <a:cubicBezTo>
                    <a:pt x="266" y="618"/>
                    <a:pt x="349" y="647"/>
                    <a:pt x="430" y="647"/>
                  </a:cubicBezTo>
                  <a:cubicBezTo>
                    <a:pt x="599" y="647"/>
                    <a:pt x="763" y="518"/>
                    <a:pt x="763" y="324"/>
                  </a:cubicBezTo>
                  <a:cubicBezTo>
                    <a:pt x="763" y="151"/>
                    <a:pt x="630" y="0"/>
                    <a:pt x="4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7"/>
            <p:cNvSpPr/>
            <p:nvPr/>
          </p:nvSpPr>
          <p:spPr>
            <a:xfrm>
              <a:off x="495419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7"/>
            <p:cNvSpPr/>
            <p:nvPr/>
          </p:nvSpPr>
          <p:spPr>
            <a:xfrm>
              <a:off x="5026287" y="2597840"/>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7"/>
            <p:cNvSpPr/>
            <p:nvPr/>
          </p:nvSpPr>
          <p:spPr>
            <a:xfrm>
              <a:off x="5105572" y="2597439"/>
              <a:ext cx="22070" cy="22070"/>
            </a:xfrm>
            <a:custGeom>
              <a:rect b="b" l="l" r="r" t="t"/>
              <a:pathLst>
                <a:path extrusionOk="0" h="660" w="660">
                  <a:moveTo>
                    <a:pt x="324" y="1"/>
                  </a:moveTo>
                  <a:cubicBezTo>
                    <a:pt x="144" y="1"/>
                    <a:pt x="1" y="156"/>
                    <a:pt x="1" y="336"/>
                  </a:cubicBezTo>
                  <a:cubicBezTo>
                    <a:pt x="1" y="516"/>
                    <a:pt x="144" y="659"/>
                    <a:pt x="324" y="659"/>
                  </a:cubicBezTo>
                  <a:cubicBezTo>
                    <a:pt x="504" y="659"/>
                    <a:pt x="659" y="516"/>
                    <a:pt x="659" y="336"/>
                  </a:cubicBezTo>
                  <a:cubicBezTo>
                    <a:pt x="659" y="156"/>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7"/>
            <p:cNvSpPr/>
            <p:nvPr/>
          </p:nvSpPr>
          <p:spPr>
            <a:xfrm>
              <a:off x="518168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7"/>
            <p:cNvSpPr/>
            <p:nvPr/>
          </p:nvSpPr>
          <p:spPr>
            <a:xfrm>
              <a:off x="5253776" y="2597840"/>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7"/>
            <p:cNvSpPr/>
            <p:nvPr/>
          </p:nvSpPr>
          <p:spPr>
            <a:xfrm>
              <a:off x="4723089" y="2661141"/>
              <a:ext cx="25281" cy="21803"/>
            </a:xfrm>
            <a:custGeom>
              <a:rect b="b" l="l" r="r" t="t"/>
              <a:pathLst>
                <a:path extrusionOk="0" h="652" w="756">
                  <a:moveTo>
                    <a:pt x="432" y="0"/>
                  </a:moveTo>
                  <a:cubicBezTo>
                    <a:pt x="144" y="0"/>
                    <a:pt x="1"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7"/>
            <p:cNvSpPr/>
            <p:nvPr/>
          </p:nvSpPr>
          <p:spPr>
            <a:xfrm>
              <a:off x="4798797" y="2661141"/>
              <a:ext cx="25648" cy="21803"/>
            </a:xfrm>
            <a:custGeom>
              <a:rect b="b" l="l" r="r" t="t"/>
              <a:pathLst>
                <a:path extrusionOk="0" h="652" w="767">
                  <a:moveTo>
                    <a:pt x="431" y="0"/>
                  </a:moveTo>
                  <a:cubicBezTo>
                    <a:pt x="144" y="0"/>
                    <a:pt x="0" y="347"/>
                    <a:pt x="204" y="551"/>
                  </a:cubicBezTo>
                  <a:cubicBezTo>
                    <a:pt x="270" y="621"/>
                    <a:pt x="352" y="652"/>
                    <a:pt x="433" y="652"/>
                  </a:cubicBezTo>
                  <a:cubicBezTo>
                    <a:pt x="603" y="652"/>
                    <a:pt x="767" y="518"/>
                    <a:pt x="767" y="323"/>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7"/>
            <p:cNvSpPr/>
            <p:nvPr/>
          </p:nvSpPr>
          <p:spPr>
            <a:xfrm>
              <a:off x="4874471" y="2661141"/>
              <a:ext cx="25682" cy="21803"/>
            </a:xfrm>
            <a:custGeom>
              <a:rect b="b" l="l" r="r" t="t"/>
              <a:pathLst>
                <a:path extrusionOk="0" h="652" w="768">
                  <a:moveTo>
                    <a:pt x="444" y="0"/>
                  </a:moveTo>
                  <a:cubicBezTo>
                    <a:pt x="145" y="0"/>
                    <a:pt x="1" y="347"/>
                    <a:pt x="204" y="551"/>
                  </a:cubicBezTo>
                  <a:cubicBezTo>
                    <a:pt x="271" y="621"/>
                    <a:pt x="353" y="652"/>
                    <a:pt x="434" y="652"/>
                  </a:cubicBezTo>
                  <a:cubicBezTo>
                    <a:pt x="603" y="652"/>
                    <a:pt x="767" y="518"/>
                    <a:pt x="767" y="323"/>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7"/>
            <p:cNvSpPr/>
            <p:nvPr/>
          </p:nvSpPr>
          <p:spPr>
            <a:xfrm>
              <a:off x="4950579" y="2661141"/>
              <a:ext cx="25281" cy="21803"/>
            </a:xfrm>
            <a:custGeom>
              <a:rect b="b" l="l" r="r" t="t"/>
              <a:pathLst>
                <a:path extrusionOk="0" h="652" w="756">
                  <a:moveTo>
                    <a:pt x="432" y="0"/>
                  </a:moveTo>
                  <a:cubicBezTo>
                    <a:pt x="144" y="0"/>
                    <a:pt x="1"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7"/>
            <p:cNvSpPr/>
            <p:nvPr/>
          </p:nvSpPr>
          <p:spPr>
            <a:xfrm>
              <a:off x="5026287" y="2661141"/>
              <a:ext cx="25247" cy="21803"/>
            </a:xfrm>
            <a:custGeom>
              <a:rect b="b" l="l" r="r" t="t"/>
              <a:pathLst>
                <a:path extrusionOk="0" h="652" w="755">
                  <a:moveTo>
                    <a:pt x="431" y="0"/>
                  </a:moveTo>
                  <a:cubicBezTo>
                    <a:pt x="144" y="0"/>
                    <a:pt x="0" y="347"/>
                    <a:pt x="204" y="551"/>
                  </a:cubicBezTo>
                  <a:cubicBezTo>
                    <a:pt x="270" y="621"/>
                    <a:pt x="351" y="652"/>
                    <a:pt x="430" y="652"/>
                  </a:cubicBezTo>
                  <a:cubicBezTo>
                    <a:pt x="596" y="652"/>
                    <a:pt x="755" y="518"/>
                    <a:pt x="755"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7"/>
            <p:cNvSpPr/>
            <p:nvPr/>
          </p:nvSpPr>
          <p:spPr>
            <a:xfrm>
              <a:off x="5101960" y="2661141"/>
              <a:ext cx="25682" cy="21803"/>
            </a:xfrm>
            <a:custGeom>
              <a:rect b="b" l="l" r="r" t="t"/>
              <a:pathLst>
                <a:path extrusionOk="0" h="652" w="768">
                  <a:moveTo>
                    <a:pt x="432" y="0"/>
                  </a:moveTo>
                  <a:cubicBezTo>
                    <a:pt x="145" y="0"/>
                    <a:pt x="1" y="347"/>
                    <a:pt x="204" y="551"/>
                  </a:cubicBezTo>
                  <a:cubicBezTo>
                    <a:pt x="271" y="621"/>
                    <a:pt x="353" y="652"/>
                    <a:pt x="434" y="652"/>
                  </a:cubicBezTo>
                  <a:cubicBezTo>
                    <a:pt x="603" y="652"/>
                    <a:pt x="767" y="518"/>
                    <a:pt x="767" y="323"/>
                  </a:cubicBezTo>
                  <a:cubicBezTo>
                    <a:pt x="767"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7"/>
            <p:cNvSpPr/>
            <p:nvPr/>
          </p:nvSpPr>
          <p:spPr>
            <a:xfrm>
              <a:off x="5177668" y="2661141"/>
              <a:ext cx="25682" cy="21803"/>
            </a:xfrm>
            <a:custGeom>
              <a:rect b="b" l="l" r="r" t="t"/>
              <a:pathLst>
                <a:path extrusionOk="0" h="652" w="768">
                  <a:moveTo>
                    <a:pt x="444" y="0"/>
                  </a:moveTo>
                  <a:cubicBezTo>
                    <a:pt x="144" y="0"/>
                    <a:pt x="1" y="347"/>
                    <a:pt x="204" y="551"/>
                  </a:cubicBezTo>
                  <a:cubicBezTo>
                    <a:pt x="274" y="621"/>
                    <a:pt x="358" y="652"/>
                    <a:pt x="439" y="652"/>
                  </a:cubicBezTo>
                  <a:cubicBezTo>
                    <a:pt x="608" y="652"/>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7"/>
            <p:cNvSpPr/>
            <p:nvPr/>
          </p:nvSpPr>
          <p:spPr>
            <a:xfrm>
              <a:off x="5253776" y="2661141"/>
              <a:ext cx="25247" cy="21803"/>
            </a:xfrm>
            <a:custGeom>
              <a:rect b="b" l="l" r="r" t="t"/>
              <a:pathLst>
                <a:path extrusionOk="0" h="652" w="755">
                  <a:moveTo>
                    <a:pt x="431" y="0"/>
                  </a:moveTo>
                  <a:cubicBezTo>
                    <a:pt x="144" y="0"/>
                    <a:pt x="0" y="347"/>
                    <a:pt x="204" y="551"/>
                  </a:cubicBezTo>
                  <a:cubicBezTo>
                    <a:pt x="270" y="621"/>
                    <a:pt x="351" y="652"/>
                    <a:pt x="430" y="652"/>
                  </a:cubicBezTo>
                  <a:cubicBezTo>
                    <a:pt x="596" y="652"/>
                    <a:pt x="755" y="518"/>
                    <a:pt x="755"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7"/>
            <p:cNvSpPr/>
            <p:nvPr/>
          </p:nvSpPr>
          <p:spPr>
            <a:xfrm>
              <a:off x="472670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7"/>
            <p:cNvSpPr/>
            <p:nvPr/>
          </p:nvSpPr>
          <p:spPr>
            <a:xfrm>
              <a:off x="4798797" y="2724810"/>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7"/>
            <p:cNvSpPr/>
            <p:nvPr/>
          </p:nvSpPr>
          <p:spPr>
            <a:xfrm>
              <a:off x="4874471" y="2724810"/>
              <a:ext cx="25682" cy="21636"/>
            </a:xfrm>
            <a:custGeom>
              <a:rect b="b" l="l" r="r" t="t"/>
              <a:pathLst>
                <a:path extrusionOk="0" h="647" w="768">
                  <a:moveTo>
                    <a:pt x="444" y="0"/>
                  </a:moveTo>
                  <a:cubicBezTo>
                    <a:pt x="145" y="0"/>
                    <a:pt x="1" y="348"/>
                    <a:pt x="204" y="551"/>
                  </a:cubicBezTo>
                  <a:cubicBezTo>
                    <a:pt x="270" y="617"/>
                    <a:pt x="353" y="647"/>
                    <a:pt x="434" y="647"/>
                  </a:cubicBezTo>
                  <a:cubicBezTo>
                    <a:pt x="603"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7"/>
            <p:cNvSpPr/>
            <p:nvPr/>
          </p:nvSpPr>
          <p:spPr>
            <a:xfrm>
              <a:off x="495419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7"/>
            <p:cNvSpPr/>
            <p:nvPr/>
          </p:nvSpPr>
          <p:spPr>
            <a:xfrm>
              <a:off x="5026287" y="2724810"/>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7"/>
            <p:cNvSpPr/>
            <p:nvPr/>
          </p:nvSpPr>
          <p:spPr>
            <a:xfrm>
              <a:off x="5105572" y="2724810"/>
              <a:ext cx="22070" cy="21669"/>
            </a:xfrm>
            <a:custGeom>
              <a:rect b="b" l="l" r="r" t="t"/>
              <a:pathLst>
                <a:path extrusionOk="0" h="648" w="660">
                  <a:moveTo>
                    <a:pt x="324" y="0"/>
                  </a:moveTo>
                  <a:cubicBezTo>
                    <a:pt x="144" y="0"/>
                    <a:pt x="1" y="144"/>
                    <a:pt x="1" y="324"/>
                  </a:cubicBezTo>
                  <a:cubicBezTo>
                    <a:pt x="1" y="503"/>
                    <a:pt x="144" y="647"/>
                    <a:pt x="324" y="647"/>
                  </a:cubicBezTo>
                  <a:cubicBezTo>
                    <a:pt x="504" y="647"/>
                    <a:pt x="659" y="503"/>
                    <a:pt x="659" y="324"/>
                  </a:cubicBezTo>
                  <a:cubicBezTo>
                    <a:pt x="659"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7"/>
            <p:cNvSpPr/>
            <p:nvPr/>
          </p:nvSpPr>
          <p:spPr>
            <a:xfrm>
              <a:off x="518168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7"/>
            <p:cNvSpPr/>
            <p:nvPr/>
          </p:nvSpPr>
          <p:spPr>
            <a:xfrm>
              <a:off x="5253776" y="2724810"/>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2" name="Google Shape;1012;p17"/>
          <p:cNvSpPr/>
          <p:nvPr/>
        </p:nvSpPr>
        <p:spPr>
          <a:xfrm>
            <a:off x="5" y="0"/>
            <a:ext cx="136201" cy="2077493"/>
          </a:xfrm>
          <a:custGeom>
            <a:rect b="b" l="l" r="r" t="t"/>
            <a:pathLst>
              <a:path extrusionOk="0" h="62126" w="4073">
                <a:moveTo>
                  <a:pt x="0" y="0"/>
                </a:moveTo>
                <a:lnTo>
                  <a:pt x="0" y="62125"/>
                </a:lnTo>
                <a:lnTo>
                  <a:pt x="4072" y="62125"/>
                </a:lnTo>
                <a:lnTo>
                  <a:pt x="40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7"/>
          <p:cNvSpPr/>
          <p:nvPr/>
        </p:nvSpPr>
        <p:spPr>
          <a:xfrm rot="-5400000">
            <a:off x="8095383" y="3427934"/>
            <a:ext cx="495959" cy="1601274"/>
          </a:xfrm>
          <a:custGeom>
            <a:rect b="b" l="l" r="r" t="t"/>
            <a:pathLst>
              <a:path extrusionOk="0" h="47885" w="21512">
                <a:moveTo>
                  <a:pt x="1" y="0"/>
                </a:moveTo>
                <a:lnTo>
                  <a:pt x="1" y="47885"/>
                </a:lnTo>
                <a:lnTo>
                  <a:pt x="21512" y="47885"/>
                </a:lnTo>
                <a:lnTo>
                  <a:pt x="215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7"/>
          <p:cNvSpPr/>
          <p:nvPr/>
        </p:nvSpPr>
        <p:spPr>
          <a:xfrm rot="5400000">
            <a:off x="7868738" y="3792056"/>
            <a:ext cx="2291376" cy="259160"/>
          </a:xfrm>
          <a:custGeom>
            <a:rect b="b" l="l" r="r" t="t"/>
            <a:pathLst>
              <a:path extrusionOk="0" h="7750" w="68522">
                <a:moveTo>
                  <a:pt x="1" y="0"/>
                </a:moveTo>
                <a:lnTo>
                  <a:pt x="1" y="7750"/>
                </a:lnTo>
                <a:lnTo>
                  <a:pt x="68522" y="7750"/>
                </a:lnTo>
                <a:lnTo>
                  <a:pt x="685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3">
    <p:spTree>
      <p:nvGrpSpPr>
        <p:cNvPr id="1015" name="Shape 1015"/>
        <p:cNvGrpSpPr/>
        <p:nvPr/>
      </p:nvGrpSpPr>
      <p:grpSpPr>
        <a:xfrm>
          <a:off x="0" y="0"/>
          <a:ext cx="0" cy="0"/>
          <a:chOff x="0" y="0"/>
          <a:chExt cx="0" cy="0"/>
        </a:xfrm>
      </p:grpSpPr>
      <p:sp>
        <p:nvSpPr>
          <p:cNvPr id="1016" name="Google Shape;1016;p18"/>
          <p:cNvSpPr txBox="1"/>
          <p:nvPr>
            <p:ph type="title"/>
          </p:nvPr>
        </p:nvSpPr>
        <p:spPr>
          <a:xfrm>
            <a:off x="713225" y="445025"/>
            <a:ext cx="3858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7" name="Google Shape;1017;p18"/>
          <p:cNvSpPr/>
          <p:nvPr/>
        </p:nvSpPr>
        <p:spPr>
          <a:xfrm>
            <a:off x="8775525" y="3"/>
            <a:ext cx="368475" cy="1260019"/>
          </a:xfrm>
          <a:custGeom>
            <a:rect b="b" l="l" r="r" t="t"/>
            <a:pathLst>
              <a:path extrusionOk="0" h="37680" w="11019">
                <a:moveTo>
                  <a:pt x="0" y="0"/>
                </a:moveTo>
                <a:lnTo>
                  <a:pt x="0" y="37680"/>
                </a:lnTo>
                <a:lnTo>
                  <a:pt x="11019" y="37680"/>
                </a:lnTo>
                <a:lnTo>
                  <a:pt x="110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8"/>
          <p:cNvSpPr/>
          <p:nvPr/>
        </p:nvSpPr>
        <p:spPr>
          <a:xfrm>
            <a:off x="5" y="3066000"/>
            <a:ext cx="136201" cy="2077493"/>
          </a:xfrm>
          <a:custGeom>
            <a:rect b="b" l="l" r="r" t="t"/>
            <a:pathLst>
              <a:path extrusionOk="0" h="62126" w="4073">
                <a:moveTo>
                  <a:pt x="0" y="0"/>
                </a:moveTo>
                <a:lnTo>
                  <a:pt x="0" y="62125"/>
                </a:lnTo>
                <a:lnTo>
                  <a:pt x="4072" y="62125"/>
                </a:lnTo>
                <a:lnTo>
                  <a:pt x="40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9" name="Google Shape;1019;p18"/>
          <p:cNvGrpSpPr/>
          <p:nvPr/>
        </p:nvGrpSpPr>
        <p:grpSpPr>
          <a:xfrm>
            <a:off x="8041439" y="149704"/>
            <a:ext cx="555934" cy="466650"/>
            <a:chOff x="4723089" y="2279829"/>
            <a:chExt cx="555934" cy="466650"/>
          </a:xfrm>
        </p:grpSpPr>
        <p:sp>
          <p:nvSpPr>
            <p:cNvPr id="1020" name="Google Shape;1020;p18"/>
            <p:cNvSpPr/>
            <p:nvPr/>
          </p:nvSpPr>
          <p:spPr>
            <a:xfrm>
              <a:off x="4723089" y="2279829"/>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8"/>
            <p:cNvSpPr/>
            <p:nvPr/>
          </p:nvSpPr>
          <p:spPr>
            <a:xfrm>
              <a:off x="4798797" y="2279829"/>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8"/>
            <p:cNvSpPr/>
            <p:nvPr/>
          </p:nvSpPr>
          <p:spPr>
            <a:xfrm>
              <a:off x="4874471" y="2279829"/>
              <a:ext cx="25682" cy="21669"/>
            </a:xfrm>
            <a:custGeom>
              <a:rect b="b" l="l" r="r" t="t"/>
              <a:pathLst>
                <a:path extrusionOk="0" h="648" w="768">
                  <a:moveTo>
                    <a:pt x="444" y="1"/>
                  </a:moveTo>
                  <a:cubicBezTo>
                    <a:pt x="145" y="1"/>
                    <a:pt x="1" y="348"/>
                    <a:pt x="204" y="552"/>
                  </a:cubicBezTo>
                  <a:cubicBezTo>
                    <a:pt x="270" y="618"/>
                    <a:pt x="353" y="647"/>
                    <a:pt x="434" y="647"/>
                  </a:cubicBezTo>
                  <a:cubicBezTo>
                    <a:pt x="603"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8"/>
            <p:cNvSpPr/>
            <p:nvPr/>
          </p:nvSpPr>
          <p:spPr>
            <a:xfrm>
              <a:off x="4950579" y="2279829"/>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8"/>
            <p:cNvSpPr/>
            <p:nvPr/>
          </p:nvSpPr>
          <p:spPr>
            <a:xfrm>
              <a:off x="5026287" y="2279829"/>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8"/>
            <p:cNvSpPr/>
            <p:nvPr/>
          </p:nvSpPr>
          <p:spPr>
            <a:xfrm>
              <a:off x="5101960" y="2279829"/>
              <a:ext cx="25682" cy="21669"/>
            </a:xfrm>
            <a:custGeom>
              <a:rect b="b" l="l" r="r" t="t"/>
              <a:pathLst>
                <a:path extrusionOk="0" h="648" w="768">
                  <a:moveTo>
                    <a:pt x="432" y="1"/>
                  </a:moveTo>
                  <a:cubicBezTo>
                    <a:pt x="145" y="1"/>
                    <a:pt x="1" y="348"/>
                    <a:pt x="204" y="552"/>
                  </a:cubicBezTo>
                  <a:cubicBezTo>
                    <a:pt x="270" y="618"/>
                    <a:pt x="353" y="647"/>
                    <a:pt x="434" y="647"/>
                  </a:cubicBezTo>
                  <a:cubicBezTo>
                    <a:pt x="603" y="647"/>
                    <a:pt x="767" y="519"/>
                    <a:pt x="767" y="324"/>
                  </a:cubicBezTo>
                  <a:cubicBezTo>
                    <a:pt x="767"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8"/>
            <p:cNvSpPr/>
            <p:nvPr/>
          </p:nvSpPr>
          <p:spPr>
            <a:xfrm>
              <a:off x="5177668" y="2279829"/>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8"/>
            <p:cNvSpPr/>
            <p:nvPr/>
          </p:nvSpPr>
          <p:spPr>
            <a:xfrm>
              <a:off x="5253776" y="2279829"/>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8"/>
            <p:cNvSpPr/>
            <p:nvPr/>
          </p:nvSpPr>
          <p:spPr>
            <a:xfrm>
              <a:off x="4723089" y="2343531"/>
              <a:ext cx="25281" cy="21636"/>
            </a:xfrm>
            <a:custGeom>
              <a:rect b="b" l="l" r="r" t="t"/>
              <a:pathLst>
                <a:path extrusionOk="0" h="647" w="756">
                  <a:moveTo>
                    <a:pt x="432" y="0"/>
                  </a:moveTo>
                  <a:cubicBezTo>
                    <a:pt x="144" y="0"/>
                    <a:pt x="1"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8"/>
            <p:cNvSpPr/>
            <p:nvPr/>
          </p:nvSpPr>
          <p:spPr>
            <a:xfrm>
              <a:off x="4798797" y="2343531"/>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8"/>
            <p:cNvSpPr/>
            <p:nvPr/>
          </p:nvSpPr>
          <p:spPr>
            <a:xfrm>
              <a:off x="4874471" y="2343531"/>
              <a:ext cx="25682" cy="21803"/>
            </a:xfrm>
            <a:custGeom>
              <a:rect b="b" l="l" r="r" t="t"/>
              <a:pathLst>
                <a:path extrusionOk="0" h="652" w="768">
                  <a:moveTo>
                    <a:pt x="444" y="0"/>
                  </a:moveTo>
                  <a:cubicBezTo>
                    <a:pt x="157" y="0"/>
                    <a:pt x="1" y="348"/>
                    <a:pt x="204" y="551"/>
                  </a:cubicBezTo>
                  <a:cubicBezTo>
                    <a:pt x="271" y="621"/>
                    <a:pt x="353" y="652"/>
                    <a:pt x="434" y="652"/>
                  </a:cubicBezTo>
                  <a:cubicBezTo>
                    <a:pt x="603" y="652"/>
                    <a:pt x="767" y="518"/>
                    <a:pt x="767" y="324"/>
                  </a:cubicBezTo>
                  <a:cubicBezTo>
                    <a:pt x="755"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8"/>
            <p:cNvSpPr/>
            <p:nvPr/>
          </p:nvSpPr>
          <p:spPr>
            <a:xfrm>
              <a:off x="4950579" y="2343531"/>
              <a:ext cx="25281" cy="21636"/>
            </a:xfrm>
            <a:custGeom>
              <a:rect b="b" l="l" r="r" t="t"/>
              <a:pathLst>
                <a:path extrusionOk="0" h="647" w="756">
                  <a:moveTo>
                    <a:pt x="432" y="0"/>
                  </a:moveTo>
                  <a:cubicBezTo>
                    <a:pt x="144" y="0"/>
                    <a:pt x="1"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8"/>
            <p:cNvSpPr/>
            <p:nvPr/>
          </p:nvSpPr>
          <p:spPr>
            <a:xfrm>
              <a:off x="5026287" y="234353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8"/>
            <p:cNvSpPr/>
            <p:nvPr/>
          </p:nvSpPr>
          <p:spPr>
            <a:xfrm>
              <a:off x="5101960" y="2343531"/>
              <a:ext cx="25682" cy="21636"/>
            </a:xfrm>
            <a:custGeom>
              <a:rect b="b" l="l" r="r" t="t"/>
              <a:pathLst>
                <a:path extrusionOk="0" h="647" w="768">
                  <a:moveTo>
                    <a:pt x="432" y="0"/>
                  </a:moveTo>
                  <a:cubicBezTo>
                    <a:pt x="145" y="0"/>
                    <a:pt x="1" y="348"/>
                    <a:pt x="204" y="551"/>
                  </a:cubicBezTo>
                  <a:cubicBezTo>
                    <a:pt x="270" y="617"/>
                    <a:pt x="353" y="647"/>
                    <a:pt x="434" y="647"/>
                  </a:cubicBezTo>
                  <a:cubicBezTo>
                    <a:pt x="603" y="647"/>
                    <a:pt x="767" y="518"/>
                    <a:pt x="767" y="324"/>
                  </a:cubicBezTo>
                  <a:cubicBezTo>
                    <a:pt x="767"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8"/>
            <p:cNvSpPr/>
            <p:nvPr/>
          </p:nvSpPr>
          <p:spPr>
            <a:xfrm>
              <a:off x="5177668" y="2343531"/>
              <a:ext cx="25682" cy="21636"/>
            </a:xfrm>
            <a:custGeom>
              <a:rect b="b" l="l" r="r" t="t"/>
              <a:pathLst>
                <a:path extrusionOk="0" h="647" w="768">
                  <a:moveTo>
                    <a:pt x="444" y="0"/>
                  </a:moveTo>
                  <a:cubicBezTo>
                    <a:pt x="144" y="0"/>
                    <a:pt x="1" y="348"/>
                    <a:pt x="204" y="551"/>
                  </a:cubicBezTo>
                  <a:cubicBezTo>
                    <a:pt x="274" y="617"/>
                    <a:pt x="358" y="647"/>
                    <a:pt x="439"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8"/>
            <p:cNvSpPr/>
            <p:nvPr/>
          </p:nvSpPr>
          <p:spPr>
            <a:xfrm>
              <a:off x="5253776" y="234353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8"/>
            <p:cNvSpPr/>
            <p:nvPr/>
          </p:nvSpPr>
          <p:spPr>
            <a:xfrm>
              <a:off x="472670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8"/>
            <p:cNvSpPr/>
            <p:nvPr/>
          </p:nvSpPr>
          <p:spPr>
            <a:xfrm>
              <a:off x="4798797" y="2406799"/>
              <a:ext cx="25648" cy="22037"/>
            </a:xfrm>
            <a:custGeom>
              <a:rect b="b" l="l" r="r" t="t"/>
              <a:pathLst>
                <a:path extrusionOk="0" h="659" w="767">
                  <a:moveTo>
                    <a:pt x="431" y="1"/>
                  </a:moveTo>
                  <a:cubicBezTo>
                    <a:pt x="144" y="1"/>
                    <a:pt x="0" y="360"/>
                    <a:pt x="204" y="564"/>
                  </a:cubicBezTo>
                  <a:cubicBezTo>
                    <a:pt x="270" y="629"/>
                    <a:pt x="352" y="659"/>
                    <a:pt x="433" y="659"/>
                  </a:cubicBezTo>
                  <a:cubicBezTo>
                    <a:pt x="602" y="659"/>
                    <a:pt x="767" y="530"/>
                    <a:pt x="767" y="336"/>
                  </a:cubicBezTo>
                  <a:cubicBezTo>
                    <a:pt x="767"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8"/>
            <p:cNvSpPr/>
            <p:nvPr/>
          </p:nvSpPr>
          <p:spPr>
            <a:xfrm>
              <a:off x="4874471" y="2406799"/>
              <a:ext cx="25682" cy="22037"/>
            </a:xfrm>
            <a:custGeom>
              <a:rect b="b" l="l" r="r" t="t"/>
              <a:pathLst>
                <a:path extrusionOk="0" h="659" w="768">
                  <a:moveTo>
                    <a:pt x="444" y="1"/>
                  </a:moveTo>
                  <a:cubicBezTo>
                    <a:pt x="145" y="1"/>
                    <a:pt x="1" y="348"/>
                    <a:pt x="204" y="564"/>
                  </a:cubicBezTo>
                  <a:cubicBezTo>
                    <a:pt x="270" y="629"/>
                    <a:pt x="353" y="659"/>
                    <a:pt x="434" y="659"/>
                  </a:cubicBezTo>
                  <a:cubicBezTo>
                    <a:pt x="603" y="659"/>
                    <a:pt x="767" y="530"/>
                    <a:pt x="767" y="336"/>
                  </a:cubicBezTo>
                  <a:cubicBezTo>
                    <a:pt x="767" y="156"/>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8"/>
            <p:cNvSpPr/>
            <p:nvPr/>
          </p:nvSpPr>
          <p:spPr>
            <a:xfrm>
              <a:off x="495419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8"/>
            <p:cNvSpPr/>
            <p:nvPr/>
          </p:nvSpPr>
          <p:spPr>
            <a:xfrm>
              <a:off x="5026287" y="2406799"/>
              <a:ext cx="25247" cy="22037"/>
            </a:xfrm>
            <a:custGeom>
              <a:rect b="b" l="l" r="r" t="t"/>
              <a:pathLst>
                <a:path extrusionOk="0" h="659" w="755">
                  <a:moveTo>
                    <a:pt x="431" y="1"/>
                  </a:moveTo>
                  <a:cubicBezTo>
                    <a:pt x="144" y="1"/>
                    <a:pt x="0" y="360"/>
                    <a:pt x="204" y="564"/>
                  </a:cubicBezTo>
                  <a:cubicBezTo>
                    <a:pt x="270" y="629"/>
                    <a:pt x="351" y="659"/>
                    <a:pt x="430" y="659"/>
                  </a:cubicBezTo>
                  <a:cubicBezTo>
                    <a:pt x="596" y="659"/>
                    <a:pt x="755" y="530"/>
                    <a:pt x="755" y="336"/>
                  </a:cubicBezTo>
                  <a:cubicBezTo>
                    <a:pt x="755"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8"/>
            <p:cNvSpPr/>
            <p:nvPr/>
          </p:nvSpPr>
          <p:spPr>
            <a:xfrm>
              <a:off x="5105572" y="2406799"/>
              <a:ext cx="22070" cy="22070"/>
            </a:xfrm>
            <a:custGeom>
              <a:rect b="b" l="l" r="r" t="t"/>
              <a:pathLst>
                <a:path extrusionOk="0" h="660" w="660">
                  <a:moveTo>
                    <a:pt x="324" y="1"/>
                  </a:moveTo>
                  <a:cubicBezTo>
                    <a:pt x="144" y="1"/>
                    <a:pt x="1" y="156"/>
                    <a:pt x="1" y="324"/>
                  </a:cubicBezTo>
                  <a:cubicBezTo>
                    <a:pt x="1" y="504"/>
                    <a:pt x="144" y="659"/>
                    <a:pt x="324" y="659"/>
                  </a:cubicBezTo>
                  <a:cubicBezTo>
                    <a:pt x="504" y="659"/>
                    <a:pt x="659" y="504"/>
                    <a:pt x="659" y="324"/>
                  </a:cubicBezTo>
                  <a:cubicBezTo>
                    <a:pt x="659" y="156"/>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8"/>
            <p:cNvSpPr/>
            <p:nvPr/>
          </p:nvSpPr>
          <p:spPr>
            <a:xfrm>
              <a:off x="518168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8"/>
            <p:cNvSpPr/>
            <p:nvPr/>
          </p:nvSpPr>
          <p:spPr>
            <a:xfrm>
              <a:off x="5253776" y="2406799"/>
              <a:ext cx="25247" cy="22037"/>
            </a:xfrm>
            <a:custGeom>
              <a:rect b="b" l="l" r="r" t="t"/>
              <a:pathLst>
                <a:path extrusionOk="0" h="659" w="755">
                  <a:moveTo>
                    <a:pt x="431" y="1"/>
                  </a:moveTo>
                  <a:cubicBezTo>
                    <a:pt x="144" y="1"/>
                    <a:pt x="0" y="360"/>
                    <a:pt x="204" y="564"/>
                  </a:cubicBezTo>
                  <a:cubicBezTo>
                    <a:pt x="270" y="629"/>
                    <a:pt x="351" y="659"/>
                    <a:pt x="430" y="659"/>
                  </a:cubicBezTo>
                  <a:cubicBezTo>
                    <a:pt x="596" y="659"/>
                    <a:pt x="755" y="530"/>
                    <a:pt x="755" y="336"/>
                  </a:cubicBezTo>
                  <a:cubicBezTo>
                    <a:pt x="755"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8"/>
            <p:cNvSpPr/>
            <p:nvPr/>
          </p:nvSpPr>
          <p:spPr>
            <a:xfrm>
              <a:off x="4723089" y="2470468"/>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8"/>
            <p:cNvSpPr/>
            <p:nvPr/>
          </p:nvSpPr>
          <p:spPr>
            <a:xfrm>
              <a:off x="4798797" y="2470468"/>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8"/>
            <p:cNvSpPr/>
            <p:nvPr/>
          </p:nvSpPr>
          <p:spPr>
            <a:xfrm>
              <a:off x="4874471" y="2470468"/>
              <a:ext cx="25682" cy="21669"/>
            </a:xfrm>
            <a:custGeom>
              <a:rect b="b" l="l" r="r" t="t"/>
              <a:pathLst>
                <a:path extrusionOk="0" h="648" w="768">
                  <a:moveTo>
                    <a:pt x="444" y="1"/>
                  </a:moveTo>
                  <a:cubicBezTo>
                    <a:pt x="145" y="1"/>
                    <a:pt x="1" y="348"/>
                    <a:pt x="204" y="552"/>
                  </a:cubicBezTo>
                  <a:cubicBezTo>
                    <a:pt x="270" y="618"/>
                    <a:pt x="353" y="647"/>
                    <a:pt x="434" y="647"/>
                  </a:cubicBezTo>
                  <a:cubicBezTo>
                    <a:pt x="603"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8"/>
            <p:cNvSpPr/>
            <p:nvPr/>
          </p:nvSpPr>
          <p:spPr>
            <a:xfrm>
              <a:off x="4950579" y="2470468"/>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8"/>
            <p:cNvSpPr/>
            <p:nvPr/>
          </p:nvSpPr>
          <p:spPr>
            <a:xfrm>
              <a:off x="5026287" y="2470468"/>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8"/>
            <p:cNvSpPr/>
            <p:nvPr/>
          </p:nvSpPr>
          <p:spPr>
            <a:xfrm>
              <a:off x="5101960" y="2470468"/>
              <a:ext cx="25682" cy="21669"/>
            </a:xfrm>
            <a:custGeom>
              <a:rect b="b" l="l" r="r" t="t"/>
              <a:pathLst>
                <a:path extrusionOk="0" h="648" w="768">
                  <a:moveTo>
                    <a:pt x="432" y="1"/>
                  </a:moveTo>
                  <a:cubicBezTo>
                    <a:pt x="145" y="1"/>
                    <a:pt x="1" y="348"/>
                    <a:pt x="204" y="552"/>
                  </a:cubicBezTo>
                  <a:cubicBezTo>
                    <a:pt x="270" y="618"/>
                    <a:pt x="353" y="647"/>
                    <a:pt x="434" y="647"/>
                  </a:cubicBezTo>
                  <a:cubicBezTo>
                    <a:pt x="603" y="647"/>
                    <a:pt x="767" y="519"/>
                    <a:pt x="767" y="324"/>
                  </a:cubicBezTo>
                  <a:cubicBezTo>
                    <a:pt x="767"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8"/>
            <p:cNvSpPr/>
            <p:nvPr/>
          </p:nvSpPr>
          <p:spPr>
            <a:xfrm>
              <a:off x="5177668" y="2470468"/>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8"/>
            <p:cNvSpPr/>
            <p:nvPr/>
          </p:nvSpPr>
          <p:spPr>
            <a:xfrm>
              <a:off x="5253776" y="2470468"/>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8"/>
            <p:cNvSpPr/>
            <p:nvPr/>
          </p:nvSpPr>
          <p:spPr>
            <a:xfrm>
              <a:off x="472670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8"/>
            <p:cNvSpPr/>
            <p:nvPr/>
          </p:nvSpPr>
          <p:spPr>
            <a:xfrm>
              <a:off x="4798797" y="2534171"/>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8"/>
            <p:cNvSpPr/>
            <p:nvPr/>
          </p:nvSpPr>
          <p:spPr>
            <a:xfrm>
              <a:off x="4874471" y="2534171"/>
              <a:ext cx="25682" cy="21636"/>
            </a:xfrm>
            <a:custGeom>
              <a:rect b="b" l="l" r="r" t="t"/>
              <a:pathLst>
                <a:path extrusionOk="0" h="647" w="768">
                  <a:moveTo>
                    <a:pt x="444" y="0"/>
                  </a:moveTo>
                  <a:cubicBezTo>
                    <a:pt x="145" y="0"/>
                    <a:pt x="1" y="348"/>
                    <a:pt x="204" y="551"/>
                  </a:cubicBezTo>
                  <a:cubicBezTo>
                    <a:pt x="270" y="617"/>
                    <a:pt x="353" y="647"/>
                    <a:pt x="434" y="647"/>
                  </a:cubicBezTo>
                  <a:cubicBezTo>
                    <a:pt x="603"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8"/>
            <p:cNvSpPr/>
            <p:nvPr/>
          </p:nvSpPr>
          <p:spPr>
            <a:xfrm>
              <a:off x="495419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8"/>
            <p:cNvSpPr/>
            <p:nvPr/>
          </p:nvSpPr>
          <p:spPr>
            <a:xfrm>
              <a:off x="5026287" y="253417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8"/>
            <p:cNvSpPr/>
            <p:nvPr/>
          </p:nvSpPr>
          <p:spPr>
            <a:xfrm>
              <a:off x="5105572" y="2534171"/>
              <a:ext cx="22070" cy="21669"/>
            </a:xfrm>
            <a:custGeom>
              <a:rect b="b" l="l" r="r" t="t"/>
              <a:pathLst>
                <a:path extrusionOk="0" h="648" w="660">
                  <a:moveTo>
                    <a:pt x="324" y="0"/>
                  </a:moveTo>
                  <a:cubicBezTo>
                    <a:pt x="144" y="0"/>
                    <a:pt x="1" y="144"/>
                    <a:pt x="1" y="324"/>
                  </a:cubicBezTo>
                  <a:cubicBezTo>
                    <a:pt x="1" y="503"/>
                    <a:pt x="144" y="647"/>
                    <a:pt x="324" y="647"/>
                  </a:cubicBezTo>
                  <a:cubicBezTo>
                    <a:pt x="504" y="647"/>
                    <a:pt x="659" y="503"/>
                    <a:pt x="659" y="324"/>
                  </a:cubicBezTo>
                  <a:cubicBezTo>
                    <a:pt x="659"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8"/>
            <p:cNvSpPr/>
            <p:nvPr/>
          </p:nvSpPr>
          <p:spPr>
            <a:xfrm>
              <a:off x="518168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8"/>
            <p:cNvSpPr/>
            <p:nvPr/>
          </p:nvSpPr>
          <p:spPr>
            <a:xfrm>
              <a:off x="5253776" y="253417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8"/>
            <p:cNvSpPr/>
            <p:nvPr/>
          </p:nvSpPr>
          <p:spPr>
            <a:xfrm>
              <a:off x="472670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8"/>
            <p:cNvSpPr/>
            <p:nvPr/>
          </p:nvSpPr>
          <p:spPr>
            <a:xfrm>
              <a:off x="4798797" y="2597840"/>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8"/>
                    <a:pt x="767" y="324"/>
                  </a:cubicBezTo>
                  <a:cubicBezTo>
                    <a:pt x="767"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8"/>
            <p:cNvSpPr/>
            <p:nvPr/>
          </p:nvSpPr>
          <p:spPr>
            <a:xfrm>
              <a:off x="4874604" y="2597840"/>
              <a:ext cx="25548" cy="21669"/>
            </a:xfrm>
            <a:custGeom>
              <a:rect b="b" l="l" r="r" t="t"/>
              <a:pathLst>
                <a:path extrusionOk="0" h="648" w="764">
                  <a:moveTo>
                    <a:pt x="459" y="0"/>
                  </a:moveTo>
                  <a:cubicBezTo>
                    <a:pt x="453" y="0"/>
                    <a:pt x="447" y="0"/>
                    <a:pt x="440" y="1"/>
                  </a:cubicBezTo>
                  <a:cubicBezTo>
                    <a:pt x="435" y="0"/>
                    <a:pt x="430" y="0"/>
                    <a:pt x="425" y="0"/>
                  </a:cubicBezTo>
                  <a:cubicBezTo>
                    <a:pt x="136" y="0"/>
                    <a:pt x="0" y="351"/>
                    <a:pt x="200" y="552"/>
                  </a:cubicBezTo>
                  <a:cubicBezTo>
                    <a:pt x="266" y="618"/>
                    <a:pt x="349" y="647"/>
                    <a:pt x="430" y="647"/>
                  </a:cubicBezTo>
                  <a:cubicBezTo>
                    <a:pt x="599" y="647"/>
                    <a:pt x="763" y="518"/>
                    <a:pt x="763" y="324"/>
                  </a:cubicBezTo>
                  <a:cubicBezTo>
                    <a:pt x="763" y="151"/>
                    <a:pt x="630" y="0"/>
                    <a:pt x="4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8"/>
            <p:cNvSpPr/>
            <p:nvPr/>
          </p:nvSpPr>
          <p:spPr>
            <a:xfrm>
              <a:off x="495419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8"/>
            <p:cNvSpPr/>
            <p:nvPr/>
          </p:nvSpPr>
          <p:spPr>
            <a:xfrm>
              <a:off x="5026287" y="2597840"/>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8"/>
            <p:cNvSpPr/>
            <p:nvPr/>
          </p:nvSpPr>
          <p:spPr>
            <a:xfrm>
              <a:off x="5105572" y="2597439"/>
              <a:ext cx="22070" cy="22070"/>
            </a:xfrm>
            <a:custGeom>
              <a:rect b="b" l="l" r="r" t="t"/>
              <a:pathLst>
                <a:path extrusionOk="0" h="660" w="660">
                  <a:moveTo>
                    <a:pt x="324" y="1"/>
                  </a:moveTo>
                  <a:cubicBezTo>
                    <a:pt x="144" y="1"/>
                    <a:pt x="1" y="156"/>
                    <a:pt x="1" y="336"/>
                  </a:cubicBezTo>
                  <a:cubicBezTo>
                    <a:pt x="1" y="516"/>
                    <a:pt x="144" y="659"/>
                    <a:pt x="324" y="659"/>
                  </a:cubicBezTo>
                  <a:cubicBezTo>
                    <a:pt x="504" y="659"/>
                    <a:pt x="659" y="516"/>
                    <a:pt x="659" y="336"/>
                  </a:cubicBezTo>
                  <a:cubicBezTo>
                    <a:pt x="659" y="156"/>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8"/>
            <p:cNvSpPr/>
            <p:nvPr/>
          </p:nvSpPr>
          <p:spPr>
            <a:xfrm>
              <a:off x="518168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8"/>
            <p:cNvSpPr/>
            <p:nvPr/>
          </p:nvSpPr>
          <p:spPr>
            <a:xfrm>
              <a:off x="5253776" y="2597840"/>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8"/>
            <p:cNvSpPr/>
            <p:nvPr/>
          </p:nvSpPr>
          <p:spPr>
            <a:xfrm>
              <a:off x="4723089" y="2661141"/>
              <a:ext cx="25281" cy="21803"/>
            </a:xfrm>
            <a:custGeom>
              <a:rect b="b" l="l" r="r" t="t"/>
              <a:pathLst>
                <a:path extrusionOk="0" h="652" w="756">
                  <a:moveTo>
                    <a:pt x="432" y="0"/>
                  </a:moveTo>
                  <a:cubicBezTo>
                    <a:pt x="144" y="0"/>
                    <a:pt x="1"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8"/>
            <p:cNvSpPr/>
            <p:nvPr/>
          </p:nvSpPr>
          <p:spPr>
            <a:xfrm>
              <a:off x="4798797" y="2661141"/>
              <a:ext cx="25648" cy="21803"/>
            </a:xfrm>
            <a:custGeom>
              <a:rect b="b" l="l" r="r" t="t"/>
              <a:pathLst>
                <a:path extrusionOk="0" h="652" w="767">
                  <a:moveTo>
                    <a:pt x="431" y="0"/>
                  </a:moveTo>
                  <a:cubicBezTo>
                    <a:pt x="144" y="0"/>
                    <a:pt x="0" y="347"/>
                    <a:pt x="204" y="551"/>
                  </a:cubicBezTo>
                  <a:cubicBezTo>
                    <a:pt x="270" y="621"/>
                    <a:pt x="352" y="652"/>
                    <a:pt x="433" y="652"/>
                  </a:cubicBezTo>
                  <a:cubicBezTo>
                    <a:pt x="603" y="652"/>
                    <a:pt x="767" y="518"/>
                    <a:pt x="767" y="323"/>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8"/>
            <p:cNvSpPr/>
            <p:nvPr/>
          </p:nvSpPr>
          <p:spPr>
            <a:xfrm>
              <a:off x="4874471" y="2661141"/>
              <a:ext cx="25682" cy="21803"/>
            </a:xfrm>
            <a:custGeom>
              <a:rect b="b" l="l" r="r" t="t"/>
              <a:pathLst>
                <a:path extrusionOk="0" h="652" w="768">
                  <a:moveTo>
                    <a:pt x="444" y="0"/>
                  </a:moveTo>
                  <a:cubicBezTo>
                    <a:pt x="145" y="0"/>
                    <a:pt x="1" y="347"/>
                    <a:pt x="204" y="551"/>
                  </a:cubicBezTo>
                  <a:cubicBezTo>
                    <a:pt x="271" y="621"/>
                    <a:pt x="353" y="652"/>
                    <a:pt x="434" y="652"/>
                  </a:cubicBezTo>
                  <a:cubicBezTo>
                    <a:pt x="603" y="652"/>
                    <a:pt x="767" y="518"/>
                    <a:pt x="767" y="323"/>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8"/>
            <p:cNvSpPr/>
            <p:nvPr/>
          </p:nvSpPr>
          <p:spPr>
            <a:xfrm>
              <a:off x="4950579" y="2661141"/>
              <a:ext cx="25281" cy="21803"/>
            </a:xfrm>
            <a:custGeom>
              <a:rect b="b" l="l" r="r" t="t"/>
              <a:pathLst>
                <a:path extrusionOk="0" h="652" w="756">
                  <a:moveTo>
                    <a:pt x="432" y="0"/>
                  </a:moveTo>
                  <a:cubicBezTo>
                    <a:pt x="144" y="0"/>
                    <a:pt x="1"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8"/>
            <p:cNvSpPr/>
            <p:nvPr/>
          </p:nvSpPr>
          <p:spPr>
            <a:xfrm>
              <a:off x="5026287" y="2661141"/>
              <a:ext cx="25247" cy="21803"/>
            </a:xfrm>
            <a:custGeom>
              <a:rect b="b" l="l" r="r" t="t"/>
              <a:pathLst>
                <a:path extrusionOk="0" h="652" w="755">
                  <a:moveTo>
                    <a:pt x="431" y="0"/>
                  </a:moveTo>
                  <a:cubicBezTo>
                    <a:pt x="144" y="0"/>
                    <a:pt x="0" y="347"/>
                    <a:pt x="204" y="551"/>
                  </a:cubicBezTo>
                  <a:cubicBezTo>
                    <a:pt x="270" y="621"/>
                    <a:pt x="351" y="652"/>
                    <a:pt x="430" y="652"/>
                  </a:cubicBezTo>
                  <a:cubicBezTo>
                    <a:pt x="596" y="652"/>
                    <a:pt x="755" y="518"/>
                    <a:pt x="755"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8"/>
            <p:cNvSpPr/>
            <p:nvPr/>
          </p:nvSpPr>
          <p:spPr>
            <a:xfrm>
              <a:off x="5101960" y="2661141"/>
              <a:ext cx="25682" cy="21803"/>
            </a:xfrm>
            <a:custGeom>
              <a:rect b="b" l="l" r="r" t="t"/>
              <a:pathLst>
                <a:path extrusionOk="0" h="652" w="768">
                  <a:moveTo>
                    <a:pt x="432" y="0"/>
                  </a:moveTo>
                  <a:cubicBezTo>
                    <a:pt x="145" y="0"/>
                    <a:pt x="1" y="347"/>
                    <a:pt x="204" y="551"/>
                  </a:cubicBezTo>
                  <a:cubicBezTo>
                    <a:pt x="271" y="621"/>
                    <a:pt x="353" y="652"/>
                    <a:pt x="434" y="652"/>
                  </a:cubicBezTo>
                  <a:cubicBezTo>
                    <a:pt x="603" y="652"/>
                    <a:pt x="767" y="518"/>
                    <a:pt x="767" y="323"/>
                  </a:cubicBezTo>
                  <a:cubicBezTo>
                    <a:pt x="767"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8"/>
            <p:cNvSpPr/>
            <p:nvPr/>
          </p:nvSpPr>
          <p:spPr>
            <a:xfrm>
              <a:off x="5177668" y="2661141"/>
              <a:ext cx="25682" cy="21803"/>
            </a:xfrm>
            <a:custGeom>
              <a:rect b="b" l="l" r="r" t="t"/>
              <a:pathLst>
                <a:path extrusionOk="0" h="652" w="768">
                  <a:moveTo>
                    <a:pt x="444" y="0"/>
                  </a:moveTo>
                  <a:cubicBezTo>
                    <a:pt x="144" y="0"/>
                    <a:pt x="1" y="347"/>
                    <a:pt x="204" y="551"/>
                  </a:cubicBezTo>
                  <a:cubicBezTo>
                    <a:pt x="274" y="621"/>
                    <a:pt x="358" y="652"/>
                    <a:pt x="439" y="652"/>
                  </a:cubicBezTo>
                  <a:cubicBezTo>
                    <a:pt x="608" y="652"/>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8"/>
            <p:cNvSpPr/>
            <p:nvPr/>
          </p:nvSpPr>
          <p:spPr>
            <a:xfrm>
              <a:off x="5253776" y="2661141"/>
              <a:ext cx="25247" cy="21803"/>
            </a:xfrm>
            <a:custGeom>
              <a:rect b="b" l="l" r="r" t="t"/>
              <a:pathLst>
                <a:path extrusionOk="0" h="652" w="755">
                  <a:moveTo>
                    <a:pt x="431" y="0"/>
                  </a:moveTo>
                  <a:cubicBezTo>
                    <a:pt x="144" y="0"/>
                    <a:pt x="0" y="347"/>
                    <a:pt x="204" y="551"/>
                  </a:cubicBezTo>
                  <a:cubicBezTo>
                    <a:pt x="270" y="621"/>
                    <a:pt x="351" y="652"/>
                    <a:pt x="430" y="652"/>
                  </a:cubicBezTo>
                  <a:cubicBezTo>
                    <a:pt x="596" y="652"/>
                    <a:pt x="755" y="518"/>
                    <a:pt x="755"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8"/>
            <p:cNvSpPr/>
            <p:nvPr/>
          </p:nvSpPr>
          <p:spPr>
            <a:xfrm>
              <a:off x="472670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8"/>
            <p:cNvSpPr/>
            <p:nvPr/>
          </p:nvSpPr>
          <p:spPr>
            <a:xfrm>
              <a:off x="4798797" y="2724810"/>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8"/>
            <p:cNvSpPr/>
            <p:nvPr/>
          </p:nvSpPr>
          <p:spPr>
            <a:xfrm>
              <a:off x="4874471" y="2724810"/>
              <a:ext cx="25682" cy="21636"/>
            </a:xfrm>
            <a:custGeom>
              <a:rect b="b" l="l" r="r" t="t"/>
              <a:pathLst>
                <a:path extrusionOk="0" h="647" w="768">
                  <a:moveTo>
                    <a:pt x="444" y="0"/>
                  </a:moveTo>
                  <a:cubicBezTo>
                    <a:pt x="145" y="0"/>
                    <a:pt x="1" y="348"/>
                    <a:pt x="204" y="551"/>
                  </a:cubicBezTo>
                  <a:cubicBezTo>
                    <a:pt x="270" y="617"/>
                    <a:pt x="353" y="647"/>
                    <a:pt x="434" y="647"/>
                  </a:cubicBezTo>
                  <a:cubicBezTo>
                    <a:pt x="603"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8"/>
            <p:cNvSpPr/>
            <p:nvPr/>
          </p:nvSpPr>
          <p:spPr>
            <a:xfrm>
              <a:off x="495419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8"/>
            <p:cNvSpPr/>
            <p:nvPr/>
          </p:nvSpPr>
          <p:spPr>
            <a:xfrm>
              <a:off x="5026287" y="2724810"/>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8"/>
            <p:cNvSpPr/>
            <p:nvPr/>
          </p:nvSpPr>
          <p:spPr>
            <a:xfrm>
              <a:off x="5105572" y="2724810"/>
              <a:ext cx="22070" cy="21669"/>
            </a:xfrm>
            <a:custGeom>
              <a:rect b="b" l="l" r="r" t="t"/>
              <a:pathLst>
                <a:path extrusionOk="0" h="648" w="660">
                  <a:moveTo>
                    <a:pt x="324" y="0"/>
                  </a:moveTo>
                  <a:cubicBezTo>
                    <a:pt x="144" y="0"/>
                    <a:pt x="1" y="144"/>
                    <a:pt x="1" y="324"/>
                  </a:cubicBezTo>
                  <a:cubicBezTo>
                    <a:pt x="1" y="503"/>
                    <a:pt x="144" y="647"/>
                    <a:pt x="324" y="647"/>
                  </a:cubicBezTo>
                  <a:cubicBezTo>
                    <a:pt x="504" y="647"/>
                    <a:pt x="659" y="503"/>
                    <a:pt x="659" y="324"/>
                  </a:cubicBezTo>
                  <a:cubicBezTo>
                    <a:pt x="659"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8"/>
            <p:cNvSpPr/>
            <p:nvPr/>
          </p:nvSpPr>
          <p:spPr>
            <a:xfrm>
              <a:off x="518168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8"/>
            <p:cNvSpPr/>
            <p:nvPr/>
          </p:nvSpPr>
          <p:spPr>
            <a:xfrm>
              <a:off x="5253776" y="2724810"/>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_4">
    <p:spTree>
      <p:nvGrpSpPr>
        <p:cNvPr id="1084" name="Shape 1084"/>
        <p:cNvGrpSpPr/>
        <p:nvPr/>
      </p:nvGrpSpPr>
      <p:grpSpPr>
        <a:xfrm>
          <a:off x="0" y="0"/>
          <a:ext cx="0" cy="0"/>
          <a:chOff x="0" y="0"/>
          <a:chExt cx="0" cy="0"/>
        </a:xfrm>
      </p:grpSpPr>
      <p:sp>
        <p:nvSpPr>
          <p:cNvPr id="1085" name="Google Shape;1085;p19"/>
          <p:cNvSpPr/>
          <p:nvPr/>
        </p:nvSpPr>
        <p:spPr>
          <a:xfrm>
            <a:off x="3505800" y="1020750"/>
            <a:ext cx="4934100" cy="4122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9"/>
          <p:cNvSpPr/>
          <p:nvPr/>
        </p:nvSpPr>
        <p:spPr>
          <a:xfrm>
            <a:off x="2762397" y="2706096"/>
            <a:ext cx="643252" cy="2671455"/>
          </a:xfrm>
          <a:custGeom>
            <a:rect b="b" l="l" r="r" t="t"/>
            <a:pathLst>
              <a:path extrusionOk="0" h="79888" w="19236">
                <a:moveTo>
                  <a:pt x="1" y="1"/>
                </a:moveTo>
                <a:lnTo>
                  <a:pt x="1" y="79888"/>
                </a:lnTo>
                <a:lnTo>
                  <a:pt x="19236" y="79888"/>
                </a:lnTo>
                <a:lnTo>
                  <a:pt x="192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7" name="Google Shape;1087;p19"/>
          <p:cNvGrpSpPr/>
          <p:nvPr/>
        </p:nvGrpSpPr>
        <p:grpSpPr>
          <a:xfrm>
            <a:off x="2081705" y="3092486"/>
            <a:ext cx="556341" cy="466622"/>
            <a:chOff x="5590805" y="3094411"/>
            <a:chExt cx="556341" cy="466622"/>
          </a:xfrm>
        </p:grpSpPr>
        <p:sp>
          <p:nvSpPr>
            <p:cNvPr id="1088" name="Google Shape;1088;p19"/>
            <p:cNvSpPr/>
            <p:nvPr/>
          </p:nvSpPr>
          <p:spPr>
            <a:xfrm>
              <a:off x="5590805" y="3094411"/>
              <a:ext cx="25648" cy="21636"/>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9"/>
            <p:cNvSpPr/>
            <p:nvPr/>
          </p:nvSpPr>
          <p:spPr>
            <a:xfrm>
              <a:off x="5670493" y="3094411"/>
              <a:ext cx="21669" cy="21636"/>
            </a:xfrm>
            <a:custGeom>
              <a:rect b="b" l="l" r="r" t="t"/>
              <a:pathLst>
                <a:path extrusionOk="0" h="647" w="648">
                  <a:moveTo>
                    <a:pt x="324" y="0"/>
                  </a:moveTo>
                  <a:cubicBezTo>
                    <a:pt x="145" y="0"/>
                    <a:pt x="1" y="144"/>
                    <a:pt x="1" y="323"/>
                  </a:cubicBezTo>
                  <a:cubicBezTo>
                    <a:pt x="1" y="503"/>
                    <a:pt x="145" y="647"/>
                    <a:pt x="324" y="647"/>
                  </a:cubicBezTo>
                  <a:cubicBezTo>
                    <a:pt x="504" y="647"/>
                    <a:pt x="648" y="503"/>
                    <a:pt x="648" y="323"/>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9"/>
            <p:cNvSpPr/>
            <p:nvPr/>
          </p:nvSpPr>
          <p:spPr>
            <a:xfrm>
              <a:off x="5742589" y="3094411"/>
              <a:ext cx="25281" cy="21636"/>
            </a:xfrm>
            <a:custGeom>
              <a:rect b="b" l="l" r="r" t="t"/>
              <a:pathLst>
                <a:path extrusionOk="0" h="647" w="756">
                  <a:moveTo>
                    <a:pt x="432" y="0"/>
                  </a:moveTo>
                  <a:cubicBezTo>
                    <a:pt x="144" y="0"/>
                    <a:pt x="1" y="347"/>
                    <a:pt x="204" y="551"/>
                  </a:cubicBezTo>
                  <a:cubicBezTo>
                    <a:pt x="270" y="617"/>
                    <a:pt x="351" y="646"/>
                    <a:pt x="431" y="646"/>
                  </a:cubicBezTo>
                  <a:cubicBezTo>
                    <a:pt x="596" y="646"/>
                    <a:pt x="755" y="518"/>
                    <a:pt x="755" y="323"/>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9"/>
            <p:cNvSpPr/>
            <p:nvPr/>
          </p:nvSpPr>
          <p:spPr>
            <a:xfrm>
              <a:off x="5818297" y="3094411"/>
              <a:ext cx="25648" cy="21636"/>
            </a:xfrm>
            <a:custGeom>
              <a:rect b="b" l="l" r="r" t="t"/>
              <a:pathLst>
                <a:path extrusionOk="0" h="647" w="767">
                  <a:moveTo>
                    <a:pt x="444" y="0"/>
                  </a:moveTo>
                  <a:cubicBezTo>
                    <a:pt x="144" y="0"/>
                    <a:pt x="0" y="347"/>
                    <a:pt x="204" y="551"/>
                  </a:cubicBezTo>
                  <a:cubicBezTo>
                    <a:pt x="270" y="617"/>
                    <a:pt x="352" y="646"/>
                    <a:pt x="433" y="646"/>
                  </a:cubicBezTo>
                  <a:cubicBezTo>
                    <a:pt x="603" y="646"/>
                    <a:pt x="767" y="518"/>
                    <a:pt x="767" y="323"/>
                  </a:cubicBezTo>
                  <a:cubicBezTo>
                    <a:pt x="767" y="144"/>
                    <a:pt x="611"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9"/>
            <p:cNvSpPr/>
            <p:nvPr/>
          </p:nvSpPr>
          <p:spPr>
            <a:xfrm>
              <a:off x="5897985" y="3094411"/>
              <a:ext cx="21669" cy="21636"/>
            </a:xfrm>
            <a:custGeom>
              <a:rect b="b" l="l" r="r" t="t"/>
              <a:pathLst>
                <a:path extrusionOk="0" h="647" w="648">
                  <a:moveTo>
                    <a:pt x="324" y="0"/>
                  </a:moveTo>
                  <a:cubicBezTo>
                    <a:pt x="145" y="0"/>
                    <a:pt x="1" y="144"/>
                    <a:pt x="1" y="323"/>
                  </a:cubicBezTo>
                  <a:cubicBezTo>
                    <a:pt x="1" y="503"/>
                    <a:pt x="145" y="647"/>
                    <a:pt x="324" y="647"/>
                  </a:cubicBezTo>
                  <a:cubicBezTo>
                    <a:pt x="504" y="647"/>
                    <a:pt x="648" y="503"/>
                    <a:pt x="648" y="323"/>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9"/>
            <p:cNvSpPr/>
            <p:nvPr/>
          </p:nvSpPr>
          <p:spPr>
            <a:xfrm>
              <a:off x="5970082" y="3094411"/>
              <a:ext cx="25281" cy="21636"/>
            </a:xfrm>
            <a:custGeom>
              <a:rect b="b" l="l" r="r" t="t"/>
              <a:pathLst>
                <a:path extrusionOk="0" h="647" w="756">
                  <a:moveTo>
                    <a:pt x="432" y="0"/>
                  </a:moveTo>
                  <a:cubicBezTo>
                    <a:pt x="144" y="0"/>
                    <a:pt x="1" y="347"/>
                    <a:pt x="204" y="551"/>
                  </a:cubicBezTo>
                  <a:cubicBezTo>
                    <a:pt x="270" y="617"/>
                    <a:pt x="351" y="646"/>
                    <a:pt x="431" y="646"/>
                  </a:cubicBezTo>
                  <a:cubicBezTo>
                    <a:pt x="596" y="646"/>
                    <a:pt x="755" y="518"/>
                    <a:pt x="755" y="323"/>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9"/>
            <p:cNvSpPr/>
            <p:nvPr/>
          </p:nvSpPr>
          <p:spPr>
            <a:xfrm>
              <a:off x="6045790" y="3094411"/>
              <a:ext cx="25247" cy="21636"/>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9"/>
            <p:cNvSpPr/>
            <p:nvPr/>
          </p:nvSpPr>
          <p:spPr>
            <a:xfrm>
              <a:off x="6125076" y="3094411"/>
              <a:ext cx="22070" cy="21636"/>
            </a:xfrm>
            <a:custGeom>
              <a:rect b="b" l="l" r="r" t="t"/>
              <a:pathLst>
                <a:path extrusionOk="0" h="647" w="660">
                  <a:moveTo>
                    <a:pt x="336" y="0"/>
                  </a:moveTo>
                  <a:cubicBezTo>
                    <a:pt x="157" y="0"/>
                    <a:pt x="1" y="144"/>
                    <a:pt x="1" y="323"/>
                  </a:cubicBezTo>
                  <a:cubicBezTo>
                    <a:pt x="1" y="503"/>
                    <a:pt x="157" y="647"/>
                    <a:pt x="336" y="647"/>
                  </a:cubicBezTo>
                  <a:cubicBezTo>
                    <a:pt x="516" y="647"/>
                    <a:pt x="660" y="503"/>
                    <a:pt x="660" y="323"/>
                  </a:cubicBezTo>
                  <a:cubicBezTo>
                    <a:pt x="660" y="144"/>
                    <a:pt x="516"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9"/>
            <p:cNvSpPr/>
            <p:nvPr/>
          </p:nvSpPr>
          <p:spPr>
            <a:xfrm>
              <a:off x="5590805" y="3158047"/>
              <a:ext cx="25648" cy="21669"/>
            </a:xfrm>
            <a:custGeom>
              <a:rect b="b" l="l" r="r" t="t"/>
              <a:pathLst>
                <a:path extrusionOk="0" h="648" w="767">
                  <a:moveTo>
                    <a:pt x="463" y="1"/>
                  </a:moveTo>
                  <a:cubicBezTo>
                    <a:pt x="457" y="1"/>
                    <a:pt x="450" y="1"/>
                    <a:pt x="444" y="1"/>
                  </a:cubicBezTo>
                  <a:cubicBezTo>
                    <a:pt x="156" y="1"/>
                    <a:pt x="0" y="349"/>
                    <a:pt x="216" y="552"/>
                  </a:cubicBezTo>
                  <a:cubicBezTo>
                    <a:pt x="282" y="618"/>
                    <a:pt x="363" y="648"/>
                    <a:pt x="442" y="648"/>
                  </a:cubicBezTo>
                  <a:cubicBezTo>
                    <a:pt x="608" y="648"/>
                    <a:pt x="767" y="519"/>
                    <a:pt x="767" y="325"/>
                  </a:cubicBezTo>
                  <a:cubicBezTo>
                    <a:pt x="767" y="152"/>
                    <a:pt x="633"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9"/>
            <p:cNvSpPr/>
            <p:nvPr/>
          </p:nvSpPr>
          <p:spPr>
            <a:xfrm>
              <a:off x="5666915" y="3158047"/>
              <a:ext cx="25247" cy="21669"/>
            </a:xfrm>
            <a:custGeom>
              <a:rect b="b" l="l" r="r" t="t"/>
              <a:pathLst>
                <a:path extrusionOk="0" h="648" w="755">
                  <a:moveTo>
                    <a:pt x="451" y="1"/>
                  </a:moveTo>
                  <a:cubicBezTo>
                    <a:pt x="444" y="1"/>
                    <a:pt x="438" y="1"/>
                    <a:pt x="431" y="1"/>
                  </a:cubicBezTo>
                  <a:cubicBezTo>
                    <a:pt x="144" y="1"/>
                    <a:pt x="0" y="349"/>
                    <a:pt x="204" y="552"/>
                  </a:cubicBezTo>
                  <a:cubicBezTo>
                    <a:pt x="270" y="618"/>
                    <a:pt x="351" y="648"/>
                    <a:pt x="430" y="648"/>
                  </a:cubicBezTo>
                  <a:cubicBezTo>
                    <a:pt x="596" y="648"/>
                    <a:pt x="755" y="519"/>
                    <a:pt x="755" y="325"/>
                  </a:cubicBezTo>
                  <a:cubicBezTo>
                    <a:pt x="755" y="152"/>
                    <a:pt x="621"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9"/>
            <p:cNvSpPr/>
            <p:nvPr/>
          </p:nvSpPr>
          <p:spPr>
            <a:xfrm>
              <a:off x="5742589" y="3158080"/>
              <a:ext cx="25548" cy="21769"/>
            </a:xfrm>
            <a:custGeom>
              <a:rect b="b" l="l" r="r" t="t"/>
              <a:pathLst>
                <a:path extrusionOk="0" h="651" w="764">
                  <a:moveTo>
                    <a:pt x="432" y="0"/>
                  </a:moveTo>
                  <a:cubicBezTo>
                    <a:pt x="144" y="0"/>
                    <a:pt x="1" y="360"/>
                    <a:pt x="204" y="563"/>
                  </a:cubicBezTo>
                  <a:cubicBezTo>
                    <a:pt x="272" y="624"/>
                    <a:pt x="353" y="651"/>
                    <a:pt x="431" y="651"/>
                  </a:cubicBezTo>
                  <a:cubicBezTo>
                    <a:pt x="603" y="651"/>
                    <a:pt x="763" y="521"/>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9"/>
            <p:cNvSpPr/>
            <p:nvPr/>
          </p:nvSpPr>
          <p:spPr>
            <a:xfrm>
              <a:off x="5818297" y="3158047"/>
              <a:ext cx="25648" cy="21669"/>
            </a:xfrm>
            <a:custGeom>
              <a:rect b="b" l="l" r="r" t="t"/>
              <a:pathLst>
                <a:path extrusionOk="0" h="648" w="767">
                  <a:moveTo>
                    <a:pt x="462" y="1"/>
                  </a:moveTo>
                  <a:cubicBezTo>
                    <a:pt x="456" y="1"/>
                    <a:pt x="450" y="1"/>
                    <a:pt x="444" y="1"/>
                  </a:cubicBezTo>
                  <a:cubicBezTo>
                    <a:pt x="144" y="1"/>
                    <a:pt x="0" y="349"/>
                    <a:pt x="204" y="552"/>
                  </a:cubicBezTo>
                  <a:cubicBezTo>
                    <a:pt x="274" y="618"/>
                    <a:pt x="357" y="648"/>
                    <a:pt x="439" y="648"/>
                  </a:cubicBezTo>
                  <a:cubicBezTo>
                    <a:pt x="608" y="648"/>
                    <a:pt x="767" y="519"/>
                    <a:pt x="767" y="325"/>
                  </a:cubicBezTo>
                  <a:cubicBezTo>
                    <a:pt x="767" y="152"/>
                    <a:pt x="62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9"/>
            <p:cNvSpPr/>
            <p:nvPr/>
          </p:nvSpPr>
          <p:spPr>
            <a:xfrm>
              <a:off x="5894006" y="3158047"/>
              <a:ext cx="25648" cy="21669"/>
            </a:xfrm>
            <a:custGeom>
              <a:rect b="b" l="l" r="r" t="t"/>
              <a:pathLst>
                <a:path extrusionOk="0" h="648" w="767">
                  <a:moveTo>
                    <a:pt x="463" y="1"/>
                  </a:moveTo>
                  <a:cubicBezTo>
                    <a:pt x="456" y="1"/>
                    <a:pt x="450" y="1"/>
                    <a:pt x="443" y="1"/>
                  </a:cubicBezTo>
                  <a:cubicBezTo>
                    <a:pt x="156" y="1"/>
                    <a:pt x="0" y="349"/>
                    <a:pt x="216" y="552"/>
                  </a:cubicBezTo>
                  <a:cubicBezTo>
                    <a:pt x="282" y="618"/>
                    <a:pt x="363" y="648"/>
                    <a:pt x="442" y="648"/>
                  </a:cubicBezTo>
                  <a:cubicBezTo>
                    <a:pt x="608" y="648"/>
                    <a:pt x="767" y="519"/>
                    <a:pt x="767" y="325"/>
                  </a:cubicBezTo>
                  <a:cubicBezTo>
                    <a:pt x="767" y="152"/>
                    <a:pt x="633"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9"/>
            <p:cNvSpPr/>
            <p:nvPr/>
          </p:nvSpPr>
          <p:spPr>
            <a:xfrm>
              <a:off x="5970082" y="3158047"/>
              <a:ext cx="25281" cy="21669"/>
            </a:xfrm>
            <a:custGeom>
              <a:rect b="b" l="l" r="r" t="t"/>
              <a:pathLst>
                <a:path extrusionOk="0" h="648" w="756">
                  <a:moveTo>
                    <a:pt x="451" y="1"/>
                  </a:moveTo>
                  <a:cubicBezTo>
                    <a:pt x="445" y="1"/>
                    <a:pt x="438" y="1"/>
                    <a:pt x="432" y="1"/>
                  </a:cubicBezTo>
                  <a:cubicBezTo>
                    <a:pt x="144" y="1"/>
                    <a:pt x="1" y="349"/>
                    <a:pt x="204" y="552"/>
                  </a:cubicBezTo>
                  <a:cubicBezTo>
                    <a:pt x="270" y="618"/>
                    <a:pt x="351" y="648"/>
                    <a:pt x="431" y="648"/>
                  </a:cubicBezTo>
                  <a:cubicBezTo>
                    <a:pt x="596" y="648"/>
                    <a:pt x="755" y="519"/>
                    <a:pt x="755" y="325"/>
                  </a:cubicBezTo>
                  <a:cubicBezTo>
                    <a:pt x="755" y="152"/>
                    <a:pt x="622"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9"/>
            <p:cNvSpPr/>
            <p:nvPr/>
          </p:nvSpPr>
          <p:spPr>
            <a:xfrm>
              <a:off x="6045890" y="3158080"/>
              <a:ext cx="25147" cy="21636"/>
            </a:xfrm>
            <a:custGeom>
              <a:rect b="b" l="l" r="r" t="t"/>
              <a:pathLst>
                <a:path extrusionOk="0" h="647" w="752">
                  <a:moveTo>
                    <a:pt x="415" y="0"/>
                  </a:moveTo>
                  <a:cubicBezTo>
                    <a:pt x="137" y="0"/>
                    <a:pt x="1" y="351"/>
                    <a:pt x="201" y="551"/>
                  </a:cubicBezTo>
                  <a:cubicBezTo>
                    <a:pt x="267" y="617"/>
                    <a:pt x="348" y="647"/>
                    <a:pt x="427" y="647"/>
                  </a:cubicBezTo>
                  <a:cubicBezTo>
                    <a:pt x="593" y="647"/>
                    <a:pt x="752" y="518"/>
                    <a:pt x="752" y="324"/>
                  </a:cubicBezTo>
                  <a:cubicBezTo>
                    <a:pt x="752" y="144"/>
                    <a:pt x="608" y="0"/>
                    <a:pt x="429" y="0"/>
                  </a:cubicBezTo>
                  <a:cubicBezTo>
                    <a:pt x="424" y="0"/>
                    <a:pt x="419" y="0"/>
                    <a:pt x="4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9"/>
            <p:cNvSpPr/>
            <p:nvPr/>
          </p:nvSpPr>
          <p:spPr>
            <a:xfrm>
              <a:off x="6121498" y="3158047"/>
              <a:ext cx="25648" cy="21669"/>
            </a:xfrm>
            <a:custGeom>
              <a:rect b="b" l="l" r="r" t="t"/>
              <a:pathLst>
                <a:path extrusionOk="0" h="648" w="767">
                  <a:moveTo>
                    <a:pt x="463" y="1"/>
                  </a:moveTo>
                  <a:cubicBezTo>
                    <a:pt x="456" y="1"/>
                    <a:pt x="450" y="1"/>
                    <a:pt x="443" y="1"/>
                  </a:cubicBezTo>
                  <a:cubicBezTo>
                    <a:pt x="144" y="1"/>
                    <a:pt x="0" y="349"/>
                    <a:pt x="204" y="552"/>
                  </a:cubicBezTo>
                  <a:cubicBezTo>
                    <a:pt x="273" y="618"/>
                    <a:pt x="357" y="648"/>
                    <a:pt x="438" y="648"/>
                  </a:cubicBezTo>
                  <a:cubicBezTo>
                    <a:pt x="608" y="648"/>
                    <a:pt x="767" y="519"/>
                    <a:pt x="767" y="325"/>
                  </a:cubicBezTo>
                  <a:cubicBezTo>
                    <a:pt x="767" y="152"/>
                    <a:pt x="633"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9"/>
            <p:cNvSpPr/>
            <p:nvPr/>
          </p:nvSpPr>
          <p:spPr>
            <a:xfrm>
              <a:off x="5590805" y="3221349"/>
              <a:ext cx="25648" cy="21836"/>
            </a:xfrm>
            <a:custGeom>
              <a:rect b="b" l="l" r="r" t="t"/>
              <a:pathLst>
                <a:path extrusionOk="0" h="653" w="767">
                  <a:moveTo>
                    <a:pt x="444" y="1"/>
                  </a:moveTo>
                  <a:cubicBezTo>
                    <a:pt x="156" y="1"/>
                    <a:pt x="0" y="348"/>
                    <a:pt x="216" y="552"/>
                  </a:cubicBezTo>
                  <a:cubicBezTo>
                    <a:pt x="282" y="622"/>
                    <a:pt x="363" y="653"/>
                    <a:pt x="443" y="653"/>
                  </a:cubicBezTo>
                  <a:cubicBezTo>
                    <a:pt x="608" y="653"/>
                    <a:pt x="767" y="518"/>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9"/>
            <p:cNvSpPr/>
            <p:nvPr/>
          </p:nvSpPr>
          <p:spPr>
            <a:xfrm>
              <a:off x="5670493" y="3221349"/>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9"/>
            <p:cNvSpPr/>
            <p:nvPr/>
          </p:nvSpPr>
          <p:spPr>
            <a:xfrm>
              <a:off x="5742589" y="3221349"/>
              <a:ext cx="25281" cy="21836"/>
            </a:xfrm>
            <a:custGeom>
              <a:rect b="b" l="l" r="r" t="t"/>
              <a:pathLst>
                <a:path extrusionOk="0" h="653" w="756">
                  <a:moveTo>
                    <a:pt x="432" y="1"/>
                  </a:moveTo>
                  <a:cubicBezTo>
                    <a:pt x="144" y="1"/>
                    <a:pt x="1" y="348"/>
                    <a:pt x="204" y="552"/>
                  </a:cubicBezTo>
                  <a:cubicBezTo>
                    <a:pt x="270" y="622"/>
                    <a:pt x="351" y="653"/>
                    <a:pt x="431" y="653"/>
                  </a:cubicBezTo>
                  <a:cubicBezTo>
                    <a:pt x="597" y="653"/>
                    <a:pt x="755" y="518"/>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9"/>
            <p:cNvSpPr/>
            <p:nvPr/>
          </p:nvSpPr>
          <p:spPr>
            <a:xfrm>
              <a:off x="5818297" y="3221349"/>
              <a:ext cx="25648" cy="21836"/>
            </a:xfrm>
            <a:custGeom>
              <a:rect b="b" l="l" r="r" t="t"/>
              <a:pathLst>
                <a:path extrusionOk="0" h="653" w="767">
                  <a:moveTo>
                    <a:pt x="444" y="1"/>
                  </a:moveTo>
                  <a:cubicBezTo>
                    <a:pt x="144" y="1"/>
                    <a:pt x="0" y="348"/>
                    <a:pt x="204" y="552"/>
                  </a:cubicBezTo>
                  <a:cubicBezTo>
                    <a:pt x="270" y="622"/>
                    <a:pt x="352" y="653"/>
                    <a:pt x="434" y="653"/>
                  </a:cubicBezTo>
                  <a:cubicBezTo>
                    <a:pt x="603" y="653"/>
                    <a:pt x="767" y="518"/>
                    <a:pt x="767" y="324"/>
                  </a:cubicBezTo>
                  <a:cubicBezTo>
                    <a:pt x="767" y="145"/>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9"/>
            <p:cNvSpPr/>
            <p:nvPr/>
          </p:nvSpPr>
          <p:spPr>
            <a:xfrm>
              <a:off x="5897985" y="3221349"/>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9"/>
            <p:cNvSpPr/>
            <p:nvPr/>
          </p:nvSpPr>
          <p:spPr>
            <a:xfrm>
              <a:off x="5970082" y="3221349"/>
              <a:ext cx="25281" cy="21836"/>
            </a:xfrm>
            <a:custGeom>
              <a:rect b="b" l="l" r="r" t="t"/>
              <a:pathLst>
                <a:path extrusionOk="0" h="653" w="756">
                  <a:moveTo>
                    <a:pt x="432" y="1"/>
                  </a:moveTo>
                  <a:cubicBezTo>
                    <a:pt x="144" y="1"/>
                    <a:pt x="1" y="348"/>
                    <a:pt x="204" y="552"/>
                  </a:cubicBezTo>
                  <a:cubicBezTo>
                    <a:pt x="270" y="622"/>
                    <a:pt x="351" y="653"/>
                    <a:pt x="431" y="653"/>
                  </a:cubicBezTo>
                  <a:cubicBezTo>
                    <a:pt x="597" y="653"/>
                    <a:pt x="755" y="518"/>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9"/>
            <p:cNvSpPr/>
            <p:nvPr/>
          </p:nvSpPr>
          <p:spPr>
            <a:xfrm>
              <a:off x="6045790" y="3221349"/>
              <a:ext cx="25247" cy="21836"/>
            </a:xfrm>
            <a:custGeom>
              <a:rect b="b" l="l" r="r" t="t"/>
              <a:pathLst>
                <a:path extrusionOk="0" h="653" w="755">
                  <a:moveTo>
                    <a:pt x="432" y="1"/>
                  </a:moveTo>
                  <a:cubicBezTo>
                    <a:pt x="144" y="1"/>
                    <a:pt x="0" y="348"/>
                    <a:pt x="204" y="552"/>
                  </a:cubicBezTo>
                  <a:cubicBezTo>
                    <a:pt x="270" y="622"/>
                    <a:pt x="351" y="653"/>
                    <a:pt x="431" y="653"/>
                  </a:cubicBezTo>
                  <a:cubicBezTo>
                    <a:pt x="596" y="653"/>
                    <a:pt x="755" y="518"/>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9"/>
            <p:cNvSpPr/>
            <p:nvPr/>
          </p:nvSpPr>
          <p:spPr>
            <a:xfrm>
              <a:off x="6125076" y="3221349"/>
              <a:ext cx="22070" cy="21669"/>
            </a:xfrm>
            <a:custGeom>
              <a:rect b="b" l="l" r="r" t="t"/>
              <a:pathLst>
                <a:path extrusionOk="0" h="648" w="660">
                  <a:moveTo>
                    <a:pt x="336" y="1"/>
                  </a:moveTo>
                  <a:cubicBezTo>
                    <a:pt x="157" y="1"/>
                    <a:pt x="1" y="145"/>
                    <a:pt x="1" y="324"/>
                  </a:cubicBezTo>
                  <a:cubicBezTo>
                    <a:pt x="1" y="504"/>
                    <a:pt x="157" y="648"/>
                    <a:pt x="336" y="648"/>
                  </a:cubicBezTo>
                  <a:cubicBezTo>
                    <a:pt x="516" y="648"/>
                    <a:pt x="660" y="504"/>
                    <a:pt x="660" y="324"/>
                  </a:cubicBezTo>
                  <a:cubicBezTo>
                    <a:pt x="660" y="145"/>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9"/>
            <p:cNvSpPr/>
            <p:nvPr/>
          </p:nvSpPr>
          <p:spPr>
            <a:xfrm>
              <a:off x="5590805" y="3285052"/>
              <a:ext cx="25648" cy="21636"/>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9"/>
            <p:cNvSpPr/>
            <p:nvPr/>
          </p:nvSpPr>
          <p:spPr>
            <a:xfrm>
              <a:off x="5670493" y="3285052"/>
              <a:ext cx="21669" cy="21636"/>
            </a:xfrm>
            <a:custGeom>
              <a:rect b="b" l="l" r="r" t="t"/>
              <a:pathLst>
                <a:path extrusionOk="0" h="647"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9"/>
            <p:cNvSpPr/>
            <p:nvPr/>
          </p:nvSpPr>
          <p:spPr>
            <a:xfrm>
              <a:off x="5742589" y="3285052"/>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9"/>
            <p:cNvSpPr/>
            <p:nvPr/>
          </p:nvSpPr>
          <p:spPr>
            <a:xfrm>
              <a:off x="5818297" y="3285052"/>
              <a:ext cx="25648" cy="21636"/>
            </a:xfrm>
            <a:custGeom>
              <a:rect b="b" l="l" r="r" t="t"/>
              <a:pathLst>
                <a:path extrusionOk="0" h="647" w="767">
                  <a:moveTo>
                    <a:pt x="444" y="0"/>
                  </a:moveTo>
                  <a:cubicBezTo>
                    <a:pt x="144" y="0"/>
                    <a:pt x="0" y="348"/>
                    <a:pt x="204" y="551"/>
                  </a:cubicBezTo>
                  <a:cubicBezTo>
                    <a:pt x="270" y="617"/>
                    <a:pt x="352" y="647"/>
                    <a:pt x="433" y="647"/>
                  </a:cubicBezTo>
                  <a:cubicBezTo>
                    <a:pt x="603" y="647"/>
                    <a:pt x="767" y="518"/>
                    <a:pt x="767" y="324"/>
                  </a:cubicBezTo>
                  <a:cubicBezTo>
                    <a:pt x="767" y="144"/>
                    <a:pt x="611"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9"/>
            <p:cNvSpPr/>
            <p:nvPr/>
          </p:nvSpPr>
          <p:spPr>
            <a:xfrm>
              <a:off x="5897985" y="3285052"/>
              <a:ext cx="21669" cy="21636"/>
            </a:xfrm>
            <a:custGeom>
              <a:rect b="b" l="l" r="r" t="t"/>
              <a:pathLst>
                <a:path extrusionOk="0" h="647"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9"/>
            <p:cNvSpPr/>
            <p:nvPr/>
          </p:nvSpPr>
          <p:spPr>
            <a:xfrm>
              <a:off x="5970082" y="3285052"/>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9"/>
            <p:cNvSpPr/>
            <p:nvPr/>
          </p:nvSpPr>
          <p:spPr>
            <a:xfrm>
              <a:off x="6045790" y="3285052"/>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9"/>
            <p:cNvSpPr/>
            <p:nvPr/>
          </p:nvSpPr>
          <p:spPr>
            <a:xfrm>
              <a:off x="6125076" y="3285052"/>
              <a:ext cx="22070" cy="21636"/>
            </a:xfrm>
            <a:custGeom>
              <a:rect b="b" l="l" r="r" t="t"/>
              <a:pathLst>
                <a:path extrusionOk="0" h="647" w="660">
                  <a:moveTo>
                    <a:pt x="336" y="0"/>
                  </a:moveTo>
                  <a:cubicBezTo>
                    <a:pt x="157" y="0"/>
                    <a:pt x="1" y="144"/>
                    <a:pt x="1" y="324"/>
                  </a:cubicBezTo>
                  <a:cubicBezTo>
                    <a:pt x="1" y="503"/>
                    <a:pt x="157" y="647"/>
                    <a:pt x="336" y="647"/>
                  </a:cubicBezTo>
                  <a:cubicBezTo>
                    <a:pt x="516" y="647"/>
                    <a:pt x="660" y="503"/>
                    <a:pt x="660" y="324"/>
                  </a:cubicBezTo>
                  <a:cubicBezTo>
                    <a:pt x="660" y="144"/>
                    <a:pt x="516"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9"/>
            <p:cNvSpPr/>
            <p:nvPr/>
          </p:nvSpPr>
          <p:spPr>
            <a:xfrm>
              <a:off x="5590805" y="3348722"/>
              <a:ext cx="25648" cy="21636"/>
            </a:xfrm>
            <a:custGeom>
              <a:rect b="b" l="l" r="r" t="t"/>
              <a:pathLst>
                <a:path extrusionOk="0" h="647" w="767">
                  <a:moveTo>
                    <a:pt x="444" y="1"/>
                  </a:moveTo>
                  <a:cubicBezTo>
                    <a:pt x="156" y="1"/>
                    <a:pt x="0" y="348"/>
                    <a:pt x="216" y="552"/>
                  </a:cubicBezTo>
                  <a:cubicBezTo>
                    <a:pt x="282" y="617"/>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9"/>
            <p:cNvSpPr/>
            <p:nvPr/>
          </p:nvSpPr>
          <p:spPr>
            <a:xfrm>
              <a:off x="5666915" y="3348722"/>
              <a:ext cx="25247" cy="21636"/>
            </a:xfrm>
            <a:custGeom>
              <a:rect b="b" l="l" r="r" t="t"/>
              <a:pathLst>
                <a:path extrusionOk="0" h="647" w="755">
                  <a:moveTo>
                    <a:pt x="431" y="1"/>
                  </a:moveTo>
                  <a:cubicBezTo>
                    <a:pt x="144" y="1"/>
                    <a:pt x="0" y="348"/>
                    <a:pt x="204" y="552"/>
                  </a:cubicBezTo>
                  <a:cubicBezTo>
                    <a:pt x="270" y="617"/>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9"/>
            <p:cNvSpPr/>
            <p:nvPr/>
          </p:nvSpPr>
          <p:spPr>
            <a:xfrm>
              <a:off x="5742589" y="3348722"/>
              <a:ext cx="25281" cy="21636"/>
            </a:xfrm>
            <a:custGeom>
              <a:rect b="b" l="l" r="r" t="t"/>
              <a:pathLst>
                <a:path extrusionOk="0" h="647" w="756">
                  <a:moveTo>
                    <a:pt x="432" y="1"/>
                  </a:moveTo>
                  <a:cubicBezTo>
                    <a:pt x="144" y="1"/>
                    <a:pt x="1" y="348"/>
                    <a:pt x="204" y="552"/>
                  </a:cubicBezTo>
                  <a:cubicBezTo>
                    <a:pt x="270" y="617"/>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9"/>
            <p:cNvSpPr/>
            <p:nvPr/>
          </p:nvSpPr>
          <p:spPr>
            <a:xfrm>
              <a:off x="5818297" y="3348722"/>
              <a:ext cx="25648" cy="21636"/>
            </a:xfrm>
            <a:custGeom>
              <a:rect b="b" l="l" r="r" t="t"/>
              <a:pathLst>
                <a:path extrusionOk="0" h="647" w="767">
                  <a:moveTo>
                    <a:pt x="444" y="1"/>
                  </a:moveTo>
                  <a:cubicBezTo>
                    <a:pt x="144" y="1"/>
                    <a:pt x="0" y="348"/>
                    <a:pt x="204" y="552"/>
                  </a:cubicBezTo>
                  <a:cubicBezTo>
                    <a:pt x="274" y="617"/>
                    <a:pt x="357" y="647"/>
                    <a:pt x="439" y="647"/>
                  </a:cubicBezTo>
                  <a:cubicBezTo>
                    <a:pt x="608" y="647"/>
                    <a:pt x="767" y="518"/>
                    <a:pt x="767" y="324"/>
                  </a:cubicBezTo>
                  <a:cubicBezTo>
                    <a:pt x="767" y="144"/>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9"/>
            <p:cNvSpPr/>
            <p:nvPr/>
          </p:nvSpPr>
          <p:spPr>
            <a:xfrm>
              <a:off x="5894006" y="3348722"/>
              <a:ext cx="25648" cy="21636"/>
            </a:xfrm>
            <a:custGeom>
              <a:rect b="b" l="l" r="r" t="t"/>
              <a:pathLst>
                <a:path extrusionOk="0" h="647" w="767">
                  <a:moveTo>
                    <a:pt x="443" y="1"/>
                  </a:moveTo>
                  <a:cubicBezTo>
                    <a:pt x="156" y="1"/>
                    <a:pt x="0" y="348"/>
                    <a:pt x="216" y="552"/>
                  </a:cubicBezTo>
                  <a:cubicBezTo>
                    <a:pt x="282" y="617"/>
                    <a:pt x="363" y="647"/>
                    <a:pt x="442"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9"/>
            <p:cNvSpPr/>
            <p:nvPr/>
          </p:nvSpPr>
          <p:spPr>
            <a:xfrm>
              <a:off x="5970082" y="3348722"/>
              <a:ext cx="25281" cy="21636"/>
            </a:xfrm>
            <a:custGeom>
              <a:rect b="b" l="l" r="r" t="t"/>
              <a:pathLst>
                <a:path extrusionOk="0" h="647" w="756">
                  <a:moveTo>
                    <a:pt x="432" y="1"/>
                  </a:moveTo>
                  <a:cubicBezTo>
                    <a:pt x="144" y="1"/>
                    <a:pt x="1" y="348"/>
                    <a:pt x="204" y="552"/>
                  </a:cubicBezTo>
                  <a:cubicBezTo>
                    <a:pt x="270" y="617"/>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9"/>
            <p:cNvSpPr/>
            <p:nvPr/>
          </p:nvSpPr>
          <p:spPr>
            <a:xfrm>
              <a:off x="6045790" y="3348722"/>
              <a:ext cx="25247" cy="21636"/>
            </a:xfrm>
            <a:custGeom>
              <a:rect b="b" l="l" r="r" t="t"/>
              <a:pathLst>
                <a:path extrusionOk="0" h="647" w="755">
                  <a:moveTo>
                    <a:pt x="432" y="1"/>
                  </a:moveTo>
                  <a:cubicBezTo>
                    <a:pt x="144" y="1"/>
                    <a:pt x="0" y="348"/>
                    <a:pt x="204" y="552"/>
                  </a:cubicBezTo>
                  <a:cubicBezTo>
                    <a:pt x="270" y="617"/>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9"/>
            <p:cNvSpPr/>
            <p:nvPr/>
          </p:nvSpPr>
          <p:spPr>
            <a:xfrm>
              <a:off x="6121498" y="3348722"/>
              <a:ext cx="25648" cy="21636"/>
            </a:xfrm>
            <a:custGeom>
              <a:rect b="b" l="l" r="r" t="t"/>
              <a:pathLst>
                <a:path extrusionOk="0" h="647" w="767">
                  <a:moveTo>
                    <a:pt x="443" y="1"/>
                  </a:moveTo>
                  <a:cubicBezTo>
                    <a:pt x="144" y="1"/>
                    <a:pt x="0" y="348"/>
                    <a:pt x="204" y="552"/>
                  </a:cubicBezTo>
                  <a:cubicBezTo>
                    <a:pt x="273" y="617"/>
                    <a:pt x="357" y="647"/>
                    <a:pt x="438"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9"/>
            <p:cNvSpPr/>
            <p:nvPr/>
          </p:nvSpPr>
          <p:spPr>
            <a:xfrm>
              <a:off x="5590805" y="3411990"/>
              <a:ext cx="25648" cy="22037"/>
            </a:xfrm>
            <a:custGeom>
              <a:rect b="b" l="l" r="r" t="t"/>
              <a:pathLst>
                <a:path extrusionOk="0" h="659" w="767">
                  <a:moveTo>
                    <a:pt x="444" y="1"/>
                  </a:moveTo>
                  <a:cubicBezTo>
                    <a:pt x="156" y="1"/>
                    <a:pt x="0" y="348"/>
                    <a:pt x="216" y="564"/>
                  </a:cubicBezTo>
                  <a:cubicBezTo>
                    <a:pt x="281" y="629"/>
                    <a:pt x="362" y="659"/>
                    <a:pt x="441" y="659"/>
                  </a:cubicBezTo>
                  <a:cubicBezTo>
                    <a:pt x="607" y="659"/>
                    <a:pt x="767" y="527"/>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9"/>
            <p:cNvSpPr/>
            <p:nvPr/>
          </p:nvSpPr>
          <p:spPr>
            <a:xfrm>
              <a:off x="5670493" y="3411990"/>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9"/>
            <p:cNvSpPr/>
            <p:nvPr/>
          </p:nvSpPr>
          <p:spPr>
            <a:xfrm>
              <a:off x="5742589" y="3411990"/>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9"/>
            <p:cNvSpPr/>
            <p:nvPr/>
          </p:nvSpPr>
          <p:spPr>
            <a:xfrm>
              <a:off x="5818297" y="3411990"/>
              <a:ext cx="25648" cy="22037"/>
            </a:xfrm>
            <a:custGeom>
              <a:rect b="b" l="l" r="r" t="t"/>
              <a:pathLst>
                <a:path extrusionOk="0" h="659" w="767">
                  <a:moveTo>
                    <a:pt x="444" y="1"/>
                  </a:moveTo>
                  <a:cubicBezTo>
                    <a:pt x="144" y="1"/>
                    <a:pt x="0" y="348"/>
                    <a:pt x="204" y="564"/>
                  </a:cubicBezTo>
                  <a:cubicBezTo>
                    <a:pt x="269" y="629"/>
                    <a:pt x="351" y="659"/>
                    <a:pt x="432" y="659"/>
                  </a:cubicBezTo>
                  <a:cubicBezTo>
                    <a:pt x="602" y="659"/>
                    <a:pt x="767" y="527"/>
                    <a:pt x="767" y="324"/>
                  </a:cubicBezTo>
                  <a:cubicBezTo>
                    <a:pt x="767" y="145"/>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9"/>
            <p:cNvSpPr/>
            <p:nvPr/>
          </p:nvSpPr>
          <p:spPr>
            <a:xfrm>
              <a:off x="5897985" y="3411990"/>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9"/>
            <p:cNvSpPr/>
            <p:nvPr/>
          </p:nvSpPr>
          <p:spPr>
            <a:xfrm>
              <a:off x="5970082" y="3411990"/>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9"/>
            <p:cNvSpPr/>
            <p:nvPr/>
          </p:nvSpPr>
          <p:spPr>
            <a:xfrm>
              <a:off x="6045790" y="3411990"/>
              <a:ext cx="25247" cy="22037"/>
            </a:xfrm>
            <a:custGeom>
              <a:rect b="b" l="l" r="r" t="t"/>
              <a:pathLst>
                <a:path extrusionOk="0" h="659" w="755">
                  <a:moveTo>
                    <a:pt x="432" y="1"/>
                  </a:moveTo>
                  <a:cubicBezTo>
                    <a:pt x="144" y="1"/>
                    <a:pt x="0" y="348"/>
                    <a:pt x="204" y="564"/>
                  </a:cubicBezTo>
                  <a:cubicBezTo>
                    <a:pt x="269" y="629"/>
                    <a:pt x="350" y="659"/>
                    <a:pt x="429" y="659"/>
                  </a:cubicBezTo>
                  <a:cubicBezTo>
                    <a:pt x="595" y="659"/>
                    <a:pt x="755" y="527"/>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9"/>
            <p:cNvSpPr/>
            <p:nvPr/>
          </p:nvSpPr>
          <p:spPr>
            <a:xfrm>
              <a:off x="6125076" y="3411990"/>
              <a:ext cx="22070" cy="21669"/>
            </a:xfrm>
            <a:custGeom>
              <a:rect b="b" l="l" r="r" t="t"/>
              <a:pathLst>
                <a:path extrusionOk="0" h="648" w="660">
                  <a:moveTo>
                    <a:pt x="336" y="1"/>
                  </a:moveTo>
                  <a:cubicBezTo>
                    <a:pt x="157" y="1"/>
                    <a:pt x="1" y="145"/>
                    <a:pt x="1" y="324"/>
                  </a:cubicBezTo>
                  <a:cubicBezTo>
                    <a:pt x="1" y="504"/>
                    <a:pt x="157" y="648"/>
                    <a:pt x="336" y="648"/>
                  </a:cubicBezTo>
                  <a:cubicBezTo>
                    <a:pt x="516" y="648"/>
                    <a:pt x="660" y="504"/>
                    <a:pt x="660" y="324"/>
                  </a:cubicBezTo>
                  <a:cubicBezTo>
                    <a:pt x="660" y="145"/>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9"/>
            <p:cNvSpPr/>
            <p:nvPr/>
          </p:nvSpPr>
          <p:spPr>
            <a:xfrm>
              <a:off x="5590805" y="3475693"/>
              <a:ext cx="25648" cy="21636"/>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9"/>
            <p:cNvSpPr/>
            <p:nvPr/>
          </p:nvSpPr>
          <p:spPr>
            <a:xfrm>
              <a:off x="5666915" y="3475693"/>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9"/>
            <p:cNvSpPr/>
            <p:nvPr/>
          </p:nvSpPr>
          <p:spPr>
            <a:xfrm>
              <a:off x="5742589" y="3475693"/>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9"/>
            <p:cNvSpPr/>
            <p:nvPr/>
          </p:nvSpPr>
          <p:spPr>
            <a:xfrm>
              <a:off x="5818297" y="3475693"/>
              <a:ext cx="25648" cy="21636"/>
            </a:xfrm>
            <a:custGeom>
              <a:rect b="b" l="l" r="r" t="t"/>
              <a:pathLst>
                <a:path extrusionOk="0" h="647" w="767">
                  <a:moveTo>
                    <a:pt x="444" y="0"/>
                  </a:moveTo>
                  <a:cubicBezTo>
                    <a:pt x="144" y="0"/>
                    <a:pt x="0" y="348"/>
                    <a:pt x="204" y="551"/>
                  </a:cubicBezTo>
                  <a:cubicBezTo>
                    <a:pt x="270" y="617"/>
                    <a:pt x="352" y="647"/>
                    <a:pt x="433" y="647"/>
                  </a:cubicBezTo>
                  <a:cubicBezTo>
                    <a:pt x="603" y="647"/>
                    <a:pt x="767" y="518"/>
                    <a:pt x="767" y="324"/>
                  </a:cubicBezTo>
                  <a:cubicBezTo>
                    <a:pt x="767" y="144"/>
                    <a:pt x="611"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9"/>
            <p:cNvSpPr/>
            <p:nvPr/>
          </p:nvSpPr>
          <p:spPr>
            <a:xfrm>
              <a:off x="5894006" y="3475693"/>
              <a:ext cx="25648" cy="21636"/>
            </a:xfrm>
            <a:custGeom>
              <a:rect b="b" l="l" r="r" t="t"/>
              <a:pathLst>
                <a:path extrusionOk="0" h="647" w="767">
                  <a:moveTo>
                    <a:pt x="443" y="0"/>
                  </a:moveTo>
                  <a:cubicBezTo>
                    <a:pt x="156" y="0"/>
                    <a:pt x="0" y="348"/>
                    <a:pt x="216" y="551"/>
                  </a:cubicBezTo>
                  <a:cubicBezTo>
                    <a:pt x="282" y="617"/>
                    <a:pt x="363" y="647"/>
                    <a:pt x="442"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9"/>
            <p:cNvSpPr/>
            <p:nvPr/>
          </p:nvSpPr>
          <p:spPr>
            <a:xfrm>
              <a:off x="5970082" y="3475693"/>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9"/>
            <p:cNvSpPr/>
            <p:nvPr/>
          </p:nvSpPr>
          <p:spPr>
            <a:xfrm>
              <a:off x="6045790" y="3475693"/>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9"/>
            <p:cNvSpPr/>
            <p:nvPr/>
          </p:nvSpPr>
          <p:spPr>
            <a:xfrm>
              <a:off x="6121498" y="3475693"/>
              <a:ext cx="25648" cy="21636"/>
            </a:xfrm>
            <a:custGeom>
              <a:rect b="b" l="l" r="r" t="t"/>
              <a:pathLst>
                <a:path extrusionOk="0" h="647" w="767">
                  <a:moveTo>
                    <a:pt x="443" y="0"/>
                  </a:moveTo>
                  <a:cubicBezTo>
                    <a:pt x="144" y="0"/>
                    <a:pt x="0" y="348"/>
                    <a:pt x="204" y="551"/>
                  </a:cubicBezTo>
                  <a:cubicBezTo>
                    <a:pt x="273" y="617"/>
                    <a:pt x="357" y="647"/>
                    <a:pt x="438"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9"/>
            <p:cNvSpPr/>
            <p:nvPr/>
          </p:nvSpPr>
          <p:spPr>
            <a:xfrm>
              <a:off x="5590805" y="3539363"/>
              <a:ext cx="25648" cy="21669"/>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9"/>
            <p:cNvSpPr/>
            <p:nvPr/>
          </p:nvSpPr>
          <p:spPr>
            <a:xfrm>
              <a:off x="5666915" y="3539363"/>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9"/>
            <p:cNvSpPr/>
            <p:nvPr/>
          </p:nvSpPr>
          <p:spPr>
            <a:xfrm>
              <a:off x="5742589" y="353936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9"/>
            <p:cNvSpPr/>
            <p:nvPr/>
          </p:nvSpPr>
          <p:spPr>
            <a:xfrm>
              <a:off x="5818297" y="3539363"/>
              <a:ext cx="25648" cy="21669"/>
            </a:xfrm>
            <a:custGeom>
              <a:rect b="b" l="l" r="r" t="t"/>
              <a:pathLst>
                <a:path extrusionOk="0" h="648" w="767">
                  <a:moveTo>
                    <a:pt x="444" y="1"/>
                  </a:moveTo>
                  <a:cubicBezTo>
                    <a:pt x="144" y="1"/>
                    <a:pt x="0" y="348"/>
                    <a:pt x="204" y="552"/>
                  </a:cubicBezTo>
                  <a:cubicBezTo>
                    <a:pt x="270" y="618"/>
                    <a:pt x="352" y="647"/>
                    <a:pt x="433" y="647"/>
                  </a:cubicBezTo>
                  <a:cubicBezTo>
                    <a:pt x="603" y="647"/>
                    <a:pt x="767" y="518"/>
                    <a:pt x="767" y="324"/>
                  </a:cubicBezTo>
                  <a:cubicBezTo>
                    <a:pt x="767" y="144"/>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9"/>
            <p:cNvSpPr/>
            <p:nvPr/>
          </p:nvSpPr>
          <p:spPr>
            <a:xfrm>
              <a:off x="5894006" y="3539363"/>
              <a:ext cx="25648" cy="21669"/>
            </a:xfrm>
            <a:custGeom>
              <a:rect b="b" l="l" r="r" t="t"/>
              <a:pathLst>
                <a:path extrusionOk="0" h="648" w="767">
                  <a:moveTo>
                    <a:pt x="443" y="1"/>
                  </a:moveTo>
                  <a:cubicBezTo>
                    <a:pt x="156" y="1"/>
                    <a:pt x="0" y="348"/>
                    <a:pt x="216" y="552"/>
                  </a:cubicBezTo>
                  <a:cubicBezTo>
                    <a:pt x="282" y="618"/>
                    <a:pt x="363" y="647"/>
                    <a:pt x="442"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9"/>
            <p:cNvSpPr/>
            <p:nvPr/>
          </p:nvSpPr>
          <p:spPr>
            <a:xfrm>
              <a:off x="5970082" y="353936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9"/>
            <p:cNvSpPr/>
            <p:nvPr/>
          </p:nvSpPr>
          <p:spPr>
            <a:xfrm>
              <a:off x="6045790" y="3539363"/>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9"/>
            <p:cNvSpPr/>
            <p:nvPr/>
          </p:nvSpPr>
          <p:spPr>
            <a:xfrm>
              <a:off x="6121498" y="3539363"/>
              <a:ext cx="25648" cy="21669"/>
            </a:xfrm>
            <a:custGeom>
              <a:rect b="b" l="l" r="r" t="t"/>
              <a:pathLst>
                <a:path extrusionOk="0" h="648" w="767">
                  <a:moveTo>
                    <a:pt x="443" y="1"/>
                  </a:moveTo>
                  <a:cubicBezTo>
                    <a:pt x="144" y="1"/>
                    <a:pt x="0" y="348"/>
                    <a:pt x="204" y="552"/>
                  </a:cubicBezTo>
                  <a:cubicBezTo>
                    <a:pt x="273" y="618"/>
                    <a:pt x="357" y="647"/>
                    <a:pt x="438"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2" name="Google Shape;1152;p19"/>
          <p:cNvSpPr/>
          <p:nvPr/>
        </p:nvSpPr>
        <p:spPr>
          <a:xfrm>
            <a:off x="1214426" y="3662931"/>
            <a:ext cx="2291376" cy="259160"/>
          </a:xfrm>
          <a:custGeom>
            <a:rect b="b" l="l" r="r" t="t"/>
            <a:pathLst>
              <a:path extrusionOk="0" h="7750" w="68522">
                <a:moveTo>
                  <a:pt x="1" y="0"/>
                </a:moveTo>
                <a:lnTo>
                  <a:pt x="1" y="7750"/>
                </a:lnTo>
                <a:lnTo>
                  <a:pt x="68522" y="7750"/>
                </a:lnTo>
                <a:lnTo>
                  <a:pt x="685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9"/>
          <p:cNvSpPr/>
          <p:nvPr/>
        </p:nvSpPr>
        <p:spPr>
          <a:xfrm>
            <a:off x="3505768" y="1020753"/>
            <a:ext cx="33" cy="2901355"/>
          </a:xfrm>
          <a:custGeom>
            <a:rect b="b" l="l" r="r" t="t"/>
            <a:pathLst>
              <a:path extrusionOk="0" fill="none" h="86763" w="1">
                <a:moveTo>
                  <a:pt x="0" y="86762"/>
                </a:moveTo>
                <a:lnTo>
                  <a:pt x="0" y="0"/>
                </a:lnTo>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9"/>
          <p:cNvSpPr txBox="1"/>
          <p:nvPr>
            <p:ph type="title"/>
          </p:nvPr>
        </p:nvSpPr>
        <p:spPr>
          <a:xfrm>
            <a:off x="713225" y="445025"/>
            <a:ext cx="3858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5" name="Google Shape;1155;p19"/>
          <p:cNvSpPr/>
          <p:nvPr/>
        </p:nvSpPr>
        <p:spPr>
          <a:xfrm>
            <a:off x="8775525" y="3"/>
            <a:ext cx="368475" cy="1260019"/>
          </a:xfrm>
          <a:custGeom>
            <a:rect b="b" l="l" r="r" t="t"/>
            <a:pathLst>
              <a:path extrusionOk="0" h="37680" w="11019">
                <a:moveTo>
                  <a:pt x="0" y="0"/>
                </a:moveTo>
                <a:lnTo>
                  <a:pt x="0" y="37680"/>
                </a:lnTo>
                <a:lnTo>
                  <a:pt x="11019" y="37680"/>
                </a:lnTo>
                <a:lnTo>
                  <a:pt x="110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6" name="Google Shape;1156;p19"/>
          <p:cNvGrpSpPr/>
          <p:nvPr/>
        </p:nvGrpSpPr>
        <p:grpSpPr>
          <a:xfrm>
            <a:off x="8101430" y="72886"/>
            <a:ext cx="556341" cy="466622"/>
            <a:chOff x="5590805" y="3094411"/>
            <a:chExt cx="556341" cy="466622"/>
          </a:xfrm>
        </p:grpSpPr>
        <p:sp>
          <p:nvSpPr>
            <p:cNvPr id="1157" name="Google Shape;1157;p19"/>
            <p:cNvSpPr/>
            <p:nvPr/>
          </p:nvSpPr>
          <p:spPr>
            <a:xfrm>
              <a:off x="5590805" y="3094411"/>
              <a:ext cx="25648" cy="21636"/>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9"/>
            <p:cNvSpPr/>
            <p:nvPr/>
          </p:nvSpPr>
          <p:spPr>
            <a:xfrm>
              <a:off x="5670493" y="3094411"/>
              <a:ext cx="21669" cy="21636"/>
            </a:xfrm>
            <a:custGeom>
              <a:rect b="b" l="l" r="r" t="t"/>
              <a:pathLst>
                <a:path extrusionOk="0" h="647" w="648">
                  <a:moveTo>
                    <a:pt x="324" y="0"/>
                  </a:moveTo>
                  <a:cubicBezTo>
                    <a:pt x="145" y="0"/>
                    <a:pt x="1" y="144"/>
                    <a:pt x="1" y="323"/>
                  </a:cubicBezTo>
                  <a:cubicBezTo>
                    <a:pt x="1" y="503"/>
                    <a:pt x="145" y="647"/>
                    <a:pt x="324" y="647"/>
                  </a:cubicBezTo>
                  <a:cubicBezTo>
                    <a:pt x="504" y="647"/>
                    <a:pt x="648" y="503"/>
                    <a:pt x="648" y="323"/>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9"/>
            <p:cNvSpPr/>
            <p:nvPr/>
          </p:nvSpPr>
          <p:spPr>
            <a:xfrm>
              <a:off x="5742589" y="3094411"/>
              <a:ext cx="25281" cy="21636"/>
            </a:xfrm>
            <a:custGeom>
              <a:rect b="b" l="l" r="r" t="t"/>
              <a:pathLst>
                <a:path extrusionOk="0" h="647" w="756">
                  <a:moveTo>
                    <a:pt x="432" y="0"/>
                  </a:moveTo>
                  <a:cubicBezTo>
                    <a:pt x="144" y="0"/>
                    <a:pt x="1" y="347"/>
                    <a:pt x="204" y="551"/>
                  </a:cubicBezTo>
                  <a:cubicBezTo>
                    <a:pt x="270" y="617"/>
                    <a:pt x="351" y="646"/>
                    <a:pt x="431" y="646"/>
                  </a:cubicBezTo>
                  <a:cubicBezTo>
                    <a:pt x="596" y="646"/>
                    <a:pt x="755" y="518"/>
                    <a:pt x="755" y="323"/>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9"/>
            <p:cNvSpPr/>
            <p:nvPr/>
          </p:nvSpPr>
          <p:spPr>
            <a:xfrm>
              <a:off x="5818297" y="3094411"/>
              <a:ext cx="25648" cy="21636"/>
            </a:xfrm>
            <a:custGeom>
              <a:rect b="b" l="l" r="r" t="t"/>
              <a:pathLst>
                <a:path extrusionOk="0" h="647" w="767">
                  <a:moveTo>
                    <a:pt x="444" y="0"/>
                  </a:moveTo>
                  <a:cubicBezTo>
                    <a:pt x="144" y="0"/>
                    <a:pt x="0" y="347"/>
                    <a:pt x="204" y="551"/>
                  </a:cubicBezTo>
                  <a:cubicBezTo>
                    <a:pt x="270" y="617"/>
                    <a:pt x="352" y="646"/>
                    <a:pt x="433" y="646"/>
                  </a:cubicBezTo>
                  <a:cubicBezTo>
                    <a:pt x="603" y="646"/>
                    <a:pt x="767" y="518"/>
                    <a:pt x="767" y="323"/>
                  </a:cubicBezTo>
                  <a:cubicBezTo>
                    <a:pt x="767" y="144"/>
                    <a:pt x="611"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9"/>
            <p:cNvSpPr/>
            <p:nvPr/>
          </p:nvSpPr>
          <p:spPr>
            <a:xfrm>
              <a:off x="5897985" y="3094411"/>
              <a:ext cx="21669" cy="21636"/>
            </a:xfrm>
            <a:custGeom>
              <a:rect b="b" l="l" r="r" t="t"/>
              <a:pathLst>
                <a:path extrusionOk="0" h="647" w="648">
                  <a:moveTo>
                    <a:pt x="324" y="0"/>
                  </a:moveTo>
                  <a:cubicBezTo>
                    <a:pt x="145" y="0"/>
                    <a:pt x="1" y="144"/>
                    <a:pt x="1" y="323"/>
                  </a:cubicBezTo>
                  <a:cubicBezTo>
                    <a:pt x="1" y="503"/>
                    <a:pt x="145" y="647"/>
                    <a:pt x="324" y="647"/>
                  </a:cubicBezTo>
                  <a:cubicBezTo>
                    <a:pt x="504" y="647"/>
                    <a:pt x="648" y="503"/>
                    <a:pt x="648" y="323"/>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9"/>
            <p:cNvSpPr/>
            <p:nvPr/>
          </p:nvSpPr>
          <p:spPr>
            <a:xfrm>
              <a:off x="5970082" y="3094411"/>
              <a:ext cx="25281" cy="21636"/>
            </a:xfrm>
            <a:custGeom>
              <a:rect b="b" l="l" r="r" t="t"/>
              <a:pathLst>
                <a:path extrusionOk="0" h="647" w="756">
                  <a:moveTo>
                    <a:pt x="432" y="0"/>
                  </a:moveTo>
                  <a:cubicBezTo>
                    <a:pt x="144" y="0"/>
                    <a:pt x="1" y="347"/>
                    <a:pt x="204" y="551"/>
                  </a:cubicBezTo>
                  <a:cubicBezTo>
                    <a:pt x="270" y="617"/>
                    <a:pt x="351" y="646"/>
                    <a:pt x="431" y="646"/>
                  </a:cubicBezTo>
                  <a:cubicBezTo>
                    <a:pt x="596" y="646"/>
                    <a:pt x="755" y="518"/>
                    <a:pt x="755" y="323"/>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9"/>
            <p:cNvSpPr/>
            <p:nvPr/>
          </p:nvSpPr>
          <p:spPr>
            <a:xfrm>
              <a:off x="6045790" y="3094411"/>
              <a:ext cx="25247" cy="21636"/>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9"/>
            <p:cNvSpPr/>
            <p:nvPr/>
          </p:nvSpPr>
          <p:spPr>
            <a:xfrm>
              <a:off x="6125076" y="3094411"/>
              <a:ext cx="22070" cy="21636"/>
            </a:xfrm>
            <a:custGeom>
              <a:rect b="b" l="l" r="r" t="t"/>
              <a:pathLst>
                <a:path extrusionOk="0" h="647" w="660">
                  <a:moveTo>
                    <a:pt x="336" y="0"/>
                  </a:moveTo>
                  <a:cubicBezTo>
                    <a:pt x="157" y="0"/>
                    <a:pt x="1" y="144"/>
                    <a:pt x="1" y="323"/>
                  </a:cubicBezTo>
                  <a:cubicBezTo>
                    <a:pt x="1" y="503"/>
                    <a:pt x="157" y="647"/>
                    <a:pt x="336" y="647"/>
                  </a:cubicBezTo>
                  <a:cubicBezTo>
                    <a:pt x="516" y="647"/>
                    <a:pt x="660" y="503"/>
                    <a:pt x="660" y="323"/>
                  </a:cubicBezTo>
                  <a:cubicBezTo>
                    <a:pt x="660" y="144"/>
                    <a:pt x="516"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9"/>
            <p:cNvSpPr/>
            <p:nvPr/>
          </p:nvSpPr>
          <p:spPr>
            <a:xfrm>
              <a:off x="5590805" y="3158047"/>
              <a:ext cx="25648" cy="21669"/>
            </a:xfrm>
            <a:custGeom>
              <a:rect b="b" l="l" r="r" t="t"/>
              <a:pathLst>
                <a:path extrusionOk="0" h="648" w="767">
                  <a:moveTo>
                    <a:pt x="463" y="1"/>
                  </a:moveTo>
                  <a:cubicBezTo>
                    <a:pt x="457" y="1"/>
                    <a:pt x="450" y="1"/>
                    <a:pt x="444" y="1"/>
                  </a:cubicBezTo>
                  <a:cubicBezTo>
                    <a:pt x="156" y="1"/>
                    <a:pt x="0" y="349"/>
                    <a:pt x="216" y="552"/>
                  </a:cubicBezTo>
                  <a:cubicBezTo>
                    <a:pt x="282" y="618"/>
                    <a:pt x="363" y="648"/>
                    <a:pt x="442" y="648"/>
                  </a:cubicBezTo>
                  <a:cubicBezTo>
                    <a:pt x="608" y="648"/>
                    <a:pt x="767" y="519"/>
                    <a:pt x="767" y="325"/>
                  </a:cubicBezTo>
                  <a:cubicBezTo>
                    <a:pt x="767" y="152"/>
                    <a:pt x="633"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9"/>
            <p:cNvSpPr/>
            <p:nvPr/>
          </p:nvSpPr>
          <p:spPr>
            <a:xfrm>
              <a:off x="5666915" y="3158047"/>
              <a:ext cx="25247" cy="21669"/>
            </a:xfrm>
            <a:custGeom>
              <a:rect b="b" l="l" r="r" t="t"/>
              <a:pathLst>
                <a:path extrusionOk="0" h="648" w="755">
                  <a:moveTo>
                    <a:pt x="451" y="1"/>
                  </a:moveTo>
                  <a:cubicBezTo>
                    <a:pt x="444" y="1"/>
                    <a:pt x="438" y="1"/>
                    <a:pt x="431" y="1"/>
                  </a:cubicBezTo>
                  <a:cubicBezTo>
                    <a:pt x="144" y="1"/>
                    <a:pt x="0" y="349"/>
                    <a:pt x="204" y="552"/>
                  </a:cubicBezTo>
                  <a:cubicBezTo>
                    <a:pt x="270" y="618"/>
                    <a:pt x="351" y="648"/>
                    <a:pt x="430" y="648"/>
                  </a:cubicBezTo>
                  <a:cubicBezTo>
                    <a:pt x="596" y="648"/>
                    <a:pt x="755" y="519"/>
                    <a:pt x="755" y="325"/>
                  </a:cubicBezTo>
                  <a:cubicBezTo>
                    <a:pt x="755" y="152"/>
                    <a:pt x="621"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9"/>
            <p:cNvSpPr/>
            <p:nvPr/>
          </p:nvSpPr>
          <p:spPr>
            <a:xfrm>
              <a:off x="5742589" y="3158080"/>
              <a:ext cx="25548" cy="21769"/>
            </a:xfrm>
            <a:custGeom>
              <a:rect b="b" l="l" r="r" t="t"/>
              <a:pathLst>
                <a:path extrusionOk="0" h="651" w="764">
                  <a:moveTo>
                    <a:pt x="432" y="0"/>
                  </a:moveTo>
                  <a:cubicBezTo>
                    <a:pt x="144" y="0"/>
                    <a:pt x="1" y="360"/>
                    <a:pt x="204" y="563"/>
                  </a:cubicBezTo>
                  <a:cubicBezTo>
                    <a:pt x="272" y="624"/>
                    <a:pt x="353" y="651"/>
                    <a:pt x="431" y="651"/>
                  </a:cubicBezTo>
                  <a:cubicBezTo>
                    <a:pt x="603" y="651"/>
                    <a:pt x="763" y="521"/>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9"/>
            <p:cNvSpPr/>
            <p:nvPr/>
          </p:nvSpPr>
          <p:spPr>
            <a:xfrm>
              <a:off x="5818297" y="3158047"/>
              <a:ext cx="25648" cy="21669"/>
            </a:xfrm>
            <a:custGeom>
              <a:rect b="b" l="l" r="r" t="t"/>
              <a:pathLst>
                <a:path extrusionOk="0" h="648" w="767">
                  <a:moveTo>
                    <a:pt x="462" y="1"/>
                  </a:moveTo>
                  <a:cubicBezTo>
                    <a:pt x="456" y="1"/>
                    <a:pt x="450" y="1"/>
                    <a:pt x="444" y="1"/>
                  </a:cubicBezTo>
                  <a:cubicBezTo>
                    <a:pt x="144" y="1"/>
                    <a:pt x="0" y="349"/>
                    <a:pt x="204" y="552"/>
                  </a:cubicBezTo>
                  <a:cubicBezTo>
                    <a:pt x="274" y="618"/>
                    <a:pt x="357" y="648"/>
                    <a:pt x="439" y="648"/>
                  </a:cubicBezTo>
                  <a:cubicBezTo>
                    <a:pt x="608" y="648"/>
                    <a:pt x="767" y="519"/>
                    <a:pt x="767" y="325"/>
                  </a:cubicBezTo>
                  <a:cubicBezTo>
                    <a:pt x="767" y="152"/>
                    <a:pt x="62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9"/>
            <p:cNvSpPr/>
            <p:nvPr/>
          </p:nvSpPr>
          <p:spPr>
            <a:xfrm>
              <a:off x="5894006" y="3158047"/>
              <a:ext cx="25648" cy="21669"/>
            </a:xfrm>
            <a:custGeom>
              <a:rect b="b" l="l" r="r" t="t"/>
              <a:pathLst>
                <a:path extrusionOk="0" h="648" w="767">
                  <a:moveTo>
                    <a:pt x="463" y="1"/>
                  </a:moveTo>
                  <a:cubicBezTo>
                    <a:pt x="456" y="1"/>
                    <a:pt x="450" y="1"/>
                    <a:pt x="443" y="1"/>
                  </a:cubicBezTo>
                  <a:cubicBezTo>
                    <a:pt x="156" y="1"/>
                    <a:pt x="0" y="349"/>
                    <a:pt x="216" y="552"/>
                  </a:cubicBezTo>
                  <a:cubicBezTo>
                    <a:pt x="282" y="618"/>
                    <a:pt x="363" y="648"/>
                    <a:pt x="442" y="648"/>
                  </a:cubicBezTo>
                  <a:cubicBezTo>
                    <a:pt x="608" y="648"/>
                    <a:pt x="767" y="519"/>
                    <a:pt x="767" y="325"/>
                  </a:cubicBezTo>
                  <a:cubicBezTo>
                    <a:pt x="767" y="152"/>
                    <a:pt x="633"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9"/>
            <p:cNvSpPr/>
            <p:nvPr/>
          </p:nvSpPr>
          <p:spPr>
            <a:xfrm>
              <a:off x="5970082" y="3158047"/>
              <a:ext cx="25281" cy="21669"/>
            </a:xfrm>
            <a:custGeom>
              <a:rect b="b" l="l" r="r" t="t"/>
              <a:pathLst>
                <a:path extrusionOk="0" h="648" w="756">
                  <a:moveTo>
                    <a:pt x="451" y="1"/>
                  </a:moveTo>
                  <a:cubicBezTo>
                    <a:pt x="445" y="1"/>
                    <a:pt x="438" y="1"/>
                    <a:pt x="432" y="1"/>
                  </a:cubicBezTo>
                  <a:cubicBezTo>
                    <a:pt x="144" y="1"/>
                    <a:pt x="1" y="349"/>
                    <a:pt x="204" y="552"/>
                  </a:cubicBezTo>
                  <a:cubicBezTo>
                    <a:pt x="270" y="618"/>
                    <a:pt x="351" y="648"/>
                    <a:pt x="431" y="648"/>
                  </a:cubicBezTo>
                  <a:cubicBezTo>
                    <a:pt x="596" y="648"/>
                    <a:pt x="755" y="519"/>
                    <a:pt x="755" y="325"/>
                  </a:cubicBezTo>
                  <a:cubicBezTo>
                    <a:pt x="755" y="152"/>
                    <a:pt x="622"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9"/>
            <p:cNvSpPr/>
            <p:nvPr/>
          </p:nvSpPr>
          <p:spPr>
            <a:xfrm>
              <a:off x="6045890" y="3158080"/>
              <a:ext cx="25147" cy="21636"/>
            </a:xfrm>
            <a:custGeom>
              <a:rect b="b" l="l" r="r" t="t"/>
              <a:pathLst>
                <a:path extrusionOk="0" h="647" w="752">
                  <a:moveTo>
                    <a:pt x="415" y="0"/>
                  </a:moveTo>
                  <a:cubicBezTo>
                    <a:pt x="137" y="0"/>
                    <a:pt x="1" y="351"/>
                    <a:pt x="201" y="551"/>
                  </a:cubicBezTo>
                  <a:cubicBezTo>
                    <a:pt x="267" y="617"/>
                    <a:pt x="348" y="647"/>
                    <a:pt x="427" y="647"/>
                  </a:cubicBezTo>
                  <a:cubicBezTo>
                    <a:pt x="593" y="647"/>
                    <a:pt x="752" y="518"/>
                    <a:pt x="752" y="324"/>
                  </a:cubicBezTo>
                  <a:cubicBezTo>
                    <a:pt x="752" y="144"/>
                    <a:pt x="608" y="0"/>
                    <a:pt x="429" y="0"/>
                  </a:cubicBezTo>
                  <a:cubicBezTo>
                    <a:pt x="424" y="0"/>
                    <a:pt x="419" y="0"/>
                    <a:pt x="4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9"/>
            <p:cNvSpPr/>
            <p:nvPr/>
          </p:nvSpPr>
          <p:spPr>
            <a:xfrm>
              <a:off x="6121498" y="3158047"/>
              <a:ext cx="25648" cy="21669"/>
            </a:xfrm>
            <a:custGeom>
              <a:rect b="b" l="l" r="r" t="t"/>
              <a:pathLst>
                <a:path extrusionOk="0" h="648" w="767">
                  <a:moveTo>
                    <a:pt x="463" y="1"/>
                  </a:moveTo>
                  <a:cubicBezTo>
                    <a:pt x="456" y="1"/>
                    <a:pt x="450" y="1"/>
                    <a:pt x="443" y="1"/>
                  </a:cubicBezTo>
                  <a:cubicBezTo>
                    <a:pt x="144" y="1"/>
                    <a:pt x="0" y="349"/>
                    <a:pt x="204" y="552"/>
                  </a:cubicBezTo>
                  <a:cubicBezTo>
                    <a:pt x="273" y="618"/>
                    <a:pt x="357" y="648"/>
                    <a:pt x="438" y="648"/>
                  </a:cubicBezTo>
                  <a:cubicBezTo>
                    <a:pt x="608" y="648"/>
                    <a:pt x="767" y="519"/>
                    <a:pt x="767" y="325"/>
                  </a:cubicBezTo>
                  <a:cubicBezTo>
                    <a:pt x="767" y="152"/>
                    <a:pt x="633"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9"/>
            <p:cNvSpPr/>
            <p:nvPr/>
          </p:nvSpPr>
          <p:spPr>
            <a:xfrm>
              <a:off x="5590805" y="3221349"/>
              <a:ext cx="25648" cy="21836"/>
            </a:xfrm>
            <a:custGeom>
              <a:rect b="b" l="l" r="r" t="t"/>
              <a:pathLst>
                <a:path extrusionOk="0" h="653" w="767">
                  <a:moveTo>
                    <a:pt x="444" y="1"/>
                  </a:moveTo>
                  <a:cubicBezTo>
                    <a:pt x="156" y="1"/>
                    <a:pt x="0" y="348"/>
                    <a:pt x="216" y="552"/>
                  </a:cubicBezTo>
                  <a:cubicBezTo>
                    <a:pt x="282" y="622"/>
                    <a:pt x="363" y="653"/>
                    <a:pt x="443" y="653"/>
                  </a:cubicBezTo>
                  <a:cubicBezTo>
                    <a:pt x="608" y="653"/>
                    <a:pt x="767" y="518"/>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9"/>
            <p:cNvSpPr/>
            <p:nvPr/>
          </p:nvSpPr>
          <p:spPr>
            <a:xfrm>
              <a:off x="5670493" y="3221349"/>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9"/>
            <p:cNvSpPr/>
            <p:nvPr/>
          </p:nvSpPr>
          <p:spPr>
            <a:xfrm>
              <a:off x="5742589" y="3221349"/>
              <a:ext cx="25281" cy="21836"/>
            </a:xfrm>
            <a:custGeom>
              <a:rect b="b" l="l" r="r" t="t"/>
              <a:pathLst>
                <a:path extrusionOk="0" h="653" w="756">
                  <a:moveTo>
                    <a:pt x="432" y="1"/>
                  </a:moveTo>
                  <a:cubicBezTo>
                    <a:pt x="144" y="1"/>
                    <a:pt x="1" y="348"/>
                    <a:pt x="204" y="552"/>
                  </a:cubicBezTo>
                  <a:cubicBezTo>
                    <a:pt x="270" y="622"/>
                    <a:pt x="351" y="653"/>
                    <a:pt x="431" y="653"/>
                  </a:cubicBezTo>
                  <a:cubicBezTo>
                    <a:pt x="597" y="653"/>
                    <a:pt x="755" y="518"/>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9"/>
            <p:cNvSpPr/>
            <p:nvPr/>
          </p:nvSpPr>
          <p:spPr>
            <a:xfrm>
              <a:off x="5818297" y="3221349"/>
              <a:ext cx="25648" cy="21836"/>
            </a:xfrm>
            <a:custGeom>
              <a:rect b="b" l="l" r="r" t="t"/>
              <a:pathLst>
                <a:path extrusionOk="0" h="653" w="767">
                  <a:moveTo>
                    <a:pt x="444" y="1"/>
                  </a:moveTo>
                  <a:cubicBezTo>
                    <a:pt x="144" y="1"/>
                    <a:pt x="0" y="348"/>
                    <a:pt x="204" y="552"/>
                  </a:cubicBezTo>
                  <a:cubicBezTo>
                    <a:pt x="270" y="622"/>
                    <a:pt x="352" y="653"/>
                    <a:pt x="434" y="653"/>
                  </a:cubicBezTo>
                  <a:cubicBezTo>
                    <a:pt x="603" y="653"/>
                    <a:pt x="767" y="518"/>
                    <a:pt x="767" y="324"/>
                  </a:cubicBezTo>
                  <a:cubicBezTo>
                    <a:pt x="767" y="145"/>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9"/>
            <p:cNvSpPr/>
            <p:nvPr/>
          </p:nvSpPr>
          <p:spPr>
            <a:xfrm>
              <a:off x="5897985" y="3221349"/>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9"/>
            <p:cNvSpPr/>
            <p:nvPr/>
          </p:nvSpPr>
          <p:spPr>
            <a:xfrm>
              <a:off x="5970082" y="3221349"/>
              <a:ext cx="25281" cy="21836"/>
            </a:xfrm>
            <a:custGeom>
              <a:rect b="b" l="l" r="r" t="t"/>
              <a:pathLst>
                <a:path extrusionOk="0" h="653" w="756">
                  <a:moveTo>
                    <a:pt x="432" y="1"/>
                  </a:moveTo>
                  <a:cubicBezTo>
                    <a:pt x="144" y="1"/>
                    <a:pt x="1" y="348"/>
                    <a:pt x="204" y="552"/>
                  </a:cubicBezTo>
                  <a:cubicBezTo>
                    <a:pt x="270" y="622"/>
                    <a:pt x="351" y="653"/>
                    <a:pt x="431" y="653"/>
                  </a:cubicBezTo>
                  <a:cubicBezTo>
                    <a:pt x="597" y="653"/>
                    <a:pt x="755" y="518"/>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9"/>
            <p:cNvSpPr/>
            <p:nvPr/>
          </p:nvSpPr>
          <p:spPr>
            <a:xfrm>
              <a:off x="6045790" y="3221349"/>
              <a:ext cx="25247" cy="21836"/>
            </a:xfrm>
            <a:custGeom>
              <a:rect b="b" l="l" r="r" t="t"/>
              <a:pathLst>
                <a:path extrusionOk="0" h="653" w="755">
                  <a:moveTo>
                    <a:pt x="432" y="1"/>
                  </a:moveTo>
                  <a:cubicBezTo>
                    <a:pt x="144" y="1"/>
                    <a:pt x="0" y="348"/>
                    <a:pt x="204" y="552"/>
                  </a:cubicBezTo>
                  <a:cubicBezTo>
                    <a:pt x="270" y="622"/>
                    <a:pt x="351" y="653"/>
                    <a:pt x="431" y="653"/>
                  </a:cubicBezTo>
                  <a:cubicBezTo>
                    <a:pt x="596" y="653"/>
                    <a:pt x="755" y="518"/>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9"/>
            <p:cNvSpPr/>
            <p:nvPr/>
          </p:nvSpPr>
          <p:spPr>
            <a:xfrm>
              <a:off x="6125076" y="3221349"/>
              <a:ext cx="22070" cy="21669"/>
            </a:xfrm>
            <a:custGeom>
              <a:rect b="b" l="l" r="r" t="t"/>
              <a:pathLst>
                <a:path extrusionOk="0" h="648" w="660">
                  <a:moveTo>
                    <a:pt x="336" y="1"/>
                  </a:moveTo>
                  <a:cubicBezTo>
                    <a:pt x="157" y="1"/>
                    <a:pt x="1" y="145"/>
                    <a:pt x="1" y="324"/>
                  </a:cubicBezTo>
                  <a:cubicBezTo>
                    <a:pt x="1" y="504"/>
                    <a:pt x="157" y="648"/>
                    <a:pt x="336" y="648"/>
                  </a:cubicBezTo>
                  <a:cubicBezTo>
                    <a:pt x="516" y="648"/>
                    <a:pt x="660" y="504"/>
                    <a:pt x="660" y="324"/>
                  </a:cubicBezTo>
                  <a:cubicBezTo>
                    <a:pt x="660" y="145"/>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9"/>
            <p:cNvSpPr/>
            <p:nvPr/>
          </p:nvSpPr>
          <p:spPr>
            <a:xfrm>
              <a:off x="5590805" y="3285052"/>
              <a:ext cx="25648" cy="21636"/>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9"/>
            <p:cNvSpPr/>
            <p:nvPr/>
          </p:nvSpPr>
          <p:spPr>
            <a:xfrm>
              <a:off x="5670493" y="3285052"/>
              <a:ext cx="21669" cy="21636"/>
            </a:xfrm>
            <a:custGeom>
              <a:rect b="b" l="l" r="r" t="t"/>
              <a:pathLst>
                <a:path extrusionOk="0" h="647"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9"/>
            <p:cNvSpPr/>
            <p:nvPr/>
          </p:nvSpPr>
          <p:spPr>
            <a:xfrm>
              <a:off x="5742589" y="3285052"/>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9"/>
            <p:cNvSpPr/>
            <p:nvPr/>
          </p:nvSpPr>
          <p:spPr>
            <a:xfrm>
              <a:off x="5818297" y="3285052"/>
              <a:ext cx="25648" cy="21636"/>
            </a:xfrm>
            <a:custGeom>
              <a:rect b="b" l="l" r="r" t="t"/>
              <a:pathLst>
                <a:path extrusionOk="0" h="647" w="767">
                  <a:moveTo>
                    <a:pt x="444" y="0"/>
                  </a:moveTo>
                  <a:cubicBezTo>
                    <a:pt x="144" y="0"/>
                    <a:pt x="0" y="348"/>
                    <a:pt x="204" y="551"/>
                  </a:cubicBezTo>
                  <a:cubicBezTo>
                    <a:pt x="270" y="617"/>
                    <a:pt x="352" y="647"/>
                    <a:pt x="433" y="647"/>
                  </a:cubicBezTo>
                  <a:cubicBezTo>
                    <a:pt x="603" y="647"/>
                    <a:pt x="767" y="518"/>
                    <a:pt x="767" y="324"/>
                  </a:cubicBezTo>
                  <a:cubicBezTo>
                    <a:pt x="767" y="144"/>
                    <a:pt x="611"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9"/>
            <p:cNvSpPr/>
            <p:nvPr/>
          </p:nvSpPr>
          <p:spPr>
            <a:xfrm>
              <a:off x="5897985" y="3285052"/>
              <a:ext cx="21669" cy="21636"/>
            </a:xfrm>
            <a:custGeom>
              <a:rect b="b" l="l" r="r" t="t"/>
              <a:pathLst>
                <a:path extrusionOk="0" h="647"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9"/>
            <p:cNvSpPr/>
            <p:nvPr/>
          </p:nvSpPr>
          <p:spPr>
            <a:xfrm>
              <a:off x="5970082" y="3285052"/>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9"/>
            <p:cNvSpPr/>
            <p:nvPr/>
          </p:nvSpPr>
          <p:spPr>
            <a:xfrm>
              <a:off x="6045790" y="3285052"/>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9"/>
            <p:cNvSpPr/>
            <p:nvPr/>
          </p:nvSpPr>
          <p:spPr>
            <a:xfrm>
              <a:off x="6125076" y="3285052"/>
              <a:ext cx="22070" cy="21636"/>
            </a:xfrm>
            <a:custGeom>
              <a:rect b="b" l="l" r="r" t="t"/>
              <a:pathLst>
                <a:path extrusionOk="0" h="647" w="660">
                  <a:moveTo>
                    <a:pt x="336" y="0"/>
                  </a:moveTo>
                  <a:cubicBezTo>
                    <a:pt x="157" y="0"/>
                    <a:pt x="1" y="144"/>
                    <a:pt x="1" y="324"/>
                  </a:cubicBezTo>
                  <a:cubicBezTo>
                    <a:pt x="1" y="503"/>
                    <a:pt x="157" y="647"/>
                    <a:pt x="336" y="647"/>
                  </a:cubicBezTo>
                  <a:cubicBezTo>
                    <a:pt x="516" y="647"/>
                    <a:pt x="660" y="503"/>
                    <a:pt x="660" y="324"/>
                  </a:cubicBezTo>
                  <a:cubicBezTo>
                    <a:pt x="660" y="144"/>
                    <a:pt x="516"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9"/>
            <p:cNvSpPr/>
            <p:nvPr/>
          </p:nvSpPr>
          <p:spPr>
            <a:xfrm>
              <a:off x="5590805" y="3348722"/>
              <a:ext cx="25648" cy="21636"/>
            </a:xfrm>
            <a:custGeom>
              <a:rect b="b" l="l" r="r" t="t"/>
              <a:pathLst>
                <a:path extrusionOk="0" h="647" w="767">
                  <a:moveTo>
                    <a:pt x="444" y="1"/>
                  </a:moveTo>
                  <a:cubicBezTo>
                    <a:pt x="156" y="1"/>
                    <a:pt x="0" y="348"/>
                    <a:pt x="216" y="552"/>
                  </a:cubicBezTo>
                  <a:cubicBezTo>
                    <a:pt x="282" y="617"/>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9"/>
            <p:cNvSpPr/>
            <p:nvPr/>
          </p:nvSpPr>
          <p:spPr>
            <a:xfrm>
              <a:off x="5666915" y="3348722"/>
              <a:ext cx="25247" cy="21636"/>
            </a:xfrm>
            <a:custGeom>
              <a:rect b="b" l="l" r="r" t="t"/>
              <a:pathLst>
                <a:path extrusionOk="0" h="647" w="755">
                  <a:moveTo>
                    <a:pt x="431" y="1"/>
                  </a:moveTo>
                  <a:cubicBezTo>
                    <a:pt x="144" y="1"/>
                    <a:pt x="0" y="348"/>
                    <a:pt x="204" y="552"/>
                  </a:cubicBezTo>
                  <a:cubicBezTo>
                    <a:pt x="270" y="617"/>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9"/>
            <p:cNvSpPr/>
            <p:nvPr/>
          </p:nvSpPr>
          <p:spPr>
            <a:xfrm>
              <a:off x="5742589" y="3348722"/>
              <a:ext cx="25281" cy="21636"/>
            </a:xfrm>
            <a:custGeom>
              <a:rect b="b" l="l" r="r" t="t"/>
              <a:pathLst>
                <a:path extrusionOk="0" h="647" w="756">
                  <a:moveTo>
                    <a:pt x="432" y="1"/>
                  </a:moveTo>
                  <a:cubicBezTo>
                    <a:pt x="144" y="1"/>
                    <a:pt x="1" y="348"/>
                    <a:pt x="204" y="552"/>
                  </a:cubicBezTo>
                  <a:cubicBezTo>
                    <a:pt x="270" y="617"/>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9"/>
            <p:cNvSpPr/>
            <p:nvPr/>
          </p:nvSpPr>
          <p:spPr>
            <a:xfrm>
              <a:off x="5818297" y="3348722"/>
              <a:ext cx="25648" cy="21636"/>
            </a:xfrm>
            <a:custGeom>
              <a:rect b="b" l="l" r="r" t="t"/>
              <a:pathLst>
                <a:path extrusionOk="0" h="647" w="767">
                  <a:moveTo>
                    <a:pt x="444" y="1"/>
                  </a:moveTo>
                  <a:cubicBezTo>
                    <a:pt x="144" y="1"/>
                    <a:pt x="0" y="348"/>
                    <a:pt x="204" y="552"/>
                  </a:cubicBezTo>
                  <a:cubicBezTo>
                    <a:pt x="274" y="617"/>
                    <a:pt x="357" y="647"/>
                    <a:pt x="439" y="647"/>
                  </a:cubicBezTo>
                  <a:cubicBezTo>
                    <a:pt x="608" y="647"/>
                    <a:pt x="767" y="518"/>
                    <a:pt x="767" y="324"/>
                  </a:cubicBezTo>
                  <a:cubicBezTo>
                    <a:pt x="767" y="144"/>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9"/>
            <p:cNvSpPr/>
            <p:nvPr/>
          </p:nvSpPr>
          <p:spPr>
            <a:xfrm>
              <a:off x="5894006" y="3348722"/>
              <a:ext cx="25648" cy="21636"/>
            </a:xfrm>
            <a:custGeom>
              <a:rect b="b" l="l" r="r" t="t"/>
              <a:pathLst>
                <a:path extrusionOk="0" h="647" w="767">
                  <a:moveTo>
                    <a:pt x="443" y="1"/>
                  </a:moveTo>
                  <a:cubicBezTo>
                    <a:pt x="156" y="1"/>
                    <a:pt x="0" y="348"/>
                    <a:pt x="216" y="552"/>
                  </a:cubicBezTo>
                  <a:cubicBezTo>
                    <a:pt x="282" y="617"/>
                    <a:pt x="363" y="647"/>
                    <a:pt x="442"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9"/>
            <p:cNvSpPr/>
            <p:nvPr/>
          </p:nvSpPr>
          <p:spPr>
            <a:xfrm>
              <a:off x="5970082" y="3348722"/>
              <a:ext cx="25281" cy="21636"/>
            </a:xfrm>
            <a:custGeom>
              <a:rect b="b" l="l" r="r" t="t"/>
              <a:pathLst>
                <a:path extrusionOk="0" h="647" w="756">
                  <a:moveTo>
                    <a:pt x="432" y="1"/>
                  </a:moveTo>
                  <a:cubicBezTo>
                    <a:pt x="144" y="1"/>
                    <a:pt x="1" y="348"/>
                    <a:pt x="204" y="552"/>
                  </a:cubicBezTo>
                  <a:cubicBezTo>
                    <a:pt x="270" y="617"/>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9"/>
            <p:cNvSpPr/>
            <p:nvPr/>
          </p:nvSpPr>
          <p:spPr>
            <a:xfrm>
              <a:off x="6045790" y="3348722"/>
              <a:ext cx="25247" cy="21636"/>
            </a:xfrm>
            <a:custGeom>
              <a:rect b="b" l="l" r="r" t="t"/>
              <a:pathLst>
                <a:path extrusionOk="0" h="647" w="755">
                  <a:moveTo>
                    <a:pt x="432" y="1"/>
                  </a:moveTo>
                  <a:cubicBezTo>
                    <a:pt x="144" y="1"/>
                    <a:pt x="0" y="348"/>
                    <a:pt x="204" y="552"/>
                  </a:cubicBezTo>
                  <a:cubicBezTo>
                    <a:pt x="270" y="617"/>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9"/>
            <p:cNvSpPr/>
            <p:nvPr/>
          </p:nvSpPr>
          <p:spPr>
            <a:xfrm>
              <a:off x="6121498" y="3348722"/>
              <a:ext cx="25648" cy="21636"/>
            </a:xfrm>
            <a:custGeom>
              <a:rect b="b" l="l" r="r" t="t"/>
              <a:pathLst>
                <a:path extrusionOk="0" h="647" w="767">
                  <a:moveTo>
                    <a:pt x="443" y="1"/>
                  </a:moveTo>
                  <a:cubicBezTo>
                    <a:pt x="144" y="1"/>
                    <a:pt x="0" y="348"/>
                    <a:pt x="204" y="552"/>
                  </a:cubicBezTo>
                  <a:cubicBezTo>
                    <a:pt x="273" y="617"/>
                    <a:pt x="357" y="647"/>
                    <a:pt x="438"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9"/>
            <p:cNvSpPr/>
            <p:nvPr/>
          </p:nvSpPr>
          <p:spPr>
            <a:xfrm>
              <a:off x="5590805" y="3411990"/>
              <a:ext cx="25648" cy="22037"/>
            </a:xfrm>
            <a:custGeom>
              <a:rect b="b" l="l" r="r" t="t"/>
              <a:pathLst>
                <a:path extrusionOk="0" h="659" w="767">
                  <a:moveTo>
                    <a:pt x="444" y="1"/>
                  </a:moveTo>
                  <a:cubicBezTo>
                    <a:pt x="156" y="1"/>
                    <a:pt x="0" y="348"/>
                    <a:pt x="216" y="564"/>
                  </a:cubicBezTo>
                  <a:cubicBezTo>
                    <a:pt x="281" y="629"/>
                    <a:pt x="362" y="659"/>
                    <a:pt x="441" y="659"/>
                  </a:cubicBezTo>
                  <a:cubicBezTo>
                    <a:pt x="607" y="659"/>
                    <a:pt x="767" y="527"/>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9"/>
            <p:cNvSpPr/>
            <p:nvPr/>
          </p:nvSpPr>
          <p:spPr>
            <a:xfrm>
              <a:off x="5670493" y="3411990"/>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9"/>
            <p:cNvSpPr/>
            <p:nvPr/>
          </p:nvSpPr>
          <p:spPr>
            <a:xfrm>
              <a:off x="5742589" y="3411990"/>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9"/>
            <p:cNvSpPr/>
            <p:nvPr/>
          </p:nvSpPr>
          <p:spPr>
            <a:xfrm>
              <a:off x="5818297" y="3411990"/>
              <a:ext cx="25648" cy="22037"/>
            </a:xfrm>
            <a:custGeom>
              <a:rect b="b" l="l" r="r" t="t"/>
              <a:pathLst>
                <a:path extrusionOk="0" h="659" w="767">
                  <a:moveTo>
                    <a:pt x="444" y="1"/>
                  </a:moveTo>
                  <a:cubicBezTo>
                    <a:pt x="144" y="1"/>
                    <a:pt x="0" y="348"/>
                    <a:pt x="204" y="564"/>
                  </a:cubicBezTo>
                  <a:cubicBezTo>
                    <a:pt x="269" y="629"/>
                    <a:pt x="351" y="659"/>
                    <a:pt x="432" y="659"/>
                  </a:cubicBezTo>
                  <a:cubicBezTo>
                    <a:pt x="602" y="659"/>
                    <a:pt x="767" y="527"/>
                    <a:pt x="767" y="324"/>
                  </a:cubicBezTo>
                  <a:cubicBezTo>
                    <a:pt x="767" y="145"/>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9"/>
            <p:cNvSpPr/>
            <p:nvPr/>
          </p:nvSpPr>
          <p:spPr>
            <a:xfrm>
              <a:off x="5897985" y="3411990"/>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9"/>
            <p:cNvSpPr/>
            <p:nvPr/>
          </p:nvSpPr>
          <p:spPr>
            <a:xfrm>
              <a:off x="5970082" y="3411990"/>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9"/>
            <p:cNvSpPr/>
            <p:nvPr/>
          </p:nvSpPr>
          <p:spPr>
            <a:xfrm>
              <a:off x="6045790" y="3411990"/>
              <a:ext cx="25247" cy="22037"/>
            </a:xfrm>
            <a:custGeom>
              <a:rect b="b" l="l" r="r" t="t"/>
              <a:pathLst>
                <a:path extrusionOk="0" h="659" w="755">
                  <a:moveTo>
                    <a:pt x="432" y="1"/>
                  </a:moveTo>
                  <a:cubicBezTo>
                    <a:pt x="144" y="1"/>
                    <a:pt x="0" y="348"/>
                    <a:pt x="204" y="564"/>
                  </a:cubicBezTo>
                  <a:cubicBezTo>
                    <a:pt x="269" y="629"/>
                    <a:pt x="350" y="659"/>
                    <a:pt x="429" y="659"/>
                  </a:cubicBezTo>
                  <a:cubicBezTo>
                    <a:pt x="595" y="659"/>
                    <a:pt x="755" y="527"/>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9"/>
            <p:cNvSpPr/>
            <p:nvPr/>
          </p:nvSpPr>
          <p:spPr>
            <a:xfrm>
              <a:off x="6125076" y="3411990"/>
              <a:ext cx="22070" cy="21669"/>
            </a:xfrm>
            <a:custGeom>
              <a:rect b="b" l="l" r="r" t="t"/>
              <a:pathLst>
                <a:path extrusionOk="0" h="648" w="660">
                  <a:moveTo>
                    <a:pt x="336" y="1"/>
                  </a:moveTo>
                  <a:cubicBezTo>
                    <a:pt x="157" y="1"/>
                    <a:pt x="1" y="145"/>
                    <a:pt x="1" y="324"/>
                  </a:cubicBezTo>
                  <a:cubicBezTo>
                    <a:pt x="1" y="504"/>
                    <a:pt x="157" y="648"/>
                    <a:pt x="336" y="648"/>
                  </a:cubicBezTo>
                  <a:cubicBezTo>
                    <a:pt x="516" y="648"/>
                    <a:pt x="660" y="504"/>
                    <a:pt x="660" y="324"/>
                  </a:cubicBezTo>
                  <a:cubicBezTo>
                    <a:pt x="660" y="145"/>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9"/>
            <p:cNvSpPr/>
            <p:nvPr/>
          </p:nvSpPr>
          <p:spPr>
            <a:xfrm>
              <a:off x="5590805" y="3475693"/>
              <a:ext cx="25648" cy="21636"/>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9"/>
            <p:cNvSpPr/>
            <p:nvPr/>
          </p:nvSpPr>
          <p:spPr>
            <a:xfrm>
              <a:off x="5666915" y="3475693"/>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9"/>
            <p:cNvSpPr/>
            <p:nvPr/>
          </p:nvSpPr>
          <p:spPr>
            <a:xfrm>
              <a:off x="5742589" y="3475693"/>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9"/>
            <p:cNvSpPr/>
            <p:nvPr/>
          </p:nvSpPr>
          <p:spPr>
            <a:xfrm>
              <a:off x="5818297" y="3475693"/>
              <a:ext cx="25648" cy="21636"/>
            </a:xfrm>
            <a:custGeom>
              <a:rect b="b" l="l" r="r" t="t"/>
              <a:pathLst>
                <a:path extrusionOk="0" h="647" w="767">
                  <a:moveTo>
                    <a:pt x="444" y="0"/>
                  </a:moveTo>
                  <a:cubicBezTo>
                    <a:pt x="144" y="0"/>
                    <a:pt x="0" y="348"/>
                    <a:pt x="204" y="551"/>
                  </a:cubicBezTo>
                  <a:cubicBezTo>
                    <a:pt x="270" y="617"/>
                    <a:pt x="352" y="647"/>
                    <a:pt x="433" y="647"/>
                  </a:cubicBezTo>
                  <a:cubicBezTo>
                    <a:pt x="603" y="647"/>
                    <a:pt x="767" y="518"/>
                    <a:pt x="767" y="324"/>
                  </a:cubicBezTo>
                  <a:cubicBezTo>
                    <a:pt x="767" y="144"/>
                    <a:pt x="611"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9"/>
            <p:cNvSpPr/>
            <p:nvPr/>
          </p:nvSpPr>
          <p:spPr>
            <a:xfrm>
              <a:off x="5894006" y="3475693"/>
              <a:ext cx="25648" cy="21636"/>
            </a:xfrm>
            <a:custGeom>
              <a:rect b="b" l="l" r="r" t="t"/>
              <a:pathLst>
                <a:path extrusionOk="0" h="647" w="767">
                  <a:moveTo>
                    <a:pt x="443" y="0"/>
                  </a:moveTo>
                  <a:cubicBezTo>
                    <a:pt x="156" y="0"/>
                    <a:pt x="0" y="348"/>
                    <a:pt x="216" y="551"/>
                  </a:cubicBezTo>
                  <a:cubicBezTo>
                    <a:pt x="282" y="617"/>
                    <a:pt x="363" y="647"/>
                    <a:pt x="442"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9"/>
            <p:cNvSpPr/>
            <p:nvPr/>
          </p:nvSpPr>
          <p:spPr>
            <a:xfrm>
              <a:off x="5970082" y="3475693"/>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9"/>
            <p:cNvSpPr/>
            <p:nvPr/>
          </p:nvSpPr>
          <p:spPr>
            <a:xfrm>
              <a:off x="6045790" y="3475693"/>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9"/>
            <p:cNvSpPr/>
            <p:nvPr/>
          </p:nvSpPr>
          <p:spPr>
            <a:xfrm>
              <a:off x="6121498" y="3475693"/>
              <a:ext cx="25648" cy="21636"/>
            </a:xfrm>
            <a:custGeom>
              <a:rect b="b" l="l" r="r" t="t"/>
              <a:pathLst>
                <a:path extrusionOk="0" h="647" w="767">
                  <a:moveTo>
                    <a:pt x="443" y="0"/>
                  </a:moveTo>
                  <a:cubicBezTo>
                    <a:pt x="144" y="0"/>
                    <a:pt x="0" y="348"/>
                    <a:pt x="204" y="551"/>
                  </a:cubicBezTo>
                  <a:cubicBezTo>
                    <a:pt x="273" y="617"/>
                    <a:pt x="357" y="647"/>
                    <a:pt x="438"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9"/>
            <p:cNvSpPr/>
            <p:nvPr/>
          </p:nvSpPr>
          <p:spPr>
            <a:xfrm>
              <a:off x="5590805" y="3539363"/>
              <a:ext cx="25648" cy="21669"/>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9"/>
            <p:cNvSpPr/>
            <p:nvPr/>
          </p:nvSpPr>
          <p:spPr>
            <a:xfrm>
              <a:off x="5666915" y="3539363"/>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9"/>
            <p:cNvSpPr/>
            <p:nvPr/>
          </p:nvSpPr>
          <p:spPr>
            <a:xfrm>
              <a:off x="5742589" y="353936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9"/>
            <p:cNvSpPr/>
            <p:nvPr/>
          </p:nvSpPr>
          <p:spPr>
            <a:xfrm>
              <a:off x="5818297" y="3539363"/>
              <a:ext cx="25648" cy="21669"/>
            </a:xfrm>
            <a:custGeom>
              <a:rect b="b" l="l" r="r" t="t"/>
              <a:pathLst>
                <a:path extrusionOk="0" h="648" w="767">
                  <a:moveTo>
                    <a:pt x="444" y="1"/>
                  </a:moveTo>
                  <a:cubicBezTo>
                    <a:pt x="144" y="1"/>
                    <a:pt x="0" y="348"/>
                    <a:pt x="204" y="552"/>
                  </a:cubicBezTo>
                  <a:cubicBezTo>
                    <a:pt x="270" y="618"/>
                    <a:pt x="352" y="647"/>
                    <a:pt x="433" y="647"/>
                  </a:cubicBezTo>
                  <a:cubicBezTo>
                    <a:pt x="603" y="647"/>
                    <a:pt x="767" y="518"/>
                    <a:pt x="767" y="324"/>
                  </a:cubicBezTo>
                  <a:cubicBezTo>
                    <a:pt x="767" y="144"/>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9"/>
            <p:cNvSpPr/>
            <p:nvPr/>
          </p:nvSpPr>
          <p:spPr>
            <a:xfrm>
              <a:off x="5894006" y="3539363"/>
              <a:ext cx="25648" cy="21669"/>
            </a:xfrm>
            <a:custGeom>
              <a:rect b="b" l="l" r="r" t="t"/>
              <a:pathLst>
                <a:path extrusionOk="0" h="648" w="767">
                  <a:moveTo>
                    <a:pt x="443" y="1"/>
                  </a:moveTo>
                  <a:cubicBezTo>
                    <a:pt x="156" y="1"/>
                    <a:pt x="0" y="348"/>
                    <a:pt x="216" y="552"/>
                  </a:cubicBezTo>
                  <a:cubicBezTo>
                    <a:pt x="282" y="618"/>
                    <a:pt x="363" y="647"/>
                    <a:pt x="442"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9"/>
            <p:cNvSpPr/>
            <p:nvPr/>
          </p:nvSpPr>
          <p:spPr>
            <a:xfrm>
              <a:off x="5970082" y="353936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9"/>
            <p:cNvSpPr/>
            <p:nvPr/>
          </p:nvSpPr>
          <p:spPr>
            <a:xfrm>
              <a:off x="6045790" y="3539363"/>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9"/>
            <p:cNvSpPr/>
            <p:nvPr/>
          </p:nvSpPr>
          <p:spPr>
            <a:xfrm>
              <a:off x="6121498" y="3539363"/>
              <a:ext cx="25648" cy="21669"/>
            </a:xfrm>
            <a:custGeom>
              <a:rect b="b" l="l" r="r" t="t"/>
              <a:pathLst>
                <a:path extrusionOk="0" h="648" w="767">
                  <a:moveTo>
                    <a:pt x="443" y="1"/>
                  </a:moveTo>
                  <a:cubicBezTo>
                    <a:pt x="144" y="1"/>
                    <a:pt x="0" y="348"/>
                    <a:pt x="204" y="552"/>
                  </a:cubicBezTo>
                  <a:cubicBezTo>
                    <a:pt x="273" y="618"/>
                    <a:pt x="357" y="647"/>
                    <a:pt x="438"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SECTION_TITLE_AND_DESCRIPTION_1">
    <p:spTree>
      <p:nvGrpSpPr>
        <p:cNvPr id="1221" name="Shape 1221"/>
        <p:cNvGrpSpPr/>
        <p:nvPr/>
      </p:nvGrpSpPr>
      <p:grpSpPr>
        <a:xfrm>
          <a:off x="0" y="0"/>
          <a:ext cx="0" cy="0"/>
          <a:chOff x="0" y="0"/>
          <a:chExt cx="0" cy="0"/>
        </a:xfrm>
      </p:grpSpPr>
      <p:sp>
        <p:nvSpPr>
          <p:cNvPr id="1222" name="Google Shape;1222;p20"/>
          <p:cNvSpPr/>
          <p:nvPr/>
        </p:nvSpPr>
        <p:spPr>
          <a:xfrm>
            <a:off x="1818406" y="1937596"/>
            <a:ext cx="823460" cy="1680594"/>
          </a:xfrm>
          <a:custGeom>
            <a:rect b="b" l="l" r="r" t="t"/>
            <a:pathLst>
              <a:path extrusionOk="0" h="50257" w="24625">
                <a:moveTo>
                  <a:pt x="24625" y="1"/>
                </a:moveTo>
                <a:cubicBezTo>
                  <a:pt x="11055" y="372"/>
                  <a:pt x="0" y="11463"/>
                  <a:pt x="0" y="25129"/>
                </a:cubicBezTo>
                <a:cubicBezTo>
                  <a:pt x="0" y="38795"/>
                  <a:pt x="11055" y="49885"/>
                  <a:pt x="24625" y="50257"/>
                </a:cubicBezTo>
                <a:lnTo>
                  <a:pt x="24625" y="37585"/>
                </a:lnTo>
                <a:lnTo>
                  <a:pt x="20014" y="26063"/>
                </a:lnTo>
                <a:lnTo>
                  <a:pt x="24625" y="12673"/>
                </a:lnTo>
                <a:lnTo>
                  <a:pt x="24625" y="1"/>
                </a:lnTo>
                <a:close/>
              </a:path>
            </a:pathLst>
          </a:custGeom>
          <a:solidFill>
            <a:srgbClr val="006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0"/>
          <p:cNvSpPr/>
          <p:nvPr/>
        </p:nvSpPr>
        <p:spPr>
          <a:xfrm>
            <a:off x="2228915" y="2361348"/>
            <a:ext cx="412951" cy="832689"/>
          </a:xfrm>
          <a:custGeom>
            <a:rect b="b" l="l" r="r" t="t"/>
            <a:pathLst>
              <a:path extrusionOk="0" h="24901" w="12349">
                <a:moveTo>
                  <a:pt x="12349" y="1"/>
                </a:moveTo>
                <a:cubicBezTo>
                  <a:pt x="5594" y="144"/>
                  <a:pt x="1" y="5666"/>
                  <a:pt x="1" y="12445"/>
                </a:cubicBezTo>
                <a:cubicBezTo>
                  <a:pt x="1" y="19236"/>
                  <a:pt x="5594" y="24757"/>
                  <a:pt x="12349" y="24901"/>
                </a:cubicBezTo>
                <a:lnTo>
                  <a:pt x="12349" y="1"/>
                </a:lnTo>
                <a:close/>
              </a:path>
            </a:pathLst>
          </a:custGeom>
          <a:solidFill>
            <a:srgbClr val="FB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0"/>
          <p:cNvSpPr/>
          <p:nvPr/>
        </p:nvSpPr>
        <p:spPr>
          <a:xfrm>
            <a:off x="485671" y="2768766"/>
            <a:ext cx="2164003" cy="1311316"/>
          </a:xfrm>
          <a:custGeom>
            <a:rect b="b" l="l" r="r" t="t"/>
            <a:pathLst>
              <a:path extrusionOk="0" fill="none" h="39214" w="64713">
                <a:moveTo>
                  <a:pt x="1" y="39214"/>
                </a:moveTo>
                <a:lnTo>
                  <a:pt x="64713" y="1"/>
                </a:lnTo>
              </a:path>
            </a:pathLst>
          </a:custGeom>
          <a:noFill/>
          <a:ln cap="flat" cmpd="sng" w="9525">
            <a:solidFill>
              <a:srgbClr val="121426"/>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0"/>
          <p:cNvSpPr/>
          <p:nvPr/>
        </p:nvSpPr>
        <p:spPr>
          <a:xfrm>
            <a:off x="2644237" y="539500"/>
            <a:ext cx="4934100" cy="460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0"/>
          <p:cNvSpPr/>
          <p:nvPr/>
        </p:nvSpPr>
        <p:spPr>
          <a:xfrm>
            <a:off x="7381802" y="2387014"/>
            <a:ext cx="403755" cy="375030"/>
          </a:xfrm>
          <a:custGeom>
            <a:rect b="b" l="l" r="r" t="t"/>
            <a:pathLst>
              <a:path extrusionOk="0" h="11215" w="12074">
                <a:moveTo>
                  <a:pt x="6019" y="1"/>
                </a:moveTo>
                <a:cubicBezTo>
                  <a:pt x="3324" y="1"/>
                  <a:pt x="945" y="1954"/>
                  <a:pt x="504" y="4711"/>
                </a:cubicBezTo>
                <a:cubicBezTo>
                  <a:pt x="1" y="7765"/>
                  <a:pt x="2085" y="10652"/>
                  <a:pt x="5139" y="11143"/>
                </a:cubicBezTo>
                <a:cubicBezTo>
                  <a:pt x="5441" y="11191"/>
                  <a:pt x="5741" y="11215"/>
                  <a:pt x="6037" y="11215"/>
                </a:cubicBezTo>
                <a:cubicBezTo>
                  <a:pt x="8740" y="11215"/>
                  <a:pt x="11128" y="9260"/>
                  <a:pt x="11571" y="6508"/>
                </a:cubicBezTo>
                <a:cubicBezTo>
                  <a:pt x="12074" y="3453"/>
                  <a:pt x="9990" y="567"/>
                  <a:pt x="6936" y="76"/>
                </a:cubicBezTo>
                <a:cubicBezTo>
                  <a:pt x="6628" y="25"/>
                  <a:pt x="6322" y="1"/>
                  <a:pt x="6019" y="1"/>
                </a:cubicBezTo>
                <a:close/>
              </a:path>
            </a:pathLst>
          </a:custGeom>
          <a:solidFill>
            <a:srgbClr val="FB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0"/>
          <p:cNvSpPr/>
          <p:nvPr/>
        </p:nvSpPr>
        <p:spPr>
          <a:xfrm>
            <a:off x="7240820" y="2231721"/>
            <a:ext cx="685721" cy="685319"/>
          </a:xfrm>
          <a:custGeom>
            <a:rect b="b" l="l" r="r" t="t"/>
            <a:pathLst>
              <a:path extrusionOk="0" fill="none" h="20494" w="20506">
                <a:moveTo>
                  <a:pt x="16853" y="3642"/>
                </a:moveTo>
                <a:cubicBezTo>
                  <a:pt x="20506" y="7295"/>
                  <a:pt x="20506" y="13200"/>
                  <a:pt x="16853" y="16853"/>
                </a:cubicBezTo>
                <a:cubicBezTo>
                  <a:pt x="13200" y="20494"/>
                  <a:pt x="7295" y="20494"/>
                  <a:pt x="3642" y="16853"/>
                </a:cubicBezTo>
                <a:cubicBezTo>
                  <a:pt x="1" y="13200"/>
                  <a:pt x="1" y="7295"/>
                  <a:pt x="3642" y="3642"/>
                </a:cubicBezTo>
                <a:cubicBezTo>
                  <a:pt x="7295" y="1"/>
                  <a:pt x="13200" y="1"/>
                  <a:pt x="16853" y="3642"/>
                </a:cubicBezTo>
                <a:close/>
              </a:path>
            </a:pathLst>
          </a:custGeom>
          <a:noFill/>
          <a:ln cap="flat" cmpd="sng" w="9525">
            <a:solidFill>
              <a:srgbClr val="121426"/>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0"/>
          <p:cNvSpPr/>
          <p:nvPr/>
        </p:nvSpPr>
        <p:spPr>
          <a:xfrm>
            <a:off x="599930" y="3520896"/>
            <a:ext cx="624425" cy="624425"/>
          </a:xfrm>
          <a:custGeom>
            <a:rect b="b" l="l" r="r" t="t"/>
            <a:pathLst>
              <a:path extrusionOk="0" fill="none" h="18673" w="18673">
                <a:moveTo>
                  <a:pt x="18672" y="9330"/>
                </a:moveTo>
                <a:cubicBezTo>
                  <a:pt x="18672" y="14493"/>
                  <a:pt x="14492" y="18673"/>
                  <a:pt x="9330" y="18673"/>
                </a:cubicBezTo>
                <a:cubicBezTo>
                  <a:pt x="4180" y="18673"/>
                  <a:pt x="0" y="14493"/>
                  <a:pt x="0" y="9330"/>
                </a:cubicBezTo>
                <a:cubicBezTo>
                  <a:pt x="0" y="4180"/>
                  <a:pt x="4180" y="0"/>
                  <a:pt x="9330" y="0"/>
                </a:cubicBezTo>
                <a:cubicBezTo>
                  <a:pt x="14492" y="0"/>
                  <a:pt x="18672" y="4180"/>
                  <a:pt x="18672" y="9330"/>
                </a:cubicBezTo>
                <a:close/>
              </a:path>
            </a:pathLst>
          </a:custGeom>
          <a:noFill/>
          <a:ln cap="flat" cmpd="sng" w="9525">
            <a:solidFill>
              <a:srgbClr val="121426"/>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0"/>
          <p:cNvSpPr/>
          <p:nvPr/>
        </p:nvSpPr>
        <p:spPr>
          <a:xfrm>
            <a:off x="7273672" y="0"/>
            <a:ext cx="620011" cy="890373"/>
          </a:xfrm>
          <a:custGeom>
            <a:rect b="b" l="l" r="r" t="t"/>
            <a:pathLst>
              <a:path extrusionOk="0" h="26626" w="18541">
                <a:moveTo>
                  <a:pt x="0" y="0"/>
                </a:moveTo>
                <a:lnTo>
                  <a:pt x="0" y="26625"/>
                </a:lnTo>
                <a:lnTo>
                  <a:pt x="12624" y="26625"/>
                </a:lnTo>
                <a:cubicBezTo>
                  <a:pt x="15894" y="26625"/>
                  <a:pt x="18541" y="23966"/>
                  <a:pt x="18541" y="20708"/>
                </a:cubicBezTo>
                <a:lnTo>
                  <a:pt x="185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0" name="Google Shape;1230;p20"/>
          <p:cNvGrpSpPr/>
          <p:nvPr/>
        </p:nvGrpSpPr>
        <p:grpSpPr>
          <a:xfrm>
            <a:off x="7700108" y="985604"/>
            <a:ext cx="555940" cy="467056"/>
            <a:chOff x="1655600" y="1342675"/>
            <a:chExt cx="415625" cy="349175"/>
          </a:xfrm>
        </p:grpSpPr>
        <p:sp>
          <p:nvSpPr>
            <p:cNvPr id="1231" name="Google Shape;1231;p20"/>
            <p:cNvSpPr/>
            <p:nvPr/>
          </p:nvSpPr>
          <p:spPr>
            <a:xfrm>
              <a:off x="1655600" y="134297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0"/>
            <p:cNvSpPr/>
            <p:nvPr/>
          </p:nvSpPr>
          <p:spPr>
            <a:xfrm>
              <a:off x="1712200"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0"/>
            <p:cNvSpPr/>
            <p:nvPr/>
          </p:nvSpPr>
          <p:spPr>
            <a:xfrm>
              <a:off x="1768800" y="134297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9"/>
                    <a:pt x="767" y="324"/>
                  </a:cubicBezTo>
                  <a:cubicBezTo>
                    <a:pt x="767" y="145"/>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0"/>
            <p:cNvSpPr/>
            <p:nvPr/>
          </p:nvSpPr>
          <p:spPr>
            <a:xfrm>
              <a:off x="1825675" y="1342675"/>
              <a:ext cx="18900" cy="16500"/>
            </a:xfrm>
            <a:custGeom>
              <a:rect b="b" l="l" r="r" t="t"/>
              <a:pathLst>
                <a:path extrusionOk="0" h="660" w="756">
                  <a:moveTo>
                    <a:pt x="432" y="1"/>
                  </a:moveTo>
                  <a:cubicBezTo>
                    <a:pt x="144" y="13"/>
                    <a:pt x="1" y="360"/>
                    <a:pt x="192" y="564"/>
                  </a:cubicBezTo>
                  <a:cubicBezTo>
                    <a:pt x="258" y="630"/>
                    <a:pt x="339" y="659"/>
                    <a:pt x="419" y="659"/>
                  </a:cubicBezTo>
                  <a:cubicBezTo>
                    <a:pt x="586" y="659"/>
                    <a:pt x="747" y="531"/>
                    <a:pt x="755" y="336"/>
                  </a:cubicBezTo>
                  <a:cubicBezTo>
                    <a:pt x="755" y="157"/>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0"/>
            <p:cNvSpPr/>
            <p:nvPr/>
          </p:nvSpPr>
          <p:spPr>
            <a:xfrm>
              <a:off x="1882275"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0"/>
            <p:cNvSpPr/>
            <p:nvPr/>
          </p:nvSpPr>
          <p:spPr>
            <a:xfrm>
              <a:off x="1938875" y="134297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0"/>
            <p:cNvSpPr/>
            <p:nvPr/>
          </p:nvSpPr>
          <p:spPr>
            <a:xfrm>
              <a:off x="1995450" y="134297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0"/>
            <p:cNvSpPr/>
            <p:nvPr/>
          </p:nvSpPr>
          <p:spPr>
            <a:xfrm>
              <a:off x="2052050" y="134297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0"/>
            <p:cNvSpPr/>
            <p:nvPr/>
          </p:nvSpPr>
          <p:spPr>
            <a:xfrm>
              <a:off x="1658300"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0"/>
            <p:cNvSpPr/>
            <p:nvPr/>
          </p:nvSpPr>
          <p:spPr>
            <a:xfrm>
              <a:off x="1712200"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0"/>
            <p:cNvSpPr/>
            <p:nvPr/>
          </p:nvSpPr>
          <p:spPr>
            <a:xfrm>
              <a:off x="1771475" y="1390300"/>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0"/>
            <p:cNvSpPr/>
            <p:nvPr/>
          </p:nvSpPr>
          <p:spPr>
            <a:xfrm>
              <a:off x="1828375"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0"/>
            <p:cNvSpPr/>
            <p:nvPr/>
          </p:nvSpPr>
          <p:spPr>
            <a:xfrm>
              <a:off x="1882275"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0"/>
            <p:cNvSpPr/>
            <p:nvPr/>
          </p:nvSpPr>
          <p:spPr>
            <a:xfrm>
              <a:off x="1941550" y="1390300"/>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0"/>
            <p:cNvSpPr/>
            <p:nvPr/>
          </p:nvSpPr>
          <p:spPr>
            <a:xfrm>
              <a:off x="1998150" y="1390300"/>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0"/>
            <p:cNvSpPr/>
            <p:nvPr/>
          </p:nvSpPr>
          <p:spPr>
            <a:xfrm>
              <a:off x="2052050" y="1390300"/>
              <a:ext cx="19175" cy="16175"/>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0"/>
            <p:cNvSpPr/>
            <p:nvPr/>
          </p:nvSpPr>
          <p:spPr>
            <a:xfrm>
              <a:off x="1658300"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0"/>
            <p:cNvSpPr/>
            <p:nvPr/>
          </p:nvSpPr>
          <p:spPr>
            <a:xfrm>
              <a:off x="1712200"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0"/>
            <p:cNvSpPr/>
            <p:nvPr/>
          </p:nvSpPr>
          <p:spPr>
            <a:xfrm>
              <a:off x="1771475" y="1437900"/>
              <a:ext cx="16500" cy="16200"/>
            </a:xfrm>
            <a:custGeom>
              <a:rect b="b" l="l" r="r" t="t"/>
              <a:pathLst>
                <a:path extrusionOk="0" h="648" w="660">
                  <a:moveTo>
                    <a:pt x="336" y="1"/>
                  </a:moveTo>
                  <a:cubicBezTo>
                    <a:pt x="157" y="1"/>
                    <a:pt x="1" y="144"/>
                    <a:pt x="1" y="324"/>
                  </a:cubicBezTo>
                  <a:cubicBezTo>
                    <a:pt x="1" y="504"/>
                    <a:pt x="157" y="647"/>
                    <a:pt x="336" y="647"/>
                  </a:cubicBezTo>
                  <a:cubicBezTo>
                    <a:pt x="504" y="647"/>
                    <a:pt x="660" y="504"/>
                    <a:pt x="660" y="324"/>
                  </a:cubicBezTo>
                  <a:cubicBezTo>
                    <a:pt x="660" y="144"/>
                    <a:pt x="504"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0"/>
            <p:cNvSpPr/>
            <p:nvPr/>
          </p:nvSpPr>
          <p:spPr>
            <a:xfrm>
              <a:off x="1828375"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0"/>
            <p:cNvSpPr/>
            <p:nvPr/>
          </p:nvSpPr>
          <p:spPr>
            <a:xfrm>
              <a:off x="1882275"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0"/>
            <p:cNvSpPr/>
            <p:nvPr/>
          </p:nvSpPr>
          <p:spPr>
            <a:xfrm>
              <a:off x="1941550" y="1437900"/>
              <a:ext cx="16200" cy="16200"/>
            </a:xfrm>
            <a:custGeom>
              <a:rect b="b" l="l" r="r" t="t"/>
              <a:pathLst>
                <a:path extrusionOk="0" h="648" w="648">
                  <a:moveTo>
                    <a:pt x="324" y="1"/>
                  </a:moveTo>
                  <a:cubicBezTo>
                    <a:pt x="145" y="1"/>
                    <a:pt x="1" y="144"/>
                    <a:pt x="1" y="324"/>
                  </a:cubicBezTo>
                  <a:cubicBezTo>
                    <a:pt x="1" y="504"/>
                    <a:pt x="145" y="647"/>
                    <a:pt x="324" y="647"/>
                  </a:cubicBezTo>
                  <a:cubicBezTo>
                    <a:pt x="504" y="647"/>
                    <a:pt x="648" y="504"/>
                    <a:pt x="648" y="324"/>
                  </a:cubicBezTo>
                  <a:cubicBezTo>
                    <a:pt x="648" y="144"/>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0"/>
            <p:cNvSpPr/>
            <p:nvPr/>
          </p:nvSpPr>
          <p:spPr>
            <a:xfrm>
              <a:off x="1998150" y="1437900"/>
              <a:ext cx="16500" cy="16200"/>
            </a:xfrm>
            <a:custGeom>
              <a:rect b="b" l="l" r="r" t="t"/>
              <a:pathLst>
                <a:path extrusionOk="0" h="648" w="660">
                  <a:moveTo>
                    <a:pt x="336" y="1"/>
                  </a:moveTo>
                  <a:cubicBezTo>
                    <a:pt x="156" y="1"/>
                    <a:pt x="0" y="144"/>
                    <a:pt x="0" y="324"/>
                  </a:cubicBezTo>
                  <a:cubicBezTo>
                    <a:pt x="0" y="504"/>
                    <a:pt x="156" y="647"/>
                    <a:pt x="336" y="647"/>
                  </a:cubicBezTo>
                  <a:cubicBezTo>
                    <a:pt x="504" y="647"/>
                    <a:pt x="659" y="504"/>
                    <a:pt x="659" y="324"/>
                  </a:cubicBezTo>
                  <a:cubicBezTo>
                    <a:pt x="659" y="144"/>
                    <a:pt x="504"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0"/>
            <p:cNvSpPr/>
            <p:nvPr/>
          </p:nvSpPr>
          <p:spPr>
            <a:xfrm>
              <a:off x="2052050" y="14379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0"/>
            <p:cNvSpPr/>
            <p:nvPr/>
          </p:nvSpPr>
          <p:spPr>
            <a:xfrm>
              <a:off x="1655600" y="1485500"/>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0"/>
            <p:cNvSpPr/>
            <p:nvPr/>
          </p:nvSpPr>
          <p:spPr>
            <a:xfrm>
              <a:off x="1712200" y="14855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0"/>
            <p:cNvSpPr/>
            <p:nvPr/>
          </p:nvSpPr>
          <p:spPr>
            <a:xfrm>
              <a:off x="1768800" y="1485500"/>
              <a:ext cx="19175" cy="16200"/>
            </a:xfrm>
            <a:custGeom>
              <a:rect b="b" l="l" r="r" t="t"/>
              <a:pathLst>
                <a:path extrusionOk="0" h="648" w="767">
                  <a:moveTo>
                    <a:pt x="461" y="0"/>
                  </a:moveTo>
                  <a:cubicBezTo>
                    <a:pt x="455" y="0"/>
                    <a:pt x="449" y="1"/>
                    <a:pt x="443" y="1"/>
                  </a:cubicBezTo>
                  <a:cubicBezTo>
                    <a:pt x="144" y="1"/>
                    <a:pt x="0" y="348"/>
                    <a:pt x="204" y="552"/>
                  </a:cubicBezTo>
                  <a:cubicBezTo>
                    <a:pt x="270" y="618"/>
                    <a:pt x="352" y="647"/>
                    <a:pt x="433" y="647"/>
                  </a:cubicBezTo>
                  <a:cubicBezTo>
                    <a:pt x="602" y="647"/>
                    <a:pt x="767" y="519"/>
                    <a:pt x="767" y="324"/>
                  </a:cubicBezTo>
                  <a:cubicBezTo>
                    <a:pt x="767" y="151"/>
                    <a:pt x="622" y="0"/>
                    <a:pt x="4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0"/>
            <p:cNvSpPr/>
            <p:nvPr/>
          </p:nvSpPr>
          <p:spPr>
            <a:xfrm>
              <a:off x="1825675" y="1485500"/>
              <a:ext cx="18900" cy="16200"/>
            </a:xfrm>
            <a:custGeom>
              <a:rect b="b" l="l" r="r" t="t"/>
              <a:pathLst>
                <a:path extrusionOk="0" h="648" w="756">
                  <a:moveTo>
                    <a:pt x="451" y="0"/>
                  </a:moveTo>
                  <a:cubicBezTo>
                    <a:pt x="445" y="0"/>
                    <a:pt x="438" y="1"/>
                    <a:pt x="432" y="1"/>
                  </a:cubicBezTo>
                  <a:cubicBezTo>
                    <a:pt x="132" y="1"/>
                    <a:pt x="1" y="348"/>
                    <a:pt x="204" y="552"/>
                  </a:cubicBezTo>
                  <a:cubicBezTo>
                    <a:pt x="270" y="618"/>
                    <a:pt x="351" y="647"/>
                    <a:pt x="431" y="647"/>
                  </a:cubicBezTo>
                  <a:cubicBezTo>
                    <a:pt x="596" y="647"/>
                    <a:pt x="755" y="519"/>
                    <a:pt x="755" y="324"/>
                  </a:cubicBezTo>
                  <a:cubicBezTo>
                    <a:pt x="755" y="151"/>
                    <a:pt x="622" y="0"/>
                    <a:pt x="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0"/>
            <p:cNvSpPr/>
            <p:nvPr/>
          </p:nvSpPr>
          <p:spPr>
            <a:xfrm>
              <a:off x="1882275" y="1485500"/>
              <a:ext cx="18875" cy="16200"/>
            </a:xfrm>
            <a:custGeom>
              <a:rect b="b" l="l" r="r" t="t"/>
              <a:pathLst>
                <a:path extrusionOk="0" h="648" w="755">
                  <a:moveTo>
                    <a:pt x="451" y="0"/>
                  </a:moveTo>
                  <a:cubicBezTo>
                    <a:pt x="445" y="0"/>
                    <a:pt x="438" y="1"/>
                    <a:pt x="432" y="1"/>
                  </a:cubicBezTo>
                  <a:cubicBezTo>
                    <a:pt x="144" y="1"/>
                    <a:pt x="0" y="348"/>
                    <a:pt x="204" y="552"/>
                  </a:cubicBezTo>
                  <a:cubicBezTo>
                    <a:pt x="270" y="618"/>
                    <a:pt x="351" y="647"/>
                    <a:pt x="430" y="647"/>
                  </a:cubicBezTo>
                  <a:cubicBezTo>
                    <a:pt x="596" y="647"/>
                    <a:pt x="755" y="519"/>
                    <a:pt x="755" y="324"/>
                  </a:cubicBezTo>
                  <a:cubicBezTo>
                    <a:pt x="755" y="151"/>
                    <a:pt x="621" y="0"/>
                    <a:pt x="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0"/>
            <p:cNvSpPr/>
            <p:nvPr/>
          </p:nvSpPr>
          <p:spPr>
            <a:xfrm>
              <a:off x="1938875" y="1485500"/>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0"/>
            <p:cNvSpPr/>
            <p:nvPr/>
          </p:nvSpPr>
          <p:spPr>
            <a:xfrm>
              <a:off x="1995450" y="1485500"/>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0"/>
            <p:cNvSpPr/>
            <p:nvPr/>
          </p:nvSpPr>
          <p:spPr>
            <a:xfrm>
              <a:off x="2052050" y="14855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0"/>
            <p:cNvSpPr/>
            <p:nvPr/>
          </p:nvSpPr>
          <p:spPr>
            <a:xfrm>
              <a:off x="1658300"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0"/>
            <p:cNvSpPr/>
            <p:nvPr/>
          </p:nvSpPr>
          <p:spPr>
            <a:xfrm>
              <a:off x="1712200"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0"/>
            <p:cNvSpPr/>
            <p:nvPr/>
          </p:nvSpPr>
          <p:spPr>
            <a:xfrm>
              <a:off x="1771475" y="1532825"/>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0"/>
            <p:cNvSpPr/>
            <p:nvPr/>
          </p:nvSpPr>
          <p:spPr>
            <a:xfrm>
              <a:off x="1828375"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0"/>
            <p:cNvSpPr/>
            <p:nvPr/>
          </p:nvSpPr>
          <p:spPr>
            <a:xfrm>
              <a:off x="1882275"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0"/>
            <p:cNvSpPr/>
            <p:nvPr/>
          </p:nvSpPr>
          <p:spPr>
            <a:xfrm>
              <a:off x="1941550" y="1532825"/>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0"/>
            <p:cNvSpPr/>
            <p:nvPr/>
          </p:nvSpPr>
          <p:spPr>
            <a:xfrm>
              <a:off x="1998150" y="1532825"/>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0"/>
            <p:cNvSpPr/>
            <p:nvPr/>
          </p:nvSpPr>
          <p:spPr>
            <a:xfrm>
              <a:off x="2052050" y="1532825"/>
              <a:ext cx="19175" cy="16325"/>
            </a:xfrm>
            <a:custGeom>
              <a:rect b="b" l="l" r="r" t="t"/>
              <a:pathLst>
                <a:path extrusionOk="0" h="653" w="767">
                  <a:moveTo>
                    <a:pt x="444" y="0"/>
                  </a:moveTo>
                  <a:cubicBezTo>
                    <a:pt x="156" y="0"/>
                    <a:pt x="0" y="348"/>
                    <a:pt x="216" y="551"/>
                  </a:cubicBezTo>
                  <a:cubicBezTo>
                    <a:pt x="282" y="621"/>
                    <a:pt x="363" y="652"/>
                    <a:pt x="443" y="652"/>
                  </a:cubicBezTo>
                  <a:cubicBezTo>
                    <a:pt x="608" y="652"/>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0"/>
            <p:cNvSpPr/>
            <p:nvPr/>
          </p:nvSpPr>
          <p:spPr>
            <a:xfrm>
              <a:off x="1655600" y="158042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0"/>
            <p:cNvSpPr/>
            <p:nvPr/>
          </p:nvSpPr>
          <p:spPr>
            <a:xfrm>
              <a:off x="1712200"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0"/>
            <p:cNvSpPr/>
            <p:nvPr/>
          </p:nvSpPr>
          <p:spPr>
            <a:xfrm>
              <a:off x="1768800" y="158042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8"/>
                    <a:pt x="767" y="324"/>
                  </a:cubicBezTo>
                  <a:cubicBezTo>
                    <a:pt x="767" y="144"/>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0"/>
            <p:cNvSpPr/>
            <p:nvPr/>
          </p:nvSpPr>
          <p:spPr>
            <a:xfrm>
              <a:off x="1825675" y="1580425"/>
              <a:ext cx="18900" cy="16200"/>
            </a:xfrm>
            <a:custGeom>
              <a:rect b="b" l="l" r="r" t="t"/>
              <a:pathLst>
                <a:path extrusionOk="0" h="648" w="756">
                  <a:moveTo>
                    <a:pt x="432" y="1"/>
                  </a:moveTo>
                  <a:cubicBezTo>
                    <a:pt x="132"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0"/>
            <p:cNvSpPr/>
            <p:nvPr/>
          </p:nvSpPr>
          <p:spPr>
            <a:xfrm>
              <a:off x="1882275"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0"/>
            <p:cNvSpPr/>
            <p:nvPr/>
          </p:nvSpPr>
          <p:spPr>
            <a:xfrm>
              <a:off x="1938875" y="158042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0"/>
            <p:cNvSpPr/>
            <p:nvPr/>
          </p:nvSpPr>
          <p:spPr>
            <a:xfrm>
              <a:off x="1995450" y="158042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8"/>
                    <a:pt x="767" y="324"/>
                  </a:cubicBezTo>
                  <a:cubicBezTo>
                    <a:pt x="767" y="144"/>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0"/>
            <p:cNvSpPr/>
            <p:nvPr/>
          </p:nvSpPr>
          <p:spPr>
            <a:xfrm>
              <a:off x="2052050" y="158042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0"/>
            <p:cNvSpPr/>
            <p:nvPr/>
          </p:nvSpPr>
          <p:spPr>
            <a:xfrm>
              <a:off x="1658300"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0"/>
            <p:cNvSpPr/>
            <p:nvPr/>
          </p:nvSpPr>
          <p:spPr>
            <a:xfrm>
              <a:off x="1712200"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0"/>
            <p:cNvSpPr/>
            <p:nvPr/>
          </p:nvSpPr>
          <p:spPr>
            <a:xfrm>
              <a:off x="1771475" y="1627750"/>
              <a:ext cx="16500" cy="16475"/>
            </a:xfrm>
            <a:custGeom>
              <a:rect b="b" l="l" r="r" t="t"/>
              <a:pathLst>
                <a:path extrusionOk="0" h="659" w="660">
                  <a:moveTo>
                    <a:pt x="336" y="0"/>
                  </a:moveTo>
                  <a:cubicBezTo>
                    <a:pt x="157" y="0"/>
                    <a:pt x="1" y="156"/>
                    <a:pt x="1" y="335"/>
                  </a:cubicBezTo>
                  <a:cubicBezTo>
                    <a:pt x="1" y="515"/>
                    <a:pt x="157" y="659"/>
                    <a:pt x="336" y="659"/>
                  </a:cubicBezTo>
                  <a:cubicBezTo>
                    <a:pt x="504" y="659"/>
                    <a:pt x="660" y="515"/>
                    <a:pt x="660" y="335"/>
                  </a:cubicBezTo>
                  <a:cubicBezTo>
                    <a:pt x="660" y="156"/>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0"/>
            <p:cNvSpPr/>
            <p:nvPr/>
          </p:nvSpPr>
          <p:spPr>
            <a:xfrm>
              <a:off x="1828375"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0"/>
            <p:cNvSpPr/>
            <p:nvPr/>
          </p:nvSpPr>
          <p:spPr>
            <a:xfrm>
              <a:off x="1882275"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0"/>
            <p:cNvSpPr/>
            <p:nvPr/>
          </p:nvSpPr>
          <p:spPr>
            <a:xfrm>
              <a:off x="1941550" y="1627750"/>
              <a:ext cx="16200" cy="16475"/>
            </a:xfrm>
            <a:custGeom>
              <a:rect b="b" l="l" r="r" t="t"/>
              <a:pathLst>
                <a:path extrusionOk="0" h="659" w="648">
                  <a:moveTo>
                    <a:pt x="324" y="0"/>
                  </a:moveTo>
                  <a:cubicBezTo>
                    <a:pt x="145" y="0"/>
                    <a:pt x="1" y="156"/>
                    <a:pt x="1" y="335"/>
                  </a:cubicBezTo>
                  <a:cubicBezTo>
                    <a:pt x="1" y="515"/>
                    <a:pt x="145" y="659"/>
                    <a:pt x="324" y="659"/>
                  </a:cubicBezTo>
                  <a:cubicBezTo>
                    <a:pt x="504" y="659"/>
                    <a:pt x="648" y="515"/>
                    <a:pt x="648" y="335"/>
                  </a:cubicBezTo>
                  <a:cubicBezTo>
                    <a:pt x="648" y="156"/>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0"/>
            <p:cNvSpPr/>
            <p:nvPr/>
          </p:nvSpPr>
          <p:spPr>
            <a:xfrm>
              <a:off x="1998150" y="1627750"/>
              <a:ext cx="16500" cy="16475"/>
            </a:xfrm>
            <a:custGeom>
              <a:rect b="b" l="l" r="r" t="t"/>
              <a:pathLst>
                <a:path extrusionOk="0" h="659" w="660">
                  <a:moveTo>
                    <a:pt x="336" y="0"/>
                  </a:moveTo>
                  <a:cubicBezTo>
                    <a:pt x="156" y="0"/>
                    <a:pt x="0" y="156"/>
                    <a:pt x="0" y="335"/>
                  </a:cubicBezTo>
                  <a:cubicBezTo>
                    <a:pt x="0" y="515"/>
                    <a:pt x="156" y="659"/>
                    <a:pt x="336" y="659"/>
                  </a:cubicBezTo>
                  <a:cubicBezTo>
                    <a:pt x="504" y="659"/>
                    <a:pt x="659" y="515"/>
                    <a:pt x="659" y="335"/>
                  </a:cubicBezTo>
                  <a:cubicBezTo>
                    <a:pt x="659" y="156"/>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0"/>
            <p:cNvSpPr/>
            <p:nvPr/>
          </p:nvSpPr>
          <p:spPr>
            <a:xfrm>
              <a:off x="2052050" y="1628050"/>
              <a:ext cx="19175" cy="16175"/>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0"/>
            <p:cNvSpPr/>
            <p:nvPr/>
          </p:nvSpPr>
          <p:spPr>
            <a:xfrm>
              <a:off x="1658300"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0"/>
            <p:cNvSpPr/>
            <p:nvPr/>
          </p:nvSpPr>
          <p:spPr>
            <a:xfrm>
              <a:off x="1712200"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0"/>
            <p:cNvSpPr/>
            <p:nvPr/>
          </p:nvSpPr>
          <p:spPr>
            <a:xfrm>
              <a:off x="1771475" y="1675350"/>
              <a:ext cx="16500" cy="16500"/>
            </a:xfrm>
            <a:custGeom>
              <a:rect b="b" l="l" r="r" t="t"/>
              <a:pathLst>
                <a:path extrusionOk="0" h="660" w="660">
                  <a:moveTo>
                    <a:pt x="336" y="0"/>
                  </a:moveTo>
                  <a:cubicBezTo>
                    <a:pt x="157" y="0"/>
                    <a:pt x="1" y="144"/>
                    <a:pt x="1" y="324"/>
                  </a:cubicBezTo>
                  <a:cubicBezTo>
                    <a:pt x="1" y="503"/>
                    <a:pt x="157" y="659"/>
                    <a:pt x="336" y="659"/>
                  </a:cubicBezTo>
                  <a:cubicBezTo>
                    <a:pt x="504" y="659"/>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0"/>
            <p:cNvSpPr/>
            <p:nvPr/>
          </p:nvSpPr>
          <p:spPr>
            <a:xfrm>
              <a:off x="1828375"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0"/>
            <p:cNvSpPr/>
            <p:nvPr/>
          </p:nvSpPr>
          <p:spPr>
            <a:xfrm>
              <a:off x="1882275"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0"/>
            <p:cNvSpPr/>
            <p:nvPr/>
          </p:nvSpPr>
          <p:spPr>
            <a:xfrm>
              <a:off x="1941550" y="1675350"/>
              <a:ext cx="16200" cy="16500"/>
            </a:xfrm>
            <a:custGeom>
              <a:rect b="b" l="l" r="r" t="t"/>
              <a:pathLst>
                <a:path extrusionOk="0" h="660" w="648">
                  <a:moveTo>
                    <a:pt x="324" y="0"/>
                  </a:moveTo>
                  <a:cubicBezTo>
                    <a:pt x="145" y="0"/>
                    <a:pt x="1" y="144"/>
                    <a:pt x="1" y="324"/>
                  </a:cubicBezTo>
                  <a:cubicBezTo>
                    <a:pt x="1" y="503"/>
                    <a:pt x="145" y="659"/>
                    <a:pt x="324" y="659"/>
                  </a:cubicBezTo>
                  <a:cubicBezTo>
                    <a:pt x="504" y="659"/>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0"/>
            <p:cNvSpPr/>
            <p:nvPr/>
          </p:nvSpPr>
          <p:spPr>
            <a:xfrm>
              <a:off x="1998150" y="1675350"/>
              <a:ext cx="16500" cy="16500"/>
            </a:xfrm>
            <a:custGeom>
              <a:rect b="b" l="l" r="r" t="t"/>
              <a:pathLst>
                <a:path extrusionOk="0" h="660" w="660">
                  <a:moveTo>
                    <a:pt x="336" y="0"/>
                  </a:moveTo>
                  <a:cubicBezTo>
                    <a:pt x="156" y="0"/>
                    <a:pt x="0" y="144"/>
                    <a:pt x="0" y="324"/>
                  </a:cubicBezTo>
                  <a:cubicBezTo>
                    <a:pt x="0" y="503"/>
                    <a:pt x="156" y="659"/>
                    <a:pt x="336" y="659"/>
                  </a:cubicBezTo>
                  <a:cubicBezTo>
                    <a:pt x="504" y="659"/>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0"/>
            <p:cNvSpPr/>
            <p:nvPr/>
          </p:nvSpPr>
          <p:spPr>
            <a:xfrm>
              <a:off x="2052050" y="1675350"/>
              <a:ext cx="19175" cy="16475"/>
            </a:xfrm>
            <a:custGeom>
              <a:rect b="b" l="l" r="r" t="t"/>
              <a:pathLst>
                <a:path extrusionOk="0" h="659" w="767">
                  <a:moveTo>
                    <a:pt x="444" y="0"/>
                  </a:moveTo>
                  <a:cubicBezTo>
                    <a:pt x="156" y="0"/>
                    <a:pt x="0" y="348"/>
                    <a:pt x="216" y="563"/>
                  </a:cubicBezTo>
                  <a:cubicBezTo>
                    <a:pt x="281" y="629"/>
                    <a:pt x="362" y="658"/>
                    <a:pt x="441" y="658"/>
                  </a:cubicBezTo>
                  <a:cubicBezTo>
                    <a:pt x="607" y="658"/>
                    <a:pt x="767" y="527"/>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95" name="Google Shape;1295;p20"/>
          <p:cNvCxnSpPr/>
          <p:nvPr/>
        </p:nvCxnSpPr>
        <p:spPr>
          <a:xfrm>
            <a:off x="7583675" y="9450"/>
            <a:ext cx="0" cy="2559900"/>
          </a:xfrm>
          <a:prstGeom prst="straightConnector1">
            <a:avLst/>
          </a:prstGeom>
          <a:noFill/>
          <a:ln cap="flat" cmpd="sng" w="9525">
            <a:solidFill>
              <a:schemeClr val="dk1"/>
            </a:solidFill>
            <a:prstDash val="solid"/>
            <a:round/>
            <a:headEnd len="med" w="med" type="none"/>
            <a:tailEnd len="med" w="med" type="none"/>
          </a:ln>
        </p:spPr>
      </p:cxnSp>
      <p:sp>
        <p:nvSpPr>
          <p:cNvPr id="1296" name="Google Shape;1296;p20"/>
          <p:cNvSpPr txBox="1"/>
          <p:nvPr>
            <p:ph type="title"/>
          </p:nvPr>
        </p:nvSpPr>
        <p:spPr>
          <a:xfrm>
            <a:off x="3068432" y="1025100"/>
            <a:ext cx="3597600" cy="5502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97" name="Google Shape;1297;p20"/>
          <p:cNvSpPr txBox="1"/>
          <p:nvPr>
            <p:ph idx="1" type="subTitle"/>
          </p:nvPr>
        </p:nvSpPr>
        <p:spPr>
          <a:xfrm>
            <a:off x="3068441" y="1755648"/>
            <a:ext cx="3867900" cy="105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3"/>
          <p:cNvSpPr txBox="1"/>
          <p:nvPr>
            <p:ph type="title"/>
          </p:nvPr>
        </p:nvSpPr>
        <p:spPr>
          <a:xfrm>
            <a:off x="3768699" y="2121147"/>
            <a:ext cx="3792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3" name="Google Shape;83;p3"/>
          <p:cNvSpPr txBox="1"/>
          <p:nvPr>
            <p:ph hasCustomPrompt="1" idx="2" type="title"/>
          </p:nvPr>
        </p:nvSpPr>
        <p:spPr>
          <a:xfrm>
            <a:off x="2644950" y="1049380"/>
            <a:ext cx="1564200" cy="15540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4" name="Google Shape;84;p3"/>
          <p:cNvSpPr/>
          <p:nvPr/>
        </p:nvSpPr>
        <p:spPr>
          <a:xfrm>
            <a:off x="2905995" y="2420749"/>
            <a:ext cx="699732" cy="1073391"/>
          </a:xfrm>
          <a:custGeom>
            <a:rect b="b" l="l" r="r" t="t"/>
            <a:pathLst>
              <a:path extrusionOk="0" h="32099" w="20925">
                <a:moveTo>
                  <a:pt x="1869" y="0"/>
                </a:moveTo>
                <a:cubicBezTo>
                  <a:pt x="671" y="2647"/>
                  <a:pt x="1" y="7881"/>
                  <a:pt x="1" y="10971"/>
                </a:cubicBezTo>
                <a:cubicBezTo>
                  <a:pt x="1" y="22553"/>
                  <a:pt x="9331" y="31979"/>
                  <a:pt x="20925" y="32099"/>
                </a:cubicBezTo>
                <a:lnTo>
                  <a:pt x="209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7100815" y="-202978"/>
            <a:ext cx="33" cy="2901355"/>
          </a:xfrm>
          <a:custGeom>
            <a:rect b="b" l="l" r="r" t="t"/>
            <a:pathLst>
              <a:path extrusionOk="0" fill="none" h="86763" w="1">
                <a:moveTo>
                  <a:pt x="0" y="86762"/>
                </a:moveTo>
                <a:lnTo>
                  <a:pt x="0" y="0"/>
                </a:lnTo>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6016068" y="1455860"/>
            <a:ext cx="699732" cy="345669"/>
          </a:xfrm>
          <a:custGeom>
            <a:rect b="b" l="l" r="r" t="t"/>
            <a:pathLst>
              <a:path extrusionOk="0" h="10337" w="20925">
                <a:moveTo>
                  <a:pt x="1" y="0"/>
                </a:moveTo>
                <a:cubicBezTo>
                  <a:pt x="72" y="5725"/>
                  <a:pt x="4732" y="10336"/>
                  <a:pt x="10457" y="10336"/>
                </a:cubicBezTo>
                <a:cubicBezTo>
                  <a:pt x="16194" y="10336"/>
                  <a:pt x="20853" y="5725"/>
                  <a:pt x="209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6016068" y="1799891"/>
            <a:ext cx="699732" cy="345669"/>
          </a:xfrm>
          <a:custGeom>
            <a:rect b="b" l="l" r="r" t="t"/>
            <a:pathLst>
              <a:path extrusionOk="0" h="10337" w="20925">
                <a:moveTo>
                  <a:pt x="10457" y="0"/>
                </a:moveTo>
                <a:cubicBezTo>
                  <a:pt x="4732" y="0"/>
                  <a:pt x="72" y="4612"/>
                  <a:pt x="1" y="10337"/>
                </a:cubicBezTo>
                <a:lnTo>
                  <a:pt x="20925" y="10337"/>
                </a:lnTo>
                <a:cubicBezTo>
                  <a:pt x="20853" y="4612"/>
                  <a:pt x="16194" y="0"/>
                  <a:pt x="10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
    <p:spTree>
      <p:nvGrpSpPr>
        <p:cNvPr id="1298" name="Shape 1298"/>
        <p:cNvGrpSpPr/>
        <p:nvPr/>
      </p:nvGrpSpPr>
      <p:grpSpPr>
        <a:xfrm>
          <a:off x="0" y="0"/>
          <a:ext cx="0" cy="0"/>
          <a:chOff x="0" y="0"/>
          <a:chExt cx="0" cy="0"/>
        </a:xfrm>
      </p:grpSpPr>
      <p:sp>
        <p:nvSpPr>
          <p:cNvPr id="1299" name="Google Shape;1299;p21"/>
          <p:cNvSpPr/>
          <p:nvPr/>
        </p:nvSpPr>
        <p:spPr>
          <a:xfrm>
            <a:off x="948876" y="2799630"/>
            <a:ext cx="443414" cy="403922"/>
          </a:xfrm>
          <a:custGeom>
            <a:rect b="b" l="l" r="r" t="t"/>
            <a:pathLst>
              <a:path extrusionOk="0" h="12079" w="13260">
                <a:moveTo>
                  <a:pt x="6630" y="0"/>
                </a:moveTo>
                <a:cubicBezTo>
                  <a:pt x="5085" y="0"/>
                  <a:pt x="3540" y="590"/>
                  <a:pt x="2360" y="1770"/>
                </a:cubicBezTo>
                <a:cubicBezTo>
                  <a:pt x="1" y="4129"/>
                  <a:pt x="1" y="7950"/>
                  <a:pt x="2360" y="10309"/>
                </a:cubicBezTo>
                <a:cubicBezTo>
                  <a:pt x="3540" y="11489"/>
                  <a:pt x="5085" y="12079"/>
                  <a:pt x="6630" y="12079"/>
                </a:cubicBezTo>
                <a:cubicBezTo>
                  <a:pt x="8175" y="12079"/>
                  <a:pt x="9720" y="11489"/>
                  <a:pt x="10900" y="10309"/>
                </a:cubicBezTo>
                <a:cubicBezTo>
                  <a:pt x="13260" y="7950"/>
                  <a:pt x="13260" y="4129"/>
                  <a:pt x="10900" y="1770"/>
                </a:cubicBezTo>
                <a:cubicBezTo>
                  <a:pt x="9720" y="590"/>
                  <a:pt x="8175" y="0"/>
                  <a:pt x="6630" y="0"/>
                </a:cubicBezTo>
                <a:close/>
              </a:path>
            </a:pathLst>
          </a:custGeom>
          <a:solidFill>
            <a:srgbClr val="FB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0" name="Google Shape;1300;p21"/>
          <p:cNvGrpSpPr/>
          <p:nvPr/>
        </p:nvGrpSpPr>
        <p:grpSpPr>
          <a:xfrm>
            <a:off x="7572084" y="235466"/>
            <a:ext cx="556310" cy="466597"/>
            <a:chOff x="7572084" y="235466"/>
            <a:chExt cx="556310" cy="466597"/>
          </a:xfrm>
        </p:grpSpPr>
        <p:sp>
          <p:nvSpPr>
            <p:cNvPr id="1301" name="Google Shape;1301;p21"/>
            <p:cNvSpPr/>
            <p:nvPr/>
          </p:nvSpPr>
          <p:spPr>
            <a:xfrm>
              <a:off x="7572084" y="235466"/>
              <a:ext cx="25648" cy="21669"/>
            </a:xfrm>
            <a:custGeom>
              <a:rect b="b" l="l" r="r" t="t"/>
              <a:pathLst>
                <a:path extrusionOk="0" h="648" w="767">
                  <a:moveTo>
                    <a:pt x="443" y="1"/>
                  </a:moveTo>
                  <a:cubicBezTo>
                    <a:pt x="156" y="1"/>
                    <a:pt x="0" y="348"/>
                    <a:pt x="216" y="552"/>
                  </a:cubicBezTo>
                  <a:cubicBezTo>
                    <a:pt x="282" y="618"/>
                    <a:pt x="363" y="647"/>
                    <a:pt x="442" y="647"/>
                  </a:cubicBezTo>
                  <a:cubicBezTo>
                    <a:pt x="608" y="647"/>
                    <a:pt x="767" y="519"/>
                    <a:pt x="767" y="324"/>
                  </a:cubicBezTo>
                  <a:cubicBezTo>
                    <a:pt x="767" y="145"/>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1"/>
            <p:cNvSpPr/>
            <p:nvPr/>
          </p:nvSpPr>
          <p:spPr>
            <a:xfrm>
              <a:off x="7648155" y="235466"/>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1"/>
            <p:cNvSpPr/>
            <p:nvPr/>
          </p:nvSpPr>
          <p:spPr>
            <a:xfrm>
              <a:off x="7723859" y="235466"/>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1"/>
            <p:cNvSpPr/>
            <p:nvPr/>
          </p:nvSpPr>
          <p:spPr>
            <a:xfrm>
              <a:off x="7799562" y="235466"/>
              <a:ext cx="25648" cy="21669"/>
            </a:xfrm>
            <a:custGeom>
              <a:rect b="b" l="l" r="r" t="t"/>
              <a:pathLst>
                <a:path extrusionOk="0" h="648" w="767">
                  <a:moveTo>
                    <a:pt x="443" y="1"/>
                  </a:moveTo>
                  <a:cubicBezTo>
                    <a:pt x="144" y="1"/>
                    <a:pt x="0" y="348"/>
                    <a:pt x="204" y="552"/>
                  </a:cubicBezTo>
                  <a:cubicBezTo>
                    <a:pt x="270" y="618"/>
                    <a:pt x="352" y="647"/>
                    <a:pt x="433" y="647"/>
                  </a:cubicBezTo>
                  <a:cubicBezTo>
                    <a:pt x="602" y="647"/>
                    <a:pt x="767" y="519"/>
                    <a:pt x="767" y="324"/>
                  </a:cubicBezTo>
                  <a:cubicBezTo>
                    <a:pt x="767" y="145"/>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1"/>
            <p:cNvSpPr/>
            <p:nvPr/>
          </p:nvSpPr>
          <p:spPr>
            <a:xfrm>
              <a:off x="7875233" y="235466"/>
              <a:ext cx="25682" cy="21669"/>
            </a:xfrm>
            <a:custGeom>
              <a:rect b="b" l="l" r="r" t="t"/>
              <a:pathLst>
                <a:path extrusionOk="0" h="648" w="768">
                  <a:moveTo>
                    <a:pt x="444" y="1"/>
                  </a:moveTo>
                  <a:cubicBezTo>
                    <a:pt x="156" y="1"/>
                    <a:pt x="1" y="348"/>
                    <a:pt x="216" y="552"/>
                  </a:cubicBezTo>
                  <a:cubicBezTo>
                    <a:pt x="282" y="618"/>
                    <a:pt x="363" y="647"/>
                    <a:pt x="443" y="647"/>
                  </a:cubicBezTo>
                  <a:cubicBezTo>
                    <a:pt x="608"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1"/>
            <p:cNvSpPr/>
            <p:nvPr/>
          </p:nvSpPr>
          <p:spPr>
            <a:xfrm>
              <a:off x="7951338" y="235466"/>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1"/>
            <p:cNvSpPr/>
            <p:nvPr/>
          </p:nvSpPr>
          <p:spPr>
            <a:xfrm>
              <a:off x="8027041" y="235466"/>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1"/>
            <p:cNvSpPr/>
            <p:nvPr/>
          </p:nvSpPr>
          <p:spPr>
            <a:xfrm>
              <a:off x="8102712" y="235466"/>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1"/>
            <p:cNvSpPr/>
            <p:nvPr/>
          </p:nvSpPr>
          <p:spPr>
            <a:xfrm>
              <a:off x="7572084" y="299166"/>
              <a:ext cx="25648" cy="21636"/>
            </a:xfrm>
            <a:custGeom>
              <a:rect b="b" l="l" r="r" t="t"/>
              <a:pathLst>
                <a:path extrusionOk="0" h="647" w="767">
                  <a:moveTo>
                    <a:pt x="443" y="0"/>
                  </a:moveTo>
                  <a:cubicBezTo>
                    <a:pt x="156" y="0"/>
                    <a:pt x="0" y="348"/>
                    <a:pt x="216" y="551"/>
                  </a:cubicBezTo>
                  <a:cubicBezTo>
                    <a:pt x="282" y="617"/>
                    <a:pt x="363" y="647"/>
                    <a:pt x="442"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1"/>
            <p:cNvSpPr/>
            <p:nvPr/>
          </p:nvSpPr>
          <p:spPr>
            <a:xfrm>
              <a:off x="7651766" y="299166"/>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1"/>
            <p:cNvSpPr/>
            <p:nvPr/>
          </p:nvSpPr>
          <p:spPr>
            <a:xfrm>
              <a:off x="7723859" y="299166"/>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1"/>
            <p:cNvSpPr/>
            <p:nvPr/>
          </p:nvSpPr>
          <p:spPr>
            <a:xfrm>
              <a:off x="7803140" y="299166"/>
              <a:ext cx="22070" cy="21669"/>
            </a:xfrm>
            <a:custGeom>
              <a:rect b="b" l="l" r="r" t="t"/>
              <a:pathLst>
                <a:path extrusionOk="0" h="648" w="660">
                  <a:moveTo>
                    <a:pt x="324" y="0"/>
                  </a:moveTo>
                  <a:cubicBezTo>
                    <a:pt x="157" y="0"/>
                    <a:pt x="1" y="144"/>
                    <a:pt x="1" y="324"/>
                  </a:cubicBezTo>
                  <a:cubicBezTo>
                    <a:pt x="1" y="503"/>
                    <a:pt x="157" y="647"/>
                    <a:pt x="324" y="647"/>
                  </a:cubicBezTo>
                  <a:cubicBezTo>
                    <a:pt x="504" y="647"/>
                    <a:pt x="660" y="503"/>
                    <a:pt x="660" y="324"/>
                  </a:cubicBezTo>
                  <a:cubicBezTo>
                    <a:pt x="660"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1"/>
            <p:cNvSpPr/>
            <p:nvPr/>
          </p:nvSpPr>
          <p:spPr>
            <a:xfrm>
              <a:off x="7879245" y="299166"/>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1"/>
            <p:cNvSpPr/>
            <p:nvPr/>
          </p:nvSpPr>
          <p:spPr>
            <a:xfrm>
              <a:off x="7951338" y="299166"/>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1"/>
            <p:cNvSpPr/>
            <p:nvPr/>
          </p:nvSpPr>
          <p:spPr>
            <a:xfrm>
              <a:off x="8027041" y="299166"/>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1"/>
            <p:cNvSpPr/>
            <p:nvPr/>
          </p:nvSpPr>
          <p:spPr>
            <a:xfrm>
              <a:off x="8106724" y="299166"/>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1"/>
            <p:cNvSpPr/>
            <p:nvPr/>
          </p:nvSpPr>
          <p:spPr>
            <a:xfrm>
              <a:off x="7572084" y="362431"/>
              <a:ext cx="25648" cy="22070"/>
            </a:xfrm>
            <a:custGeom>
              <a:rect b="b" l="l" r="r" t="t"/>
              <a:pathLst>
                <a:path extrusionOk="0" h="660" w="767">
                  <a:moveTo>
                    <a:pt x="443" y="1"/>
                  </a:moveTo>
                  <a:cubicBezTo>
                    <a:pt x="156" y="1"/>
                    <a:pt x="0" y="360"/>
                    <a:pt x="216" y="564"/>
                  </a:cubicBezTo>
                  <a:cubicBezTo>
                    <a:pt x="282" y="630"/>
                    <a:pt x="363" y="659"/>
                    <a:pt x="442" y="659"/>
                  </a:cubicBezTo>
                  <a:cubicBezTo>
                    <a:pt x="608" y="659"/>
                    <a:pt x="767" y="530"/>
                    <a:pt x="767" y="336"/>
                  </a:cubicBezTo>
                  <a:cubicBezTo>
                    <a:pt x="767" y="156"/>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1"/>
            <p:cNvSpPr/>
            <p:nvPr/>
          </p:nvSpPr>
          <p:spPr>
            <a:xfrm>
              <a:off x="7648155" y="362431"/>
              <a:ext cx="25281" cy="22070"/>
            </a:xfrm>
            <a:custGeom>
              <a:rect b="b" l="l" r="r" t="t"/>
              <a:pathLst>
                <a:path extrusionOk="0" h="660" w="756">
                  <a:moveTo>
                    <a:pt x="432" y="1"/>
                  </a:moveTo>
                  <a:cubicBezTo>
                    <a:pt x="144" y="1"/>
                    <a:pt x="1" y="360"/>
                    <a:pt x="204" y="564"/>
                  </a:cubicBezTo>
                  <a:cubicBezTo>
                    <a:pt x="270" y="630"/>
                    <a:pt x="351" y="659"/>
                    <a:pt x="431" y="659"/>
                  </a:cubicBezTo>
                  <a:cubicBezTo>
                    <a:pt x="596" y="659"/>
                    <a:pt x="755" y="530"/>
                    <a:pt x="755" y="336"/>
                  </a:cubicBezTo>
                  <a:cubicBezTo>
                    <a:pt x="755" y="156"/>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1"/>
            <p:cNvSpPr/>
            <p:nvPr/>
          </p:nvSpPr>
          <p:spPr>
            <a:xfrm>
              <a:off x="7723859" y="362431"/>
              <a:ext cx="25247" cy="22070"/>
            </a:xfrm>
            <a:custGeom>
              <a:rect b="b" l="l" r="r" t="t"/>
              <a:pathLst>
                <a:path extrusionOk="0" h="660" w="755">
                  <a:moveTo>
                    <a:pt x="432" y="1"/>
                  </a:moveTo>
                  <a:cubicBezTo>
                    <a:pt x="144" y="1"/>
                    <a:pt x="0" y="360"/>
                    <a:pt x="204" y="564"/>
                  </a:cubicBezTo>
                  <a:cubicBezTo>
                    <a:pt x="270" y="630"/>
                    <a:pt x="351" y="659"/>
                    <a:pt x="430" y="659"/>
                  </a:cubicBezTo>
                  <a:cubicBezTo>
                    <a:pt x="596" y="659"/>
                    <a:pt x="755" y="530"/>
                    <a:pt x="755" y="336"/>
                  </a:cubicBezTo>
                  <a:cubicBezTo>
                    <a:pt x="755" y="156"/>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1"/>
            <p:cNvSpPr/>
            <p:nvPr/>
          </p:nvSpPr>
          <p:spPr>
            <a:xfrm>
              <a:off x="7799562" y="362431"/>
              <a:ext cx="25648" cy="22070"/>
            </a:xfrm>
            <a:custGeom>
              <a:rect b="b" l="l" r="r" t="t"/>
              <a:pathLst>
                <a:path extrusionOk="0" h="660" w="767">
                  <a:moveTo>
                    <a:pt x="443" y="1"/>
                  </a:moveTo>
                  <a:cubicBezTo>
                    <a:pt x="144" y="1"/>
                    <a:pt x="0" y="360"/>
                    <a:pt x="204" y="564"/>
                  </a:cubicBezTo>
                  <a:cubicBezTo>
                    <a:pt x="270" y="630"/>
                    <a:pt x="352" y="659"/>
                    <a:pt x="433" y="659"/>
                  </a:cubicBezTo>
                  <a:cubicBezTo>
                    <a:pt x="602" y="659"/>
                    <a:pt x="767" y="530"/>
                    <a:pt x="767" y="336"/>
                  </a:cubicBezTo>
                  <a:cubicBezTo>
                    <a:pt x="767" y="156"/>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1"/>
            <p:cNvSpPr/>
            <p:nvPr/>
          </p:nvSpPr>
          <p:spPr>
            <a:xfrm>
              <a:off x="7875233" y="362431"/>
              <a:ext cx="25682" cy="22070"/>
            </a:xfrm>
            <a:custGeom>
              <a:rect b="b" l="l" r="r" t="t"/>
              <a:pathLst>
                <a:path extrusionOk="0" h="660" w="768">
                  <a:moveTo>
                    <a:pt x="444" y="1"/>
                  </a:moveTo>
                  <a:cubicBezTo>
                    <a:pt x="156" y="1"/>
                    <a:pt x="1" y="360"/>
                    <a:pt x="216" y="564"/>
                  </a:cubicBezTo>
                  <a:cubicBezTo>
                    <a:pt x="282" y="630"/>
                    <a:pt x="363" y="659"/>
                    <a:pt x="443" y="659"/>
                  </a:cubicBezTo>
                  <a:cubicBezTo>
                    <a:pt x="608" y="659"/>
                    <a:pt x="767" y="530"/>
                    <a:pt x="767" y="336"/>
                  </a:cubicBezTo>
                  <a:cubicBezTo>
                    <a:pt x="767" y="156"/>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1"/>
            <p:cNvSpPr/>
            <p:nvPr/>
          </p:nvSpPr>
          <p:spPr>
            <a:xfrm>
              <a:off x="7951338" y="362431"/>
              <a:ext cx="25247" cy="22070"/>
            </a:xfrm>
            <a:custGeom>
              <a:rect b="b" l="l" r="r" t="t"/>
              <a:pathLst>
                <a:path extrusionOk="0" h="660" w="755">
                  <a:moveTo>
                    <a:pt x="432" y="1"/>
                  </a:moveTo>
                  <a:cubicBezTo>
                    <a:pt x="144" y="1"/>
                    <a:pt x="0" y="348"/>
                    <a:pt x="204" y="564"/>
                  </a:cubicBezTo>
                  <a:cubicBezTo>
                    <a:pt x="270" y="630"/>
                    <a:pt x="351" y="659"/>
                    <a:pt x="430" y="659"/>
                  </a:cubicBezTo>
                  <a:cubicBezTo>
                    <a:pt x="596" y="659"/>
                    <a:pt x="755" y="530"/>
                    <a:pt x="755" y="336"/>
                  </a:cubicBezTo>
                  <a:cubicBezTo>
                    <a:pt x="755" y="156"/>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1"/>
            <p:cNvSpPr/>
            <p:nvPr/>
          </p:nvSpPr>
          <p:spPr>
            <a:xfrm>
              <a:off x="8027041" y="362431"/>
              <a:ext cx="25648" cy="22070"/>
            </a:xfrm>
            <a:custGeom>
              <a:rect b="b" l="l" r="r" t="t"/>
              <a:pathLst>
                <a:path extrusionOk="0" h="660" w="767">
                  <a:moveTo>
                    <a:pt x="431" y="1"/>
                  </a:moveTo>
                  <a:cubicBezTo>
                    <a:pt x="144" y="1"/>
                    <a:pt x="0" y="360"/>
                    <a:pt x="204" y="564"/>
                  </a:cubicBezTo>
                  <a:cubicBezTo>
                    <a:pt x="270" y="630"/>
                    <a:pt x="351" y="659"/>
                    <a:pt x="430" y="659"/>
                  </a:cubicBezTo>
                  <a:cubicBezTo>
                    <a:pt x="597" y="659"/>
                    <a:pt x="758" y="530"/>
                    <a:pt x="767" y="336"/>
                  </a:cubicBezTo>
                  <a:cubicBezTo>
                    <a:pt x="767"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1"/>
            <p:cNvSpPr/>
            <p:nvPr/>
          </p:nvSpPr>
          <p:spPr>
            <a:xfrm>
              <a:off x="8102712" y="362431"/>
              <a:ext cx="25682" cy="22070"/>
            </a:xfrm>
            <a:custGeom>
              <a:rect b="b" l="l" r="r" t="t"/>
              <a:pathLst>
                <a:path extrusionOk="0" h="660" w="768">
                  <a:moveTo>
                    <a:pt x="444" y="1"/>
                  </a:moveTo>
                  <a:cubicBezTo>
                    <a:pt x="144" y="1"/>
                    <a:pt x="1" y="360"/>
                    <a:pt x="204" y="564"/>
                  </a:cubicBezTo>
                  <a:cubicBezTo>
                    <a:pt x="274" y="630"/>
                    <a:pt x="358" y="659"/>
                    <a:pt x="439" y="659"/>
                  </a:cubicBezTo>
                  <a:cubicBezTo>
                    <a:pt x="608" y="659"/>
                    <a:pt x="767" y="530"/>
                    <a:pt x="767" y="336"/>
                  </a:cubicBezTo>
                  <a:cubicBezTo>
                    <a:pt x="767" y="156"/>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1"/>
            <p:cNvSpPr/>
            <p:nvPr/>
          </p:nvSpPr>
          <p:spPr>
            <a:xfrm>
              <a:off x="7572084" y="426130"/>
              <a:ext cx="25648" cy="21803"/>
            </a:xfrm>
            <a:custGeom>
              <a:rect b="b" l="l" r="r" t="t"/>
              <a:pathLst>
                <a:path extrusionOk="0" h="652" w="767">
                  <a:moveTo>
                    <a:pt x="443" y="0"/>
                  </a:moveTo>
                  <a:cubicBezTo>
                    <a:pt x="156" y="0"/>
                    <a:pt x="0" y="347"/>
                    <a:pt x="216" y="551"/>
                  </a:cubicBezTo>
                  <a:cubicBezTo>
                    <a:pt x="282" y="621"/>
                    <a:pt x="363" y="652"/>
                    <a:pt x="442" y="652"/>
                  </a:cubicBezTo>
                  <a:cubicBezTo>
                    <a:pt x="608" y="652"/>
                    <a:pt x="767" y="518"/>
                    <a:pt x="767" y="323"/>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1"/>
            <p:cNvSpPr/>
            <p:nvPr/>
          </p:nvSpPr>
          <p:spPr>
            <a:xfrm>
              <a:off x="7648155" y="426130"/>
              <a:ext cx="25281" cy="21803"/>
            </a:xfrm>
            <a:custGeom>
              <a:rect b="b" l="l" r="r" t="t"/>
              <a:pathLst>
                <a:path extrusionOk="0" h="652" w="756">
                  <a:moveTo>
                    <a:pt x="432" y="0"/>
                  </a:moveTo>
                  <a:cubicBezTo>
                    <a:pt x="144" y="0"/>
                    <a:pt x="1" y="347"/>
                    <a:pt x="204" y="551"/>
                  </a:cubicBezTo>
                  <a:cubicBezTo>
                    <a:pt x="270" y="621"/>
                    <a:pt x="351" y="652"/>
                    <a:pt x="431" y="652"/>
                  </a:cubicBezTo>
                  <a:cubicBezTo>
                    <a:pt x="597" y="652"/>
                    <a:pt x="755" y="518"/>
                    <a:pt x="755" y="323"/>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1"/>
            <p:cNvSpPr/>
            <p:nvPr/>
          </p:nvSpPr>
          <p:spPr>
            <a:xfrm>
              <a:off x="7723859" y="426130"/>
              <a:ext cx="25247" cy="21803"/>
            </a:xfrm>
            <a:custGeom>
              <a:rect b="b" l="l" r="r" t="t"/>
              <a:pathLst>
                <a:path extrusionOk="0" h="652" w="755">
                  <a:moveTo>
                    <a:pt x="432" y="0"/>
                  </a:moveTo>
                  <a:cubicBezTo>
                    <a:pt x="144" y="0"/>
                    <a:pt x="0"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1"/>
            <p:cNvSpPr/>
            <p:nvPr/>
          </p:nvSpPr>
          <p:spPr>
            <a:xfrm>
              <a:off x="7799562" y="426130"/>
              <a:ext cx="25648" cy="21803"/>
            </a:xfrm>
            <a:custGeom>
              <a:rect b="b" l="l" r="r" t="t"/>
              <a:pathLst>
                <a:path extrusionOk="0" h="652" w="767">
                  <a:moveTo>
                    <a:pt x="443" y="0"/>
                  </a:moveTo>
                  <a:cubicBezTo>
                    <a:pt x="144" y="0"/>
                    <a:pt x="0" y="347"/>
                    <a:pt x="204" y="551"/>
                  </a:cubicBezTo>
                  <a:cubicBezTo>
                    <a:pt x="270" y="621"/>
                    <a:pt x="352" y="652"/>
                    <a:pt x="433" y="652"/>
                  </a:cubicBezTo>
                  <a:cubicBezTo>
                    <a:pt x="602" y="652"/>
                    <a:pt x="767" y="518"/>
                    <a:pt x="767" y="323"/>
                  </a:cubicBezTo>
                  <a:cubicBezTo>
                    <a:pt x="767" y="144"/>
                    <a:pt x="611"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1"/>
            <p:cNvSpPr/>
            <p:nvPr/>
          </p:nvSpPr>
          <p:spPr>
            <a:xfrm>
              <a:off x="7875233" y="426130"/>
              <a:ext cx="25682" cy="21803"/>
            </a:xfrm>
            <a:custGeom>
              <a:rect b="b" l="l" r="r" t="t"/>
              <a:pathLst>
                <a:path extrusionOk="0" h="652" w="768">
                  <a:moveTo>
                    <a:pt x="444" y="0"/>
                  </a:moveTo>
                  <a:cubicBezTo>
                    <a:pt x="156" y="0"/>
                    <a:pt x="1" y="347"/>
                    <a:pt x="216" y="551"/>
                  </a:cubicBezTo>
                  <a:cubicBezTo>
                    <a:pt x="282" y="621"/>
                    <a:pt x="363" y="652"/>
                    <a:pt x="443" y="652"/>
                  </a:cubicBezTo>
                  <a:cubicBezTo>
                    <a:pt x="609" y="652"/>
                    <a:pt x="767" y="518"/>
                    <a:pt x="767" y="323"/>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1"/>
            <p:cNvSpPr/>
            <p:nvPr/>
          </p:nvSpPr>
          <p:spPr>
            <a:xfrm>
              <a:off x="7951338" y="426130"/>
              <a:ext cx="25247" cy="21803"/>
            </a:xfrm>
            <a:custGeom>
              <a:rect b="b" l="l" r="r" t="t"/>
              <a:pathLst>
                <a:path extrusionOk="0" h="652" w="755">
                  <a:moveTo>
                    <a:pt x="432" y="0"/>
                  </a:moveTo>
                  <a:cubicBezTo>
                    <a:pt x="144" y="0"/>
                    <a:pt x="0"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1"/>
            <p:cNvSpPr/>
            <p:nvPr/>
          </p:nvSpPr>
          <p:spPr>
            <a:xfrm>
              <a:off x="8027041" y="426130"/>
              <a:ext cx="25648" cy="21803"/>
            </a:xfrm>
            <a:custGeom>
              <a:rect b="b" l="l" r="r" t="t"/>
              <a:pathLst>
                <a:path extrusionOk="0" h="652" w="767">
                  <a:moveTo>
                    <a:pt x="431" y="0"/>
                  </a:moveTo>
                  <a:cubicBezTo>
                    <a:pt x="144" y="0"/>
                    <a:pt x="0" y="347"/>
                    <a:pt x="204" y="551"/>
                  </a:cubicBezTo>
                  <a:cubicBezTo>
                    <a:pt x="270" y="621"/>
                    <a:pt x="351" y="652"/>
                    <a:pt x="431" y="652"/>
                  </a:cubicBezTo>
                  <a:cubicBezTo>
                    <a:pt x="597" y="652"/>
                    <a:pt x="758" y="518"/>
                    <a:pt x="767" y="323"/>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1"/>
            <p:cNvSpPr/>
            <p:nvPr/>
          </p:nvSpPr>
          <p:spPr>
            <a:xfrm>
              <a:off x="8102712" y="426130"/>
              <a:ext cx="25682" cy="21803"/>
            </a:xfrm>
            <a:custGeom>
              <a:rect b="b" l="l" r="r" t="t"/>
              <a:pathLst>
                <a:path extrusionOk="0" h="652" w="768">
                  <a:moveTo>
                    <a:pt x="444" y="0"/>
                  </a:moveTo>
                  <a:cubicBezTo>
                    <a:pt x="144" y="0"/>
                    <a:pt x="1" y="347"/>
                    <a:pt x="204" y="551"/>
                  </a:cubicBezTo>
                  <a:cubicBezTo>
                    <a:pt x="274" y="621"/>
                    <a:pt x="358" y="652"/>
                    <a:pt x="439" y="652"/>
                  </a:cubicBezTo>
                  <a:cubicBezTo>
                    <a:pt x="609" y="652"/>
                    <a:pt x="767" y="518"/>
                    <a:pt x="767" y="323"/>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1"/>
            <p:cNvSpPr/>
            <p:nvPr/>
          </p:nvSpPr>
          <p:spPr>
            <a:xfrm>
              <a:off x="7572084" y="489796"/>
              <a:ext cx="25648" cy="21636"/>
            </a:xfrm>
            <a:custGeom>
              <a:rect b="b" l="l" r="r" t="t"/>
              <a:pathLst>
                <a:path extrusionOk="0" h="647" w="767">
                  <a:moveTo>
                    <a:pt x="443" y="0"/>
                  </a:moveTo>
                  <a:cubicBezTo>
                    <a:pt x="156" y="0"/>
                    <a:pt x="0" y="348"/>
                    <a:pt x="216" y="551"/>
                  </a:cubicBezTo>
                  <a:cubicBezTo>
                    <a:pt x="282" y="617"/>
                    <a:pt x="363" y="647"/>
                    <a:pt x="442"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1"/>
            <p:cNvSpPr/>
            <p:nvPr/>
          </p:nvSpPr>
          <p:spPr>
            <a:xfrm>
              <a:off x="7651766" y="489796"/>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1"/>
            <p:cNvSpPr/>
            <p:nvPr/>
          </p:nvSpPr>
          <p:spPr>
            <a:xfrm>
              <a:off x="7723859" y="489796"/>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1"/>
            <p:cNvSpPr/>
            <p:nvPr/>
          </p:nvSpPr>
          <p:spPr>
            <a:xfrm>
              <a:off x="7803140" y="489796"/>
              <a:ext cx="22070" cy="21669"/>
            </a:xfrm>
            <a:custGeom>
              <a:rect b="b" l="l" r="r" t="t"/>
              <a:pathLst>
                <a:path extrusionOk="0" h="648" w="660">
                  <a:moveTo>
                    <a:pt x="324" y="0"/>
                  </a:moveTo>
                  <a:cubicBezTo>
                    <a:pt x="157" y="0"/>
                    <a:pt x="1" y="144"/>
                    <a:pt x="1" y="324"/>
                  </a:cubicBezTo>
                  <a:cubicBezTo>
                    <a:pt x="1" y="503"/>
                    <a:pt x="157" y="647"/>
                    <a:pt x="324" y="647"/>
                  </a:cubicBezTo>
                  <a:cubicBezTo>
                    <a:pt x="504" y="647"/>
                    <a:pt x="660" y="503"/>
                    <a:pt x="660" y="324"/>
                  </a:cubicBezTo>
                  <a:cubicBezTo>
                    <a:pt x="660"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1"/>
            <p:cNvSpPr/>
            <p:nvPr/>
          </p:nvSpPr>
          <p:spPr>
            <a:xfrm>
              <a:off x="7879245" y="489796"/>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1"/>
            <p:cNvSpPr/>
            <p:nvPr/>
          </p:nvSpPr>
          <p:spPr>
            <a:xfrm>
              <a:off x="7951338" y="489796"/>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1"/>
            <p:cNvSpPr/>
            <p:nvPr/>
          </p:nvSpPr>
          <p:spPr>
            <a:xfrm>
              <a:off x="8027041" y="489796"/>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1"/>
            <p:cNvSpPr/>
            <p:nvPr/>
          </p:nvSpPr>
          <p:spPr>
            <a:xfrm>
              <a:off x="8106724" y="489796"/>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1"/>
            <p:cNvSpPr/>
            <p:nvPr/>
          </p:nvSpPr>
          <p:spPr>
            <a:xfrm>
              <a:off x="7572084" y="553463"/>
              <a:ext cx="25648" cy="21669"/>
            </a:xfrm>
            <a:custGeom>
              <a:rect b="b" l="l" r="r" t="t"/>
              <a:pathLst>
                <a:path extrusionOk="0" h="648" w="767">
                  <a:moveTo>
                    <a:pt x="443" y="1"/>
                  </a:moveTo>
                  <a:cubicBezTo>
                    <a:pt x="156" y="1"/>
                    <a:pt x="0" y="348"/>
                    <a:pt x="216" y="552"/>
                  </a:cubicBezTo>
                  <a:cubicBezTo>
                    <a:pt x="282" y="618"/>
                    <a:pt x="363" y="647"/>
                    <a:pt x="442"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1"/>
            <p:cNvSpPr/>
            <p:nvPr/>
          </p:nvSpPr>
          <p:spPr>
            <a:xfrm>
              <a:off x="7648155" y="55346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1"/>
            <p:cNvSpPr/>
            <p:nvPr/>
          </p:nvSpPr>
          <p:spPr>
            <a:xfrm>
              <a:off x="7723859" y="553463"/>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1"/>
            <p:cNvSpPr/>
            <p:nvPr/>
          </p:nvSpPr>
          <p:spPr>
            <a:xfrm>
              <a:off x="7799562" y="553463"/>
              <a:ext cx="25648" cy="21669"/>
            </a:xfrm>
            <a:custGeom>
              <a:rect b="b" l="l" r="r" t="t"/>
              <a:pathLst>
                <a:path extrusionOk="0" h="648" w="767">
                  <a:moveTo>
                    <a:pt x="443" y="1"/>
                  </a:moveTo>
                  <a:cubicBezTo>
                    <a:pt x="144" y="1"/>
                    <a:pt x="0" y="348"/>
                    <a:pt x="204" y="552"/>
                  </a:cubicBezTo>
                  <a:cubicBezTo>
                    <a:pt x="270" y="618"/>
                    <a:pt x="352" y="647"/>
                    <a:pt x="433" y="647"/>
                  </a:cubicBezTo>
                  <a:cubicBezTo>
                    <a:pt x="602" y="647"/>
                    <a:pt x="767" y="518"/>
                    <a:pt x="767" y="324"/>
                  </a:cubicBezTo>
                  <a:cubicBezTo>
                    <a:pt x="767" y="144"/>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1"/>
            <p:cNvSpPr/>
            <p:nvPr/>
          </p:nvSpPr>
          <p:spPr>
            <a:xfrm>
              <a:off x="7875233" y="553463"/>
              <a:ext cx="25682" cy="21669"/>
            </a:xfrm>
            <a:custGeom>
              <a:rect b="b" l="l" r="r" t="t"/>
              <a:pathLst>
                <a:path extrusionOk="0" h="648" w="768">
                  <a:moveTo>
                    <a:pt x="444" y="1"/>
                  </a:moveTo>
                  <a:cubicBezTo>
                    <a:pt x="156" y="1"/>
                    <a:pt x="1" y="348"/>
                    <a:pt x="216" y="552"/>
                  </a:cubicBezTo>
                  <a:cubicBezTo>
                    <a:pt x="282" y="618"/>
                    <a:pt x="363" y="647"/>
                    <a:pt x="443" y="647"/>
                  </a:cubicBezTo>
                  <a:cubicBezTo>
                    <a:pt x="608" y="647"/>
                    <a:pt x="767" y="518"/>
                    <a:pt x="767" y="324"/>
                  </a:cubicBezTo>
                  <a:cubicBezTo>
                    <a:pt x="767" y="144"/>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1"/>
            <p:cNvSpPr/>
            <p:nvPr/>
          </p:nvSpPr>
          <p:spPr>
            <a:xfrm>
              <a:off x="7951438" y="553463"/>
              <a:ext cx="25147" cy="21669"/>
            </a:xfrm>
            <a:custGeom>
              <a:rect b="b" l="l" r="r" t="t"/>
              <a:pathLst>
                <a:path extrusionOk="0" h="648" w="752">
                  <a:moveTo>
                    <a:pt x="415" y="0"/>
                  </a:moveTo>
                  <a:cubicBezTo>
                    <a:pt x="136" y="0"/>
                    <a:pt x="1" y="351"/>
                    <a:pt x="201" y="552"/>
                  </a:cubicBezTo>
                  <a:cubicBezTo>
                    <a:pt x="267" y="618"/>
                    <a:pt x="348" y="647"/>
                    <a:pt x="427" y="647"/>
                  </a:cubicBezTo>
                  <a:cubicBezTo>
                    <a:pt x="593" y="647"/>
                    <a:pt x="752" y="518"/>
                    <a:pt x="752" y="324"/>
                  </a:cubicBezTo>
                  <a:cubicBezTo>
                    <a:pt x="752" y="144"/>
                    <a:pt x="608" y="1"/>
                    <a:pt x="429" y="1"/>
                  </a:cubicBezTo>
                  <a:cubicBezTo>
                    <a:pt x="424" y="1"/>
                    <a:pt x="419" y="0"/>
                    <a:pt x="4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1"/>
            <p:cNvSpPr/>
            <p:nvPr/>
          </p:nvSpPr>
          <p:spPr>
            <a:xfrm>
              <a:off x="8027041" y="553463"/>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8"/>
                    <a:pt x="767" y="324"/>
                  </a:cubicBezTo>
                  <a:cubicBezTo>
                    <a:pt x="767"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1"/>
            <p:cNvSpPr/>
            <p:nvPr/>
          </p:nvSpPr>
          <p:spPr>
            <a:xfrm>
              <a:off x="8102712" y="553463"/>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8"/>
                    <a:pt x="767" y="324"/>
                  </a:cubicBezTo>
                  <a:cubicBezTo>
                    <a:pt x="767" y="144"/>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1"/>
            <p:cNvSpPr/>
            <p:nvPr/>
          </p:nvSpPr>
          <p:spPr>
            <a:xfrm>
              <a:off x="7572084" y="616761"/>
              <a:ext cx="25648" cy="22037"/>
            </a:xfrm>
            <a:custGeom>
              <a:rect b="b" l="l" r="r" t="t"/>
              <a:pathLst>
                <a:path extrusionOk="0" h="659" w="767">
                  <a:moveTo>
                    <a:pt x="443" y="0"/>
                  </a:moveTo>
                  <a:cubicBezTo>
                    <a:pt x="156" y="0"/>
                    <a:pt x="0" y="347"/>
                    <a:pt x="216" y="563"/>
                  </a:cubicBezTo>
                  <a:cubicBezTo>
                    <a:pt x="281" y="629"/>
                    <a:pt x="361" y="658"/>
                    <a:pt x="440" y="658"/>
                  </a:cubicBezTo>
                  <a:cubicBezTo>
                    <a:pt x="607" y="658"/>
                    <a:pt x="767" y="527"/>
                    <a:pt x="767" y="323"/>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1"/>
            <p:cNvSpPr/>
            <p:nvPr/>
          </p:nvSpPr>
          <p:spPr>
            <a:xfrm>
              <a:off x="7651766" y="616761"/>
              <a:ext cx="21669" cy="21636"/>
            </a:xfrm>
            <a:custGeom>
              <a:rect b="b" l="l" r="r" t="t"/>
              <a:pathLst>
                <a:path extrusionOk="0" h="647" w="648">
                  <a:moveTo>
                    <a:pt x="324" y="0"/>
                  </a:moveTo>
                  <a:cubicBezTo>
                    <a:pt x="144" y="0"/>
                    <a:pt x="0" y="144"/>
                    <a:pt x="0" y="323"/>
                  </a:cubicBezTo>
                  <a:cubicBezTo>
                    <a:pt x="0" y="503"/>
                    <a:pt x="144" y="647"/>
                    <a:pt x="324" y="647"/>
                  </a:cubicBezTo>
                  <a:cubicBezTo>
                    <a:pt x="504" y="647"/>
                    <a:pt x="647" y="503"/>
                    <a:pt x="647" y="323"/>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1"/>
            <p:cNvSpPr/>
            <p:nvPr/>
          </p:nvSpPr>
          <p:spPr>
            <a:xfrm>
              <a:off x="7723859" y="616761"/>
              <a:ext cx="25247" cy="22037"/>
            </a:xfrm>
            <a:custGeom>
              <a:rect b="b" l="l" r="r" t="t"/>
              <a:pathLst>
                <a:path extrusionOk="0" h="659" w="755">
                  <a:moveTo>
                    <a:pt x="432" y="0"/>
                  </a:moveTo>
                  <a:cubicBezTo>
                    <a:pt x="144" y="0"/>
                    <a:pt x="0" y="347"/>
                    <a:pt x="204" y="563"/>
                  </a:cubicBezTo>
                  <a:cubicBezTo>
                    <a:pt x="269" y="629"/>
                    <a:pt x="350" y="658"/>
                    <a:pt x="429" y="658"/>
                  </a:cubicBezTo>
                  <a:cubicBezTo>
                    <a:pt x="595" y="658"/>
                    <a:pt x="755" y="527"/>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1"/>
            <p:cNvSpPr/>
            <p:nvPr/>
          </p:nvSpPr>
          <p:spPr>
            <a:xfrm>
              <a:off x="7803140" y="616761"/>
              <a:ext cx="22070" cy="21636"/>
            </a:xfrm>
            <a:custGeom>
              <a:rect b="b" l="l" r="r" t="t"/>
              <a:pathLst>
                <a:path extrusionOk="0" h="647" w="660">
                  <a:moveTo>
                    <a:pt x="324" y="0"/>
                  </a:moveTo>
                  <a:cubicBezTo>
                    <a:pt x="157" y="0"/>
                    <a:pt x="1" y="144"/>
                    <a:pt x="1" y="323"/>
                  </a:cubicBezTo>
                  <a:cubicBezTo>
                    <a:pt x="1" y="503"/>
                    <a:pt x="157" y="647"/>
                    <a:pt x="324" y="647"/>
                  </a:cubicBezTo>
                  <a:cubicBezTo>
                    <a:pt x="504" y="647"/>
                    <a:pt x="660" y="503"/>
                    <a:pt x="660" y="323"/>
                  </a:cubicBezTo>
                  <a:cubicBezTo>
                    <a:pt x="660"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1"/>
            <p:cNvSpPr/>
            <p:nvPr/>
          </p:nvSpPr>
          <p:spPr>
            <a:xfrm>
              <a:off x="7879245" y="616761"/>
              <a:ext cx="21669" cy="21636"/>
            </a:xfrm>
            <a:custGeom>
              <a:rect b="b" l="l" r="r" t="t"/>
              <a:pathLst>
                <a:path extrusionOk="0" h="647" w="648">
                  <a:moveTo>
                    <a:pt x="324" y="0"/>
                  </a:moveTo>
                  <a:cubicBezTo>
                    <a:pt x="144" y="0"/>
                    <a:pt x="0" y="144"/>
                    <a:pt x="0" y="323"/>
                  </a:cubicBezTo>
                  <a:cubicBezTo>
                    <a:pt x="0" y="503"/>
                    <a:pt x="144" y="647"/>
                    <a:pt x="324" y="647"/>
                  </a:cubicBezTo>
                  <a:cubicBezTo>
                    <a:pt x="504" y="647"/>
                    <a:pt x="647" y="503"/>
                    <a:pt x="647" y="323"/>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1"/>
            <p:cNvSpPr/>
            <p:nvPr/>
          </p:nvSpPr>
          <p:spPr>
            <a:xfrm>
              <a:off x="7951338" y="616761"/>
              <a:ext cx="25247" cy="22037"/>
            </a:xfrm>
            <a:custGeom>
              <a:rect b="b" l="l" r="r" t="t"/>
              <a:pathLst>
                <a:path extrusionOk="0" h="659" w="755">
                  <a:moveTo>
                    <a:pt x="432" y="0"/>
                  </a:moveTo>
                  <a:cubicBezTo>
                    <a:pt x="144" y="0"/>
                    <a:pt x="0" y="347"/>
                    <a:pt x="204" y="563"/>
                  </a:cubicBezTo>
                  <a:cubicBezTo>
                    <a:pt x="269" y="629"/>
                    <a:pt x="350" y="658"/>
                    <a:pt x="429" y="658"/>
                  </a:cubicBezTo>
                  <a:cubicBezTo>
                    <a:pt x="595" y="658"/>
                    <a:pt x="755" y="527"/>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1"/>
            <p:cNvSpPr/>
            <p:nvPr/>
          </p:nvSpPr>
          <p:spPr>
            <a:xfrm>
              <a:off x="8027041" y="616761"/>
              <a:ext cx="25648" cy="22037"/>
            </a:xfrm>
            <a:custGeom>
              <a:rect b="b" l="l" r="r" t="t"/>
              <a:pathLst>
                <a:path extrusionOk="0" h="659" w="767">
                  <a:moveTo>
                    <a:pt x="431" y="0"/>
                  </a:moveTo>
                  <a:cubicBezTo>
                    <a:pt x="144" y="0"/>
                    <a:pt x="0" y="347"/>
                    <a:pt x="204" y="563"/>
                  </a:cubicBezTo>
                  <a:cubicBezTo>
                    <a:pt x="269" y="629"/>
                    <a:pt x="349" y="658"/>
                    <a:pt x="429" y="658"/>
                  </a:cubicBezTo>
                  <a:cubicBezTo>
                    <a:pt x="596" y="658"/>
                    <a:pt x="758" y="527"/>
                    <a:pt x="767"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1"/>
            <p:cNvSpPr/>
            <p:nvPr/>
          </p:nvSpPr>
          <p:spPr>
            <a:xfrm>
              <a:off x="8106724" y="616761"/>
              <a:ext cx="21669" cy="21636"/>
            </a:xfrm>
            <a:custGeom>
              <a:rect b="b" l="l" r="r" t="t"/>
              <a:pathLst>
                <a:path extrusionOk="0" h="647" w="648">
                  <a:moveTo>
                    <a:pt x="324" y="0"/>
                  </a:moveTo>
                  <a:cubicBezTo>
                    <a:pt x="144" y="0"/>
                    <a:pt x="0" y="144"/>
                    <a:pt x="0" y="323"/>
                  </a:cubicBezTo>
                  <a:cubicBezTo>
                    <a:pt x="0" y="503"/>
                    <a:pt x="144" y="647"/>
                    <a:pt x="324" y="647"/>
                  </a:cubicBezTo>
                  <a:cubicBezTo>
                    <a:pt x="504" y="647"/>
                    <a:pt x="647" y="503"/>
                    <a:pt x="647" y="323"/>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1"/>
            <p:cNvSpPr/>
            <p:nvPr/>
          </p:nvSpPr>
          <p:spPr>
            <a:xfrm>
              <a:off x="7572084" y="680427"/>
              <a:ext cx="25648" cy="21636"/>
            </a:xfrm>
            <a:custGeom>
              <a:rect b="b" l="l" r="r" t="t"/>
              <a:pathLst>
                <a:path extrusionOk="0" h="647" w="767">
                  <a:moveTo>
                    <a:pt x="443" y="0"/>
                  </a:moveTo>
                  <a:cubicBezTo>
                    <a:pt x="156" y="0"/>
                    <a:pt x="0" y="348"/>
                    <a:pt x="216" y="551"/>
                  </a:cubicBezTo>
                  <a:cubicBezTo>
                    <a:pt x="282" y="617"/>
                    <a:pt x="363" y="647"/>
                    <a:pt x="442"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1"/>
            <p:cNvSpPr/>
            <p:nvPr/>
          </p:nvSpPr>
          <p:spPr>
            <a:xfrm>
              <a:off x="7648155" y="680427"/>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1"/>
            <p:cNvSpPr/>
            <p:nvPr/>
          </p:nvSpPr>
          <p:spPr>
            <a:xfrm>
              <a:off x="7723859" y="680427"/>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1"/>
            <p:cNvSpPr/>
            <p:nvPr/>
          </p:nvSpPr>
          <p:spPr>
            <a:xfrm>
              <a:off x="7799562" y="680427"/>
              <a:ext cx="25648" cy="21636"/>
            </a:xfrm>
            <a:custGeom>
              <a:rect b="b" l="l" r="r" t="t"/>
              <a:pathLst>
                <a:path extrusionOk="0" h="647" w="767">
                  <a:moveTo>
                    <a:pt x="443" y="0"/>
                  </a:moveTo>
                  <a:cubicBezTo>
                    <a:pt x="144" y="0"/>
                    <a:pt x="0" y="348"/>
                    <a:pt x="204" y="551"/>
                  </a:cubicBezTo>
                  <a:cubicBezTo>
                    <a:pt x="270" y="617"/>
                    <a:pt x="352" y="647"/>
                    <a:pt x="433" y="647"/>
                  </a:cubicBezTo>
                  <a:cubicBezTo>
                    <a:pt x="602" y="647"/>
                    <a:pt x="767" y="518"/>
                    <a:pt x="767" y="324"/>
                  </a:cubicBezTo>
                  <a:cubicBezTo>
                    <a:pt x="767" y="144"/>
                    <a:pt x="611"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1"/>
            <p:cNvSpPr/>
            <p:nvPr/>
          </p:nvSpPr>
          <p:spPr>
            <a:xfrm>
              <a:off x="7875233" y="680427"/>
              <a:ext cx="25682" cy="21636"/>
            </a:xfrm>
            <a:custGeom>
              <a:rect b="b" l="l" r="r" t="t"/>
              <a:pathLst>
                <a:path extrusionOk="0" h="647" w="768">
                  <a:moveTo>
                    <a:pt x="444" y="0"/>
                  </a:moveTo>
                  <a:cubicBezTo>
                    <a:pt x="156" y="0"/>
                    <a:pt x="1" y="348"/>
                    <a:pt x="216" y="551"/>
                  </a:cubicBezTo>
                  <a:cubicBezTo>
                    <a:pt x="282" y="617"/>
                    <a:pt x="363" y="647"/>
                    <a:pt x="443" y="647"/>
                  </a:cubicBezTo>
                  <a:cubicBezTo>
                    <a:pt x="608"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1"/>
            <p:cNvSpPr/>
            <p:nvPr/>
          </p:nvSpPr>
          <p:spPr>
            <a:xfrm>
              <a:off x="7951338" y="680427"/>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1"/>
            <p:cNvSpPr/>
            <p:nvPr/>
          </p:nvSpPr>
          <p:spPr>
            <a:xfrm>
              <a:off x="8027041" y="680427"/>
              <a:ext cx="25648" cy="21636"/>
            </a:xfrm>
            <a:custGeom>
              <a:rect b="b" l="l" r="r" t="t"/>
              <a:pathLst>
                <a:path extrusionOk="0" h="647" w="767">
                  <a:moveTo>
                    <a:pt x="431" y="0"/>
                  </a:moveTo>
                  <a:cubicBezTo>
                    <a:pt x="144" y="0"/>
                    <a:pt x="0" y="348"/>
                    <a:pt x="204" y="551"/>
                  </a:cubicBezTo>
                  <a:cubicBezTo>
                    <a:pt x="270" y="617"/>
                    <a:pt x="351" y="647"/>
                    <a:pt x="430" y="647"/>
                  </a:cubicBezTo>
                  <a:cubicBezTo>
                    <a:pt x="597" y="647"/>
                    <a:pt x="758"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1"/>
            <p:cNvSpPr/>
            <p:nvPr/>
          </p:nvSpPr>
          <p:spPr>
            <a:xfrm>
              <a:off x="8102712" y="680427"/>
              <a:ext cx="25682" cy="21636"/>
            </a:xfrm>
            <a:custGeom>
              <a:rect b="b" l="l" r="r" t="t"/>
              <a:pathLst>
                <a:path extrusionOk="0" h="647" w="768">
                  <a:moveTo>
                    <a:pt x="444" y="0"/>
                  </a:moveTo>
                  <a:cubicBezTo>
                    <a:pt x="144" y="0"/>
                    <a:pt x="1" y="348"/>
                    <a:pt x="204" y="551"/>
                  </a:cubicBezTo>
                  <a:cubicBezTo>
                    <a:pt x="274" y="617"/>
                    <a:pt x="358" y="647"/>
                    <a:pt x="439" y="647"/>
                  </a:cubicBezTo>
                  <a:cubicBezTo>
                    <a:pt x="608"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5" name="Google Shape;1365;p21"/>
          <p:cNvSpPr/>
          <p:nvPr/>
        </p:nvSpPr>
        <p:spPr>
          <a:xfrm>
            <a:off x="8190821" y="-5"/>
            <a:ext cx="719361" cy="1601274"/>
          </a:xfrm>
          <a:custGeom>
            <a:rect b="b" l="l" r="r" t="t"/>
            <a:pathLst>
              <a:path extrusionOk="0" h="47885" w="21512">
                <a:moveTo>
                  <a:pt x="1" y="0"/>
                </a:moveTo>
                <a:lnTo>
                  <a:pt x="1" y="47885"/>
                </a:lnTo>
                <a:lnTo>
                  <a:pt x="21512" y="47885"/>
                </a:lnTo>
                <a:lnTo>
                  <a:pt x="215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1"/>
          <p:cNvSpPr/>
          <p:nvPr/>
        </p:nvSpPr>
        <p:spPr>
          <a:xfrm>
            <a:off x="6266061" y="808194"/>
            <a:ext cx="2870924" cy="358076"/>
          </a:xfrm>
          <a:custGeom>
            <a:rect b="b" l="l" r="r" t="t"/>
            <a:pathLst>
              <a:path extrusionOk="0" h="10708" w="85853">
                <a:moveTo>
                  <a:pt x="1" y="0"/>
                </a:moveTo>
                <a:lnTo>
                  <a:pt x="1" y="10708"/>
                </a:lnTo>
                <a:lnTo>
                  <a:pt x="85853" y="10708"/>
                </a:lnTo>
                <a:lnTo>
                  <a:pt x="858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1"/>
          <p:cNvSpPr/>
          <p:nvPr/>
        </p:nvSpPr>
        <p:spPr>
          <a:xfrm>
            <a:off x="1256080" y="1499655"/>
            <a:ext cx="136201" cy="3670404"/>
          </a:xfrm>
          <a:custGeom>
            <a:rect b="b" l="l" r="r" t="t"/>
            <a:pathLst>
              <a:path extrusionOk="0" h="62126" w="4073">
                <a:moveTo>
                  <a:pt x="0" y="0"/>
                </a:moveTo>
                <a:lnTo>
                  <a:pt x="0" y="62125"/>
                </a:lnTo>
                <a:lnTo>
                  <a:pt x="4072" y="62125"/>
                </a:lnTo>
                <a:lnTo>
                  <a:pt x="4072" y="0"/>
                </a:lnTo>
                <a:close/>
              </a:path>
            </a:pathLst>
          </a:custGeom>
          <a:solidFill>
            <a:srgbClr val="E73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1"/>
          <p:cNvSpPr txBox="1"/>
          <p:nvPr>
            <p:ph type="title"/>
          </p:nvPr>
        </p:nvSpPr>
        <p:spPr>
          <a:xfrm>
            <a:off x="713225" y="445025"/>
            <a:ext cx="7726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69" name="Google Shape;1369;p21"/>
          <p:cNvSpPr txBox="1"/>
          <p:nvPr>
            <p:ph idx="1" type="subTitle"/>
          </p:nvPr>
        </p:nvSpPr>
        <p:spPr>
          <a:xfrm>
            <a:off x="1618187" y="1905825"/>
            <a:ext cx="2358600" cy="76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370" name="Google Shape;1370;p21"/>
          <p:cNvSpPr txBox="1"/>
          <p:nvPr>
            <p:ph hasCustomPrompt="1" idx="2" type="title"/>
          </p:nvPr>
        </p:nvSpPr>
        <p:spPr>
          <a:xfrm>
            <a:off x="1313038" y="1420300"/>
            <a:ext cx="1092000" cy="40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371" name="Google Shape;1371;p21"/>
          <p:cNvSpPr txBox="1"/>
          <p:nvPr>
            <p:ph idx="3" type="subTitle"/>
          </p:nvPr>
        </p:nvSpPr>
        <p:spPr>
          <a:xfrm>
            <a:off x="2079375" y="1368598"/>
            <a:ext cx="2693400" cy="394200"/>
          </a:xfrm>
          <a:prstGeom prst="rect">
            <a:avLst/>
          </a:prstGeom>
        </p:spPr>
        <p:txBody>
          <a:bodyPr anchorCtr="0" anchor="t" bIns="91425" lIns="91425" spcFirstLastPara="1" rIns="91425" wrap="square" tIns="91425">
            <a:noAutofit/>
          </a:bodyPr>
          <a:lstStyle>
            <a:lvl1pPr lvl="0">
              <a:spcBef>
                <a:spcPts val="0"/>
              </a:spcBef>
              <a:spcAft>
                <a:spcPts val="0"/>
              </a:spcAft>
              <a:buSzPts val="1800"/>
              <a:buFont typeface="Teko"/>
              <a:buNone/>
              <a:defRPr sz="2800">
                <a:latin typeface="Teko"/>
                <a:ea typeface="Teko"/>
                <a:cs typeface="Teko"/>
                <a:sym typeface="Teko"/>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372" name="Google Shape;1372;p21"/>
          <p:cNvSpPr txBox="1"/>
          <p:nvPr>
            <p:ph idx="4" type="subTitle"/>
          </p:nvPr>
        </p:nvSpPr>
        <p:spPr>
          <a:xfrm>
            <a:off x="5479187" y="1905825"/>
            <a:ext cx="2358600" cy="76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73" name="Google Shape;1373;p21"/>
          <p:cNvSpPr txBox="1"/>
          <p:nvPr>
            <p:ph hasCustomPrompt="1" idx="5" type="title"/>
          </p:nvPr>
        </p:nvSpPr>
        <p:spPr>
          <a:xfrm>
            <a:off x="5174038" y="1420300"/>
            <a:ext cx="1092000" cy="40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374" name="Google Shape;1374;p21"/>
          <p:cNvSpPr txBox="1"/>
          <p:nvPr>
            <p:ph idx="6" type="subTitle"/>
          </p:nvPr>
        </p:nvSpPr>
        <p:spPr>
          <a:xfrm>
            <a:off x="5940378" y="1368595"/>
            <a:ext cx="2697600" cy="394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75" name="Google Shape;1375;p21"/>
          <p:cNvSpPr txBox="1"/>
          <p:nvPr>
            <p:ph idx="7" type="subTitle"/>
          </p:nvPr>
        </p:nvSpPr>
        <p:spPr>
          <a:xfrm>
            <a:off x="1618187" y="3836417"/>
            <a:ext cx="2358600" cy="76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76" name="Google Shape;1376;p21"/>
          <p:cNvSpPr txBox="1"/>
          <p:nvPr>
            <p:ph hasCustomPrompt="1" idx="8" type="title"/>
          </p:nvPr>
        </p:nvSpPr>
        <p:spPr>
          <a:xfrm>
            <a:off x="1313038" y="3358650"/>
            <a:ext cx="1092000" cy="40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377" name="Google Shape;1377;p21"/>
          <p:cNvSpPr txBox="1"/>
          <p:nvPr>
            <p:ph idx="9" type="subTitle"/>
          </p:nvPr>
        </p:nvSpPr>
        <p:spPr>
          <a:xfrm>
            <a:off x="2079379" y="3303402"/>
            <a:ext cx="2697600" cy="394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78" name="Google Shape;1378;p21"/>
          <p:cNvSpPr txBox="1"/>
          <p:nvPr>
            <p:ph idx="13" type="subTitle"/>
          </p:nvPr>
        </p:nvSpPr>
        <p:spPr>
          <a:xfrm>
            <a:off x="5479187" y="3836417"/>
            <a:ext cx="2358600" cy="76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79" name="Google Shape;1379;p21"/>
          <p:cNvSpPr txBox="1"/>
          <p:nvPr>
            <p:ph hasCustomPrompt="1" idx="14" type="title"/>
          </p:nvPr>
        </p:nvSpPr>
        <p:spPr>
          <a:xfrm>
            <a:off x="5174038" y="3352506"/>
            <a:ext cx="1092000" cy="40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380" name="Google Shape;1380;p21"/>
          <p:cNvSpPr txBox="1"/>
          <p:nvPr>
            <p:ph idx="15" type="subTitle"/>
          </p:nvPr>
        </p:nvSpPr>
        <p:spPr>
          <a:xfrm>
            <a:off x="5940378" y="3302221"/>
            <a:ext cx="2697600" cy="394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ONE_COLUMN_TEXT_1">
    <p:spTree>
      <p:nvGrpSpPr>
        <p:cNvPr id="1381" name="Shape 1381"/>
        <p:cNvGrpSpPr/>
        <p:nvPr/>
      </p:nvGrpSpPr>
      <p:grpSpPr>
        <a:xfrm>
          <a:off x="0" y="0"/>
          <a:ext cx="0" cy="0"/>
          <a:chOff x="0" y="0"/>
          <a:chExt cx="0" cy="0"/>
        </a:xfrm>
      </p:grpSpPr>
      <p:sp>
        <p:nvSpPr>
          <p:cNvPr id="1382" name="Google Shape;1382;p22"/>
          <p:cNvSpPr/>
          <p:nvPr/>
        </p:nvSpPr>
        <p:spPr>
          <a:xfrm>
            <a:off x="2104950" y="1020750"/>
            <a:ext cx="4934100" cy="4122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2"/>
          <p:cNvSpPr/>
          <p:nvPr/>
        </p:nvSpPr>
        <p:spPr>
          <a:xfrm flipH="1">
            <a:off x="7046854" y="1020746"/>
            <a:ext cx="823460" cy="1680594"/>
          </a:xfrm>
          <a:custGeom>
            <a:rect b="b" l="l" r="r" t="t"/>
            <a:pathLst>
              <a:path extrusionOk="0" h="50257" w="24625">
                <a:moveTo>
                  <a:pt x="24625" y="1"/>
                </a:moveTo>
                <a:cubicBezTo>
                  <a:pt x="11055" y="372"/>
                  <a:pt x="0" y="11463"/>
                  <a:pt x="0" y="25129"/>
                </a:cubicBezTo>
                <a:cubicBezTo>
                  <a:pt x="0" y="38795"/>
                  <a:pt x="11055" y="49885"/>
                  <a:pt x="24625" y="50257"/>
                </a:cubicBezTo>
                <a:lnTo>
                  <a:pt x="24625" y="37585"/>
                </a:lnTo>
                <a:lnTo>
                  <a:pt x="20014" y="26063"/>
                </a:lnTo>
                <a:lnTo>
                  <a:pt x="24625" y="12673"/>
                </a:lnTo>
                <a:lnTo>
                  <a:pt x="246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2"/>
          <p:cNvSpPr/>
          <p:nvPr/>
        </p:nvSpPr>
        <p:spPr>
          <a:xfrm flipH="1">
            <a:off x="7046854" y="1444498"/>
            <a:ext cx="412951" cy="832689"/>
          </a:xfrm>
          <a:custGeom>
            <a:rect b="b" l="l" r="r" t="t"/>
            <a:pathLst>
              <a:path extrusionOk="0" h="24901" w="12349">
                <a:moveTo>
                  <a:pt x="12349" y="1"/>
                </a:moveTo>
                <a:cubicBezTo>
                  <a:pt x="5594" y="144"/>
                  <a:pt x="1" y="5666"/>
                  <a:pt x="1" y="12445"/>
                </a:cubicBezTo>
                <a:cubicBezTo>
                  <a:pt x="1" y="19236"/>
                  <a:pt x="5594" y="24757"/>
                  <a:pt x="12349" y="24901"/>
                </a:cubicBezTo>
                <a:lnTo>
                  <a:pt x="12349" y="1"/>
                </a:lnTo>
                <a:close/>
              </a:path>
            </a:pathLst>
          </a:custGeom>
          <a:solidFill>
            <a:srgbClr val="FB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2"/>
          <p:cNvSpPr/>
          <p:nvPr/>
        </p:nvSpPr>
        <p:spPr>
          <a:xfrm flipH="1">
            <a:off x="7039046" y="1851916"/>
            <a:ext cx="2164003" cy="1311316"/>
          </a:xfrm>
          <a:custGeom>
            <a:rect b="b" l="l" r="r" t="t"/>
            <a:pathLst>
              <a:path extrusionOk="0" fill="none" h="39214" w="64713">
                <a:moveTo>
                  <a:pt x="1" y="39214"/>
                </a:moveTo>
                <a:lnTo>
                  <a:pt x="64713" y="1"/>
                </a:lnTo>
              </a:path>
            </a:pathLst>
          </a:custGeom>
          <a:noFill/>
          <a:ln cap="flat" cmpd="sng" w="9525">
            <a:solidFill>
              <a:srgbClr val="121426"/>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2"/>
          <p:cNvSpPr/>
          <p:nvPr/>
        </p:nvSpPr>
        <p:spPr>
          <a:xfrm flipH="1">
            <a:off x="8464365" y="2604046"/>
            <a:ext cx="624425" cy="624425"/>
          </a:xfrm>
          <a:custGeom>
            <a:rect b="b" l="l" r="r" t="t"/>
            <a:pathLst>
              <a:path extrusionOk="0" fill="none" h="18673" w="18673">
                <a:moveTo>
                  <a:pt x="18672" y="9330"/>
                </a:moveTo>
                <a:cubicBezTo>
                  <a:pt x="18672" y="14493"/>
                  <a:pt x="14492" y="18673"/>
                  <a:pt x="9330" y="18673"/>
                </a:cubicBezTo>
                <a:cubicBezTo>
                  <a:pt x="4180" y="18673"/>
                  <a:pt x="0" y="14493"/>
                  <a:pt x="0" y="9330"/>
                </a:cubicBezTo>
                <a:cubicBezTo>
                  <a:pt x="0" y="4180"/>
                  <a:pt x="4180" y="0"/>
                  <a:pt x="9330" y="0"/>
                </a:cubicBezTo>
                <a:cubicBezTo>
                  <a:pt x="14492" y="0"/>
                  <a:pt x="18672" y="4180"/>
                  <a:pt x="18672" y="9330"/>
                </a:cubicBezTo>
                <a:close/>
              </a:path>
            </a:pathLst>
          </a:custGeom>
          <a:noFill/>
          <a:ln cap="flat" cmpd="sng" w="9525">
            <a:solidFill>
              <a:srgbClr val="121426"/>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2"/>
          <p:cNvSpPr/>
          <p:nvPr/>
        </p:nvSpPr>
        <p:spPr>
          <a:xfrm>
            <a:off x="1361547" y="2472046"/>
            <a:ext cx="643252" cy="2671455"/>
          </a:xfrm>
          <a:custGeom>
            <a:rect b="b" l="l" r="r" t="t"/>
            <a:pathLst>
              <a:path extrusionOk="0" h="79888" w="19236">
                <a:moveTo>
                  <a:pt x="1" y="1"/>
                </a:moveTo>
                <a:lnTo>
                  <a:pt x="1" y="79888"/>
                </a:lnTo>
                <a:lnTo>
                  <a:pt x="19236" y="79888"/>
                </a:lnTo>
                <a:lnTo>
                  <a:pt x="192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8" name="Google Shape;1388;p22"/>
          <p:cNvGrpSpPr/>
          <p:nvPr/>
        </p:nvGrpSpPr>
        <p:grpSpPr>
          <a:xfrm>
            <a:off x="680855" y="2858436"/>
            <a:ext cx="556341" cy="466622"/>
            <a:chOff x="5590805" y="3094411"/>
            <a:chExt cx="556341" cy="466622"/>
          </a:xfrm>
        </p:grpSpPr>
        <p:sp>
          <p:nvSpPr>
            <p:cNvPr id="1389" name="Google Shape;1389;p22"/>
            <p:cNvSpPr/>
            <p:nvPr/>
          </p:nvSpPr>
          <p:spPr>
            <a:xfrm>
              <a:off x="5590805" y="3094411"/>
              <a:ext cx="25648" cy="21636"/>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2"/>
            <p:cNvSpPr/>
            <p:nvPr/>
          </p:nvSpPr>
          <p:spPr>
            <a:xfrm>
              <a:off x="5670493" y="3094411"/>
              <a:ext cx="21669" cy="21636"/>
            </a:xfrm>
            <a:custGeom>
              <a:rect b="b" l="l" r="r" t="t"/>
              <a:pathLst>
                <a:path extrusionOk="0" h="647" w="648">
                  <a:moveTo>
                    <a:pt x="324" y="0"/>
                  </a:moveTo>
                  <a:cubicBezTo>
                    <a:pt x="145" y="0"/>
                    <a:pt x="1" y="144"/>
                    <a:pt x="1" y="323"/>
                  </a:cubicBezTo>
                  <a:cubicBezTo>
                    <a:pt x="1" y="503"/>
                    <a:pt x="145" y="647"/>
                    <a:pt x="324" y="647"/>
                  </a:cubicBezTo>
                  <a:cubicBezTo>
                    <a:pt x="504" y="647"/>
                    <a:pt x="648" y="503"/>
                    <a:pt x="648" y="323"/>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2"/>
            <p:cNvSpPr/>
            <p:nvPr/>
          </p:nvSpPr>
          <p:spPr>
            <a:xfrm>
              <a:off x="5742589" y="3094411"/>
              <a:ext cx="25281" cy="21636"/>
            </a:xfrm>
            <a:custGeom>
              <a:rect b="b" l="l" r="r" t="t"/>
              <a:pathLst>
                <a:path extrusionOk="0" h="647" w="756">
                  <a:moveTo>
                    <a:pt x="432" y="0"/>
                  </a:moveTo>
                  <a:cubicBezTo>
                    <a:pt x="144" y="0"/>
                    <a:pt x="1" y="347"/>
                    <a:pt x="204" y="551"/>
                  </a:cubicBezTo>
                  <a:cubicBezTo>
                    <a:pt x="270" y="617"/>
                    <a:pt x="351" y="646"/>
                    <a:pt x="431" y="646"/>
                  </a:cubicBezTo>
                  <a:cubicBezTo>
                    <a:pt x="596" y="646"/>
                    <a:pt x="755" y="518"/>
                    <a:pt x="755" y="323"/>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2"/>
            <p:cNvSpPr/>
            <p:nvPr/>
          </p:nvSpPr>
          <p:spPr>
            <a:xfrm>
              <a:off x="5818297" y="3094411"/>
              <a:ext cx="25648" cy="21636"/>
            </a:xfrm>
            <a:custGeom>
              <a:rect b="b" l="l" r="r" t="t"/>
              <a:pathLst>
                <a:path extrusionOk="0" h="647" w="767">
                  <a:moveTo>
                    <a:pt x="444" y="0"/>
                  </a:moveTo>
                  <a:cubicBezTo>
                    <a:pt x="144" y="0"/>
                    <a:pt x="0" y="347"/>
                    <a:pt x="204" y="551"/>
                  </a:cubicBezTo>
                  <a:cubicBezTo>
                    <a:pt x="270" y="617"/>
                    <a:pt x="352" y="646"/>
                    <a:pt x="433" y="646"/>
                  </a:cubicBezTo>
                  <a:cubicBezTo>
                    <a:pt x="603" y="646"/>
                    <a:pt x="767" y="518"/>
                    <a:pt x="767" y="323"/>
                  </a:cubicBezTo>
                  <a:cubicBezTo>
                    <a:pt x="767" y="144"/>
                    <a:pt x="611"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2"/>
            <p:cNvSpPr/>
            <p:nvPr/>
          </p:nvSpPr>
          <p:spPr>
            <a:xfrm>
              <a:off x="5897985" y="3094411"/>
              <a:ext cx="21669" cy="21636"/>
            </a:xfrm>
            <a:custGeom>
              <a:rect b="b" l="l" r="r" t="t"/>
              <a:pathLst>
                <a:path extrusionOk="0" h="647" w="648">
                  <a:moveTo>
                    <a:pt x="324" y="0"/>
                  </a:moveTo>
                  <a:cubicBezTo>
                    <a:pt x="145" y="0"/>
                    <a:pt x="1" y="144"/>
                    <a:pt x="1" y="323"/>
                  </a:cubicBezTo>
                  <a:cubicBezTo>
                    <a:pt x="1" y="503"/>
                    <a:pt x="145" y="647"/>
                    <a:pt x="324" y="647"/>
                  </a:cubicBezTo>
                  <a:cubicBezTo>
                    <a:pt x="504" y="647"/>
                    <a:pt x="648" y="503"/>
                    <a:pt x="648" y="323"/>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2"/>
            <p:cNvSpPr/>
            <p:nvPr/>
          </p:nvSpPr>
          <p:spPr>
            <a:xfrm>
              <a:off x="5970082" y="3094411"/>
              <a:ext cx="25281" cy="21636"/>
            </a:xfrm>
            <a:custGeom>
              <a:rect b="b" l="l" r="r" t="t"/>
              <a:pathLst>
                <a:path extrusionOk="0" h="647" w="756">
                  <a:moveTo>
                    <a:pt x="432" y="0"/>
                  </a:moveTo>
                  <a:cubicBezTo>
                    <a:pt x="144" y="0"/>
                    <a:pt x="1" y="347"/>
                    <a:pt x="204" y="551"/>
                  </a:cubicBezTo>
                  <a:cubicBezTo>
                    <a:pt x="270" y="617"/>
                    <a:pt x="351" y="646"/>
                    <a:pt x="431" y="646"/>
                  </a:cubicBezTo>
                  <a:cubicBezTo>
                    <a:pt x="596" y="646"/>
                    <a:pt x="755" y="518"/>
                    <a:pt x="755" y="323"/>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2"/>
            <p:cNvSpPr/>
            <p:nvPr/>
          </p:nvSpPr>
          <p:spPr>
            <a:xfrm>
              <a:off x="6045790" y="3094411"/>
              <a:ext cx="25247" cy="21636"/>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2"/>
            <p:cNvSpPr/>
            <p:nvPr/>
          </p:nvSpPr>
          <p:spPr>
            <a:xfrm>
              <a:off x="6125076" y="3094411"/>
              <a:ext cx="22070" cy="21636"/>
            </a:xfrm>
            <a:custGeom>
              <a:rect b="b" l="l" r="r" t="t"/>
              <a:pathLst>
                <a:path extrusionOk="0" h="647" w="660">
                  <a:moveTo>
                    <a:pt x="336" y="0"/>
                  </a:moveTo>
                  <a:cubicBezTo>
                    <a:pt x="157" y="0"/>
                    <a:pt x="1" y="144"/>
                    <a:pt x="1" y="323"/>
                  </a:cubicBezTo>
                  <a:cubicBezTo>
                    <a:pt x="1" y="503"/>
                    <a:pt x="157" y="647"/>
                    <a:pt x="336" y="647"/>
                  </a:cubicBezTo>
                  <a:cubicBezTo>
                    <a:pt x="516" y="647"/>
                    <a:pt x="660" y="503"/>
                    <a:pt x="660" y="323"/>
                  </a:cubicBezTo>
                  <a:cubicBezTo>
                    <a:pt x="660" y="144"/>
                    <a:pt x="516"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2"/>
            <p:cNvSpPr/>
            <p:nvPr/>
          </p:nvSpPr>
          <p:spPr>
            <a:xfrm>
              <a:off x="5590805" y="3158047"/>
              <a:ext cx="25648" cy="21669"/>
            </a:xfrm>
            <a:custGeom>
              <a:rect b="b" l="l" r="r" t="t"/>
              <a:pathLst>
                <a:path extrusionOk="0" h="648" w="767">
                  <a:moveTo>
                    <a:pt x="463" y="1"/>
                  </a:moveTo>
                  <a:cubicBezTo>
                    <a:pt x="457" y="1"/>
                    <a:pt x="450" y="1"/>
                    <a:pt x="444" y="1"/>
                  </a:cubicBezTo>
                  <a:cubicBezTo>
                    <a:pt x="156" y="1"/>
                    <a:pt x="0" y="349"/>
                    <a:pt x="216" y="552"/>
                  </a:cubicBezTo>
                  <a:cubicBezTo>
                    <a:pt x="282" y="618"/>
                    <a:pt x="363" y="648"/>
                    <a:pt x="442" y="648"/>
                  </a:cubicBezTo>
                  <a:cubicBezTo>
                    <a:pt x="608" y="648"/>
                    <a:pt x="767" y="519"/>
                    <a:pt x="767" y="325"/>
                  </a:cubicBezTo>
                  <a:cubicBezTo>
                    <a:pt x="767" y="152"/>
                    <a:pt x="633"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2"/>
            <p:cNvSpPr/>
            <p:nvPr/>
          </p:nvSpPr>
          <p:spPr>
            <a:xfrm>
              <a:off x="5666915" y="3158047"/>
              <a:ext cx="25247" cy="21669"/>
            </a:xfrm>
            <a:custGeom>
              <a:rect b="b" l="l" r="r" t="t"/>
              <a:pathLst>
                <a:path extrusionOk="0" h="648" w="755">
                  <a:moveTo>
                    <a:pt x="451" y="1"/>
                  </a:moveTo>
                  <a:cubicBezTo>
                    <a:pt x="444" y="1"/>
                    <a:pt x="438" y="1"/>
                    <a:pt x="431" y="1"/>
                  </a:cubicBezTo>
                  <a:cubicBezTo>
                    <a:pt x="144" y="1"/>
                    <a:pt x="0" y="349"/>
                    <a:pt x="204" y="552"/>
                  </a:cubicBezTo>
                  <a:cubicBezTo>
                    <a:pt x="270" y="618"/>
                    <a:pt x="351" y="648"/>
                    <a:pt x="430" y="648"/>
                  </a:cubicBezTo>
                  <a:cubicBezTo>
                    <a:pt x="596" y="648"/>
                    <a:pt x="755" y="519"/>
                    <a:pt x="755" y="325"/>
                  </a:cubicBezTo>
                  <a:cubicBezTo>
                    <a:pt x="755" y="152"/>
                    <a:pt x="621"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2"/>
            <p:cNvSpPr/>
            <p:nvPr/>
          </p:nvSpPr>
          <p:spPr>
            <a:xfrm>
              <a:off x="5742589" y="3158080"/>
              <a:ext cx="25548" cy="21769"/>
            </a:xfrm>
            <a:custGeom>
              <a:rect b="b" l="l" r="r" t="t"/>
              <a:pathLst>
                <a:path extrusionOk="0" h="651" w="764">
                  <a:moveTo>
                    <a:pt x="432" y="0"/>
                  </a:moveTo>
                  <a:cubicBezTo>
                    <a:pt x="144" y="0"/>
                    <a:pt x="1" y="360"/>
                    <a:pt x="204" y="563"/>
                  </a:cubicBezTo>
                  <a:cubicBezTo>
                    <a:pt x="272" y="624"/>
                    <a:pt x="353" y="651"/>
                    <a:pt x="431" y="651"/>
                  </a:cubicBezTo>
                  <a:cubicBezTo>
                    <a:pt x="603" y="651"/>
                    <a:pt x="763" y="521"/>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2"/>
            <p:cNvSpPr/>
            <p:nvPr/>
          </p:nvSpPr>
          <p:spPr>
            <a:xfrm>
              <a:off x="5818297" y="3158047"/>
              <a:ext cx="25648" cy="21669"/>
            </a:xfrm>
            <a:custGeom>
              <a:rect b="b" l="l" r="r" t="t"/>
              <a:pathLst>
                <a:path extrusionOk="0" h="648" w="767">
                  <a:moveTo>
                    <a:pt x="462" y="1"/>
                  </a:moveTo>
                  <a:cubicBezTo>
                    <a:pt x="456" y="1"/>
                    <a:pt x="450" y="1"/>
                    <a:pt x="444" y="1"/>
                  </a:cubicBezTo>
                  <a:cubicBezTo>
                    <a:pt x="144" y="1"/>
                    <a:pt x="0" y="349"/>
                    <a:pt x="204" y="552"/>
                  </a:cubicBezTo>
                  <a:cubicBezTo>
                    <a:pt x="274" y="618"/>
                    <a:pt x="357" y="648"/>
                    <a:pt x="439" y="648"/>
                  </a:cubicBezTo>
                  <a:cubicBezTo>
                    <a:pt x="608" y="648"/>
                    <a:pt x="767" y="519"/>
                    <a:pt x="767" y="325"/>
                  </a:cubicBezTo>
                  <a:cubicBezTo>
                    <a:pt x="767" y="152"/>
                    <a:pt x="62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2"/>
            <p:cNvSpPr/>
            <p:nvPr/>
          </p:nvSpPr>
          <p:spPr>
            <a:xfrm>
              <a:off x="5894006" y="3158047"/>
              <a:ext cx="25648" cy="21669"/>
            </a:xfrm>
            <a:custGeom>
              <a:rect b="b" l="l" r="r" t="t"/>
              <a:pathLst>
                <a:path extrusionOk="0" h="648" w="767">
                  <a:moveTo>
                    <a:pt x="463" y="1"/>
                  </a:moveTo>
                  <a:cubicBezTo>
                    <a:pt x="456" y="1"/>
                    <a:pt x="450" y="1"/>
                    <a:pt x="443" y="1"/>
                  </a:cubicBezTo>
                  <a:cubicBezTo>
                    <a:pt x="156" y="1"/>
                    <a:pt x="0" y="349"/>
                    <a:pt x="216" y="552"/>
                  </a:cubicBezTo>
                  <a:cubicBezTo>
                    <a:pt x="282" y="618"/>
                    <a:pt x="363" y="648"/>
                    <a:pt x="442" y="648"/>
                  </a:cubicBezTo>
                  <a:cubicBezTo>
                    <a:pt x="608" y="648"/>
                    <a:pt x="767" y="519"/>
                    <a:pt x="767" y="325"/>
                  </a:cubicBezTo>
                  <a:cubicBezTo>
                    <a:pt x="767" y="152"/>
                    <a:pt x="633"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2"/>
            <p:cNvSpPr/>
            <p:nvPr/>
          </p:nvSpPr>
          <p:spPr>
            <a:xfrm>
              <a:off x="5970082" y="3158047"/>
              <a:ext cx="25281" cy="21669"/>
            </a:xfrm>
            <a:custGeom>
              <a:rect b="b" l="l" r="r" t="t"/>
              <a:pathLst>
                <a:path extrusionOk="0" h="648" w="756">
                  <a:moveTo>
                    <a:pt x="451" y="1"/>
                  </a:moveTo>
                  <a:cubicBezTo>
                    <a:pt x="445" y="1"/>
                    <a:pt x="438" y="1"/>
                    <a:pt x="432" y="1"/>
                  </a:cubicBezTo>
                  <a:cubicBezTo>
                    <a:pt x="144" y="1"/>
                    <a:pt x="1" y="349"/>
                    <a:pt x="204" y="552"/>
                  </a:cubicBezTo>
                  <a:cubicBezTo>
                    <a:pt x="270" y="618"/>
                    <a:pt x="351" y="648"/>
                    <a:pt x="431" y="648"/>
                  </a:cubicBezTo>
                  <a:cubicBezTo>
                    <a:pt x="596" y="648"/>
                    <a:pt x="755" y="519"/>
                    <a:pt x="755" y="325"/>
                  </a:cubicBezTo>
                  <a:cubicBezTo>
                    <a:pt x="755" y="152"/>
                    <a:pt x="622"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2"/>
            <p:cNvSpPr/>
            <p:nvPr/>
          </p:nvSpPr>
          <p:spPr>
            <a:xfrm>
              <a:off x="6045890" y="3158080"/>
              <a:ext cx="25147" cy="21636"/>
            </a:xfrm>
            <a:custGeom>
              <a:rect b="b" l="l" r="r" t="t"/>
              <a:pathLst>
                <a:path extrusionOk="0" h="647" w="752">
                  <a:moveTo>
                    <a:pt x="415" y="0"/>
                  </a:moveTo>
                  <a:cubicBezTo>
                    <a:pt x="137" y="0"/>
                    <a:pt x="1" y="351"/>
                    <a:pt x="201" y="551"/>
                  </a:cubicBezTo>
                  <a:cubicBezTo>
                    <a:pt x="267" y="617"/>
                    <a:pt x="348" y="647"/>
                    <a:pt x="427" y="647"/>
                  </a:cubicBezTo>
                  <a:cubicBezTo>
                    <a:pt x="593" y="647"/>
                    <a:pt x="752" y="518"/>
                    <a:pt x="752" y="324"/>
                  </a:cubicBezTo>
                  <a:cubicBezTo>
                    <a:pt x="752" y="144"/>
                    <a:pt x="608" y="0"/>
                    <a:pt x="429" y="0"/>
                  </a:cubicBezTo>
                  <a:cubicBezTo>
                    <a:pt x="424" y="0"/>
                    <a:pt x="419" y="0"/>
                    <a:pt x="4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2"/>
            <p:cNvSpPr/>
            <p:nvPr/>
          </p:nvSpPr>
          <p:spPr>
            <a:xfrm>
              <a:off x="6121498" y="3158047"/>
              <a:ext cx="25648" cy="21669"/>
            </a:xfrm>
            <a:custGeom>
              <a:rect b="b" l="l" r="r" t="t"/>
              <a:pathLst>
                <a:path extrusionOk="0" h="648" w="767">
                  <a:moveTo>
                    <a:pt x="463" y="1"/>
                  </a:moveTo>
                  <a:cubicBezTo>
                    <a:pt x="456" y="1"/>
                    <a:pt x="450" y="1"/>
                    <a:pt x="443" y="1"/>
                  </a:cubicBezTo>
                  <a:cubicBezTo>
                    <a:pt x="144" y="1"/>
                    <a:pt x="0" y="349"/>
                    <a:pt x="204" y="552"/>
                  </a:cubicBezTo>
                  <a:cubicBezTo>
                    <a:pt x="273" y="618"/>
                    <a:pt x="357" y="648"/>
                    <a:pt x="438" y="648"/>
                  </a:cubicBezTo>
                  <a:cubicBezTo>
                    <a:pt x="608" y="648"/>
                    <a:pt x="767" y="519"/>
                    <a:pt x="767" y="325"/>
                  </a:cubicBezTo>
                  <a:cubicBezTo>
                    <a:pt x="767" y="152"/>
                    <a:pt x="633"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2"/>
            <p:cNvSpPr/>
            <p:nvPr/>
          </p:nvSpPr>
          <p:spPr>
            <a:xfrm>
              <a:off x="5590805" y="3221349"/>
              <a:ext cx="25648" cy="21836"/>
            </a:xfrm>
            <a:custGeom>
              <a:rect b="b" l="l" r="r" t="t"/>
              <a:pathLst>
                <a:path extrusionOk="0" h="653" w="767">
                  <a:moveTo>
                    <a:pt x="444" y="1"/>
                  </a:moveTo>
                  <a:cubicBezTo>
                    <a:pt x="156" y="1"/>
                    <a:pt x="0" y="348"/>
                    <a:pt x="216" y="552"/>
                  </a:cubicBezTo>
                  <a:cubicBezTo>
                    <a:pt x="282" y="622"/>
                    <a:pt x="363" y="653"/>
                    <a:pt x="443" y="653"/>
                  </a:cubicBezTo>
                  <a:cubicBezTo>
                    <a:pt x="608" y="653"/>
                    <a:pt x="767" y="518"/>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2"/>
            <p:cNvSpPr/>
            <p:nvPr/>
          </p:nvSpPr>
          <p:spPr>
            <a:xfrm>
              <a:off x="5670493" y="3221349"/>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2"/>
            <p:cNvSpPr/>
            <p:nvPr/>
          </p:nvSpPr>
          <p:spPr>
            <a:xfrm>
              <a:off x="5742589" y="3221349"/>
              <a:ext cx="25281" cy="21836"/>
            </a:xfrm>
            <a:custGeom>
              <a:rect b="b" l="l" r="r" t="t"/>
              <a:pathLst>
                <a:path extrusionOk="0" h="653" w="756">
                  <a:moveTo>
                    <a:pt x="432" y="1"/>
                  </a:moveTo>
                  <a:cubicBezTo>
                    <a:pt x="144" y="1"/>
                    <a:pt x="1" y="348"/>
                    <a:pt x="204" y="552"/>
                  </a:cubicBezTo>
                  <a:cubicBezTo>
                    <a:pt x="270" y="622"/>
                    <a:pt x="351" y="653"/>
                    <a:pt x="431" y="653"/>
                  </a:cubicBezTo>
                  <a:cubicBezTo>
                    <a:pt x="597" y="653"/>
                    <a:pt x="755" y="518"/>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2"/>
            <p:cNvSpPr/>
            <p:nvPr/>
          </p:nvSpPr>
          <p:spPr>
            <a:xfrm>
              <a:off x="5818297" y="3221349"/>
              <a:ext cx="25648" cy="21836"/>
            </a:xfrm>
            <a:custGeom>
              <a:rect b="b" l="l" r="r" t="t"/>
              <a:pathLst>
                <a:path extrusionOk="0" h="653" w="767">
                  <a:moveTo>
                    <a:pt x="444" y="1"/>
                  </a:moveTo>
                  <a:cubicBezTo>
                    <a:pt x="144" y="1"/>
                    <a:pt x="0" y="348"/>
                    <a:pt x="204" y="552"/>
                  </a:cubicBezTo>
                  <a:cubicBezTo>
                    <a:pt x="270" y="622"/>
                    <a:pt x="352" y="653"/>
                    <a:pt x="434" y="653"/>
                  </a:cubicBezTo>
                  <a:cubicBezTo>
                    <a:pt x="603" y="653"/>
                    <a:pt x="767" y="518"/>
                    <a:pt x="767" y="324"/>
                  </a:cubicBezTo>
                  <a:cubicBezTo>
                    <a:pt x="767" y="145"/>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2"/>
            <p:cNvSpPr/>
            <p:nvPr/>
          </p:nvSpPr>
          <p:spPr>
            <a:xfrm>
              <a:off x="5897985" y="3221349"/>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2"/>
            <p:cNvSpPr/>
            <p:nvPr/>
          </p:nvSpPr>
          <p:spPr>
            <a:xfrm>
              <a:off x="5970082" y="3221349"/>
              <a:ext cx="25281" cy="21836"/>
            </a:xfrm>
            <a:custGeom>
              <a:rect b="b" l="l" r="r" t="t"/>
              <a:pathLst>
                <a:path extrusionOk="0" h="653" w="756">
                  <a:moveTo>
                    <a:pt x="432" y="1"/>
                  </a:moveTo>
                  <a:cubicBezTo>
                    <a:pt x="144" y="1"/>
                    <a:pt x="1" y="348"/>
                    <a:pt x="204" y="552"/>
                  </a:cubicBezTo>
                  <a:cubicBezTo>
                    <a:pt x="270" y="622"/>
                    <a:pt x="351" y="653"/>
                    <a:pt x="431" y="653"/>
                  </a:cubicBezTo>
                  <a:cubicBezTo>
                    <a:pt x="597" y="653"/>
                    <a:pt x="755" y="518"/>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2"/>
            <p:cNvSpPr/>
            <p:nvPr/>
          </p:nvSpPr>
          <p:spPr>
            <a:xfrm>
              <a:off x="6045790" y="3221349"/>
              <a:ext cx="25247" cy="21836"/>
            </a:xfrm>
            <a:custGeom>
              <a:rect b="b" l="l" r="r" t="t"/>
              <a:pathLst>
                <a:path extrusionOk="0" h="653" w="755">
                  <a:moveTo>
                    <a:pt x="432" y="1"/>
                  </a:moveTo>
                  <a:cubicBezTo>
                    <a:pt x="144" y="1"/>
                    <a:pt x="0" y="348"/>
                    <a:pt x="204" y="552"/>
                  </a:cubicBezTo>
                  <a:cubicBezTo>
                    <a:pt x="270" y="622"/>
                    <a:pt x="351" y="653"/>
                    <a:pt x="431" y="653"/>
                  </a:cubicBezTo>
                  <a:cubicBezTo>
                    <a:pt x="596" y="653"/>
                    <a:pt x="755" y="518"/>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2"/>
            <p:cNvSpPr/>
            <p:nvPr/>
          </p:nvSpPr>
          <p:spPr>
            <a:xfrm>
              <a:off x="6125076" y="3221349"/>
              <a:ext cx="22070" cy="21669"/>
            </a:xfrm>
            <a:custGeom>
              <a:rect b="b" l="l" r="r" t="t"/>
              <a:pathLst>
                <a:path extrusionOk="0" h="648" w="660">
                  <a:moveTo>
                    <a:pt x="336" y="1"/>
                  </a:moveTo>
                  <a:cubicBezTo>
                    <a:pt x="157" y="1"/>
                    <a:pt x="1" y="145"/>
                    <a:pt x="1" y="324"/>
                  </a:cubicBezTo>
                  <a:cubicBezTo>
                    <a:pt x="1" y="504"/>
                    <a:pt x="157" y="648"/>
                    <a:pt x="336" y="648"/>
                  </a:cubicBezTo>
                  <a:cubicBezTo>
                    <a:pt x="516" y="648"/>
                    <a:pt x="660" y="504"/>
                    <a:pt x="660" y="324"/>
                  </a:cubicBezTo>
                  <a:cubicBezTo>
                    <a:pt x="660" y="145"/>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2"/>
            <p:cNvSpPr/>
            <p:nvPr/>
          </p:nvSpPr>
          <p:spPr>
            <a:xfrm>
              <a:off x="5590805" y="3285052"/>
              <a:ext cx="25648" cy="21636"/>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2"/>
            <p:cNvSpPr/>
            <p:nvPr/>
          </p:nvSpPr>
          <p:spPr>
            <a:xfrm>
              <a:off x="5670493" y="3285052"/>
              <a:ext cx="21669" cy="21636"/>
            </a:xfrm>
            <a:custGeom>
              <a:rect b="b" l="l" r="r" t="t"/>
              <a:pathLst>
                <a:path extrusionOk="0" h="647"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2"/>
            <p:cNvSpPr/>
            <p:nvPr/>
          </p:nvSpPr>
          <p:spPr>
            <a:xfrm>
              <a:off x="5742589" y="3285052"/>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2"/>
            <p:cNvSpPr/>
            <p:nvPr/>
          </p:nvSpPr>
          <p:spPr>
            <a:xfrm>
              <a:off x="5818297" y="3285052"/>
              <a:ext cx="25648" cy="21636"/>
            </a:xfrm>
            <a:custGeom>
              <a:rect b="b" l="l" r="r" t="t"/>
              <a:pathLst>
                <a:path extrusionOk="0" h="647" w="767">
                  <a:moveTo>
                    <a:pt x="444" y="0"/>
                  </a:moveTo>
                  <a:cubicBezTo>
                    <a:pt x="144" y="0"/>
                    <a:pt x="0" y="348"/>
                    <a:pt x="204" y="551"/>
                  </a:cubicBezTo>
                  <a:cubicBezTo>
                    <a:pt x="270" y="617"/>
                    <a:pt x="352" y="647"/>
                    <a:pt x="433" y="647"/>
                  </a:cubicBezTo>
                  <a:cubicBezTo>
                    <a:pt x="603" y="647"/>
                    <a:pt x="767" y="518"/>
                    <a:pt x="767" y="324"/>
                  </a:cubicBezTo>
                  <a:cubicBezTo>
                    <a:pt x="767" y="144"/>
                    <a:pt x="611"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2"/>
            <p:cNvSpPr/>
            <p:nvPr/>
          </p:nvSpPr>
          <p:spPr>
            <a:xfrm>
              <a:off x="5897985" y="3285052"/>
              <a:ext cx="21669" cy="21636"/>
            </a:xfrm>
            <a:custGeom>
              <a:rect b="b" l="l" r="r" t="t"/>
              <a:pathLst>
                <a:path extrusionOk="0" h="647"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2"/>
            <p:cNvSpPr/>
            <p:nvPr/>
          </p:nvSpPr>
          <p:spPr>
            <a:xfrm>
              <a:off x="5970082" y="3285052"/>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2"/>
            <p:cNvSpPr/>
            <p:nvPr/>
          </p:nvSpPr>
          <p:spPr>
            <a:xfrm>
              <a:off x="6045790" y="3285052"/>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2"/>
            <p:cNvSpPr/>
            <p:nvPr/>
          </p:nvSpPr>
          <p:spPr>
            <a:xfrm>
              <a:off x="6125076" y="3285052"/>
              <a:ext cx="22070" cy="21636"/>
            </a:xfrm>
            <a:custGeom>
              <a:rect b="b" l="l" r="r" t="t"/>
              <a:pathLst>
                <a:path extrusionOk="0" h="647" w="660">
                  <a:moveTo>
                    <a:pt x="336" y="0"/>
                  </a:moveTo>
                  <a:cubicBezTo>
                    <a:pt x="157" y="0"/>
                    <a:pt x="1" y="144"/>
                    <a:pt x="1" y="324"/>
                  </a:cubicBezTo>
                  <a:cubicBezTo>
                    <a:pt x="1" y="503"/>
                    <a:pt x="157" y="647"/>
                    <a:pt x="336" y="647"/>
                  </a:cubicBezTo>
                  <a:cubicBezTo>
                    <a:pt x="516" y="647"/>
                    <a:pt x="660" y="503"/>
                    <a:pt x="660" y="324"/>
                  </a:cubicBezTo>
                  <a:cubicBezTo>
                    <a:pt x="660" y="144"/>
                    <a:pt x="516"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2"/>
            <p:cNvSpPr/>
            <p:nvPr/>
          </p:nvSpPr>
          <p:spPr>
            <a:xfrm>
              <a:off x="5590805" y="3348722"/>
              <a:ext cx="25648" cy="21636"/>
            </a:xfrm>
            <a:custGeom>
              <a:rect b="b" l="l" r="r" t="t"/>
              <a:pathLst>
                <a:path extrusionOk="0" h="647" w="767">
                  <a:moveTo>
                    <a:pt x="444" y="1"/>
                  </a:moveTo>
                  <a:cubicBezTo>
                    <a:pt x="156" y="1"/>
                    <a:pt x="0" y="348"/>
                    <a:pt x="216" y="552"/>
                  </a:cubicBezTo>
                  <a:cubicBezTo>
                    <a:pt x="282" y="617"/>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2"/>
            <p:cNvSpPr/>
            <p:nvPr/>
          </p:nvSpPr>
          <p:spPr>
            <a:xfrm>
              <a:off x="5666915" y="3348722"/>
              <a:ext cx="25247" cy="21636"/>
            </a:xfrm>
            <a:custGeom>
              <a:rect b="b" l="l" r="r" t="t"/>
              <a:pathLst>
                <a:path extrusionOk="0" h="647" w="755">
                  <a:moveTo>
                    <a:pt x="431" y="1"/>
                  </a:moveTo>
                  <a:cubicBezTo>
                    <a:pt x="144" y="1"/>
                    <a:pt x="0" y="348"/>
                    <a:pt x="204" y="552"/>
                  </a:cubicBezTo>
                  <a:cubicBezTo>
                    <a:pt x="270" y="617"/>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2"/>
            <p:cNvSpPr/>
            <p:nvPr/>
          </p:nvSpPr>
          <p:spPr>
            <a:xfrm>
              <a:off x="5742589" y="3348722"/>
              <a:ext cx="25281" cy="21636"/>
            </a:xfrm>
            <a:custGeom>
              <a:rect b="b" l="l" r="r" t="t"/>
              <a:pathLst>
                <a:path extrusionOk="0" h="647" w="756">
                  <a:moveTo>
                    <a:pt x="432" y="1"/>
                  </a:moveTo>
                  <a:cubicBezTo>
                    <a:pt x="144" y="1"/>
                    <a:pt x="1" y="348"/>
                    <a:pt x="204" y="552"/>
                  </a:cubicBezTo>
                  <a:cubicBezTo>
                    <a:pt x="270" y="617"/>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2"/>
            <p:cNvSpPr/>
            <p:nvPr/>
          </p:nvSpPr>
          <p:spPr>
            <a:xfrm>
              <a:off x="5818297" y="3348722"/>
              <a:ext cx="25648" cy="21636"/>
            </a:xfrm>
            <a:custGeom>
              <a:rect b="b" l="l" r="r" t="t"/>
              <a:pathLst>
                <a:path extrusionOk="0" h="647" w="767">
                  <a:moveTo>
                    <a:pt x="444" y="1"/>
                  </a:moveTo>
                  <a:cubicBezTo>
                    <a:pt x="144" y="1"/>
                    <a:pt x="0" y="348"/>
                    <a:pt x="204" y="552"/>
                  </a:cubicBezTo>
                  <a:cubicBezTo>
                    <a:pt x="274" y="617"/>
                    <a:pt x="357" y="647"/>
                    <a:pt x="439" y="647"/>
                  </a:cubicBezTo>
                  <a:cubicBezTo>
                    <a:pt x="608" y="647"/>
                    <a:pt x="767" y="518"/>
                    <a:pt x="767" y="324"/>
                  </a:cubicBezTo>
                  <a:cubicBezTo>
                    <a:pt x="767" y="144"/>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2"/>
            <p:cNvSpPr/>
            <p:nvPr/>
          </p:nvSpPr>
          <p:spPr>
            <a:xfrm>
              <a:off x="5894006" y="3348722"/>
              <a:ext cx="25648" cy="21636"/>
            </a:xfrm>
            <a:custGeom>
              <a:rect b="b" l="l" r="r" t="t"/>
              <a:pathLst>
                <a:path extrusionOk="0" h="647" w="767">
                  <a:moveTo>
                    <a:pt x="443" y="1"/>
                  </a:moveTo>
                  <a:cubicBezTo>
                    <a:pt x="156" y="1"/>
                    <a:pt x="0" y="348"/>
                    <a:pt x="216" y="552"/>
                  </a:cubicBezTo>
                  <a:cubicBezTo>
                    <a:pt x="282" y="617"/>
                    <a:pt x="363" y="647"/>
                    <a:pt x="442"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2"/>
            <p:cNvSpPr/>
            <p:nvPr/>
          </p:nvSpPr>
          <p:spPr>
            <a:xfrm>
              <a:off x="5970082" y="3348722"/>
              <a:ext cx="25281" cy="21636"/>
            </a:xfrm>
            <a:custGeom>
              <a:rect b="b" l="l" r="r" t="t"/>
              <a:pathLst>
                <a:path extrusionOk="0" h="647" w="756">
                  <a:moveTo>
                    <a:pt x="432" y="1"/>
                  </a:moveTo>
                  <a:cubicBezTo>
                    <a:pt x="144" y="1"/>
                    <a:pt x="1" y="348"/>
                    <a:pt x="204" y="552"/>
                  </a:cubicBezTo>
                  <a:cubicBezTo>
                    <a:pt x="270" y="617"/>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2"/>
            <p:cNvSpPr/>
            <p:nvPr/>
          </p:nvSpPr>
          <p:spPr>
            <a:xfrm>
              <a:off x="6045790" y="3348722"/>
              <a:ext cx="25247" cy="21636"/>
            </a:xfrm>
            <a:custGeom>
              <a:rect b="b" l="l" r="r" t="t"/>
              <a:pathLst>
                <a:path extrusionOk="0" h="647" w="755">
                  <a:moveTo>
                    <a:pt x="432" y="1"/>
                  </a:moveTo>
                  <a:cubicBezTo>
                    <a:pt x="144" y="1"/>
                    <a:pt x="0" y="348"/>
                    <a:pt x="204" y="552"/>
                  </a:cubicBezTo>
                  <a:cubicBezTo>
                    <a:pt x="270" y="617"/>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2"/>
            <p:cNvSpPr/>
            <p:nvPr/>
          </p:nvSpPr>
          <p:spPr>
            <a:xfrm>
              <a:off x="6121498" y="3348722"/>
              <a:ext cx="25648" cy="21636"/>
            </a:xfrm>
            <a:custGeom>
              <a:rect b="b" l="l" r="r" t="t"/>
              <a:pathLst>
                <a:path extrusionOk="0" h="647" w="767">
                  <a:moveTo>
                    <a:pt x="443" y="1"/>
                  </a:moveTo>
                  <a:cubicBezTo>
                    <a:pt x="144" y="1"/>
                    <a:pt x="0" y="348"/>
                    <a:pt x="204" y="552"/>
                  </a:cubicBezTo>
                  <a:cubicBezTo>
                    <a:pt x="273" y="617"/>
                    <a:pt x="357" y="647"/>
                    <a:pt x="438"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2"/>
            <p:cNvSpPr/>
            <p:nvPr/>
          </p:nvSpPr>
          <p:spPr>
            <a:xfrm>
              <a:off x="5590805" y="3411990"/>
              <a:ext cx="25648" cy="22037"/>
            </a:xfrm>
            <a:custGeom>
              <a:rect b="b" l="l" r="r" t="t"/>
              <a:pathLst>
                <a:path extrusionOk="0" h="659" w="767">
                  <a:moveTo>
                    <a:pt x="444" y="1"/>
                  </a:moveTo>
                  <a:cubicBezTo>
                    <a:pt x="156" y="1"/>
                    <a:pt x="0" y="348"/>
                    <a:pt x="216" y="564"/>
                  </a:cubicBezTo>
                  <a:cubicBezTo>
                    <a:pt x="281" y="629"/>
                    <a:pt x="362" y="659"/>
                    <a:pt x="441" y="659"/>
                  </a:cubicBezTo>
                  <a:cubicBezTo>
                    <a:pt x="607" y="659"/>
                    <a:pt x="767" y="527"/>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2"/>
            <p:cNvSpPr/>
            <p:nvPr/>
          </p:nvSpPr>
          <p:spPr>
            <a:xfrm>
              <a:off x="5670493" y="3411990"/>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2"/>
            <p:cNvSpPr/>
            <p:nvPr/>
          </p:nvSpPr>
          <p:spPr>
            <a:xfrm>
              <a:off x="5742589" y="3411990"/>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2"/>
            <p:cNvSpPr/>
            <p:nvPr/>
          </p:nvSpPr>
          <p:spPr>
            <a:xfrm>
              <a:off x="5818297" y="3411990"/>
              <a:ext cx="25648" cy="22037"/>
            </a:xfrm>
            <a:custGeom>
              <a:rect b="b" l="l" r="r" t="t"/>
              <a:pathLst>
                <a:path extrusionOk="0" h="659" w="767">
                  <a:moveTo>
                    <a:pt x="444" y="1"/>
                  </a:moveTo>
                  <a:cubicBezTo>
                    <a:pt x="144" y="1"/>
                    <a:pt x="0" y="348"/>
                    <a:pt x="204" y="564"/>
                  </a:cubicBezTo>
                  <a:cubicBezTo>
                    <a:pt x="269" y="629"/>
                    <a:pt x="351" y="659"/>
                    <a:pt x="432" y="659"/>
                  </a:cubicBezTo>
                  <a:cubicBezTo>
                    <a:pt x="602" y="659"/>
                    <a:pt x="767" y="527"/>
                    <a:pt x="767" y="324"/>
                  </a:cubicBezTo>
                  <a:cubicBezTo>
                    <a:pt x="767" y="145"/>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2"/>
            <p:cNvSpPr/>
            <p:nvPr/>
          </p:nvSpPr>
          <p:spPr>
            <a:xfrm>
              <a:off x="5897985" y="3411990"/>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2"/>
            <p:cNvSpPr/>
            <p:nvPr/>
          </p:nvSpPr>
          <p:spPr>
            <a:xfrm>
              <a:off x="5970082" y="3411990"/>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2"/>
            <p:cNvSpPr/>
            <p:nvPr/>
          </p:nvSpPr>
          <p:spPr>
            <a:xfrm>
              <a:off x="6045790" y="3411990"/>
              <a:ext cx="25247" cy="22037"/>
            </a:xfrm>
            <a:custGeom>
              <a:rect b="b" l="l" r="r" t="t"/>
              <a:pathLst>
                <a:path extrusionOk="0" h="659" w="755">
                  <a:moveTo>
                    <a:pt x="432" y="1"/>
                  </a:moveTo>
                  <a:cubicBezTo>
                    <a:pt x="144" y="1"/>
                    <a:pt x="0" y="348"/>
                    <a:pt x="204" y="564"/>
                  </a:cubicBezTo>
                  <a:cubicBezTo>
                    <a:pt x="269" y="629"/>
                    <a:pt x="350" y="659"/>
                    <a:pt x="429" y="659"/>
                  </a:cubicBezTo>
                  <a:cubicBezTo>
                    <a:pt x="595" y="659"/>
                    <a:pt x="755" y="527"/>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2"/>
            <p:cNvSpPr/>
            <p:nvPr/>
          </p:nvSpPr>
          <p:spPr>
            <a:xfrm>
              <a:off x="6125076" y="3411990"/>
              <a:ext cx="22070" cy="21669"/>
            </a:xfrm>
            <a:custGeom>
              <a:rect b="b" l="l" r="r" t="t"/>
              <a:pathLst>
                <a:path extrusionOk="0" h="648" w="660">
                  <a:moveTo>
                    <a:pt x="336" y="1"/>
                  </a:moveTo>
                  <a:cubicBezTo>
                    <a:pt x="157" y="1"/>
                    <a:pt x="1" y="145"/>
                    <a:pt x="1" y="324"/>
                  </a:cubicBezTo>
                  <a:cubicBezTo>
                    <a:pt x="1" y="504"/>
                    <a:pt x="157" y="648"/>
                    <a:pt x="336" y="648"/>
                  </a:cubicBezTo>
                  <a:cubicBezTo>
                    <a:pt x="516" y="648"/>
                    <a:pt x="660" y="504"/>
                    <a:pt x="660" y="324"/>
                  </a:cubicBezTo>
                  <a:cubicBezTo>
                    <a:pt x="660" y="145"/>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2"/>
            <p:cNvSpPr/>
            <p:nvPr/>
          </p:nvSpPr>
          <p:spPr>
            <a:xfrm>
              <a:off x="5590805" y="3475693"/>
              <a:ext cx="25648" cy="21636"/>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2"/>
            <p:cNvSpPr/>
            <p:nvPr/>
          </p:nvSpPr>
          <p:spPr>
            <a:xfrm>
              <a:off x="5666915" y="3475693"/>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2"/>
            <p:cNvSpPr/>
            <p:nvPr/>
          </p:nvSpPr>
          <p:spPr>
            <a:xfrm>
              <a:off x="5742589" y="3475693"/>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2"/>
            <p:cNvSpPr/>
            <p:nvPr/>
          </p:nvSpPr>
          <p:spPr>
            <a:xfrm>
              <a:off x="5818297" y="3475693"/>
              <a:ext cx="25648" cy="21636"/>
            </a:xfrm>
            <a:custGeom>
              <a:rect b="b" l="l" r="r" t="t"/>
              <a:pathLst>
                <a:path extrusionOk="0" h="647" w="767">
                  <a:moveTo>
                    <a:pt x="444" y="0"/>
                  </a:moveTo>
                  <a:cubicBezTo>
                    <a:pt x="144" y="0"/>
                    <a:pt x="0" y="348"/>
                    <a:pt x="204" y="551"/>
                  </a:cubicBezTo>
                  <a:cubicBezTo>
                    <a:pt x="270" y="617"/>
                    <a:pt x="352" y="647"/>
                    <a:pt x="433" y="647"/>
                  </a:cubicBezTo>
                  <a:cubicBezTo>
                    <a:pt x="603" y="647"/>
                    <a:pt x="767" y="518"/>
                    <a:pt x="767" y="324"/>
                  </a:cubicBezTo>
                  <a:cubicBezTo>
                    <a:pt x="767" y="144"/>
                    <a:pt x="611"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2"/>
            <p:cNvSpPr/>
            <p:nvPr/>
          </p:nvSpPr>
          <p:spPr>
            <a:xfrm>
              <a:off x="5894006" y="3475693"/>
              <a:ext cx="25648" cy="21636"/>
            </a:xfrm>
            <a:custGeom>
              <a:rect b="b" l="l" r="r" t="t"/>
              <a:pathLst>
                <a:path extrusionOk="0" h="647" w="767">
                  <a:moveTo>
                    <a:pt x="443" y="0"/>
                  </a:moveTo>
                  <a:cubicBezTo>
                    <a:pt x="156" y="0"/>
                    <a:pt x="0" y="348"/>
                    <a:pt x="216" y="551"/>
                  </a:cubicBezTo>
                  <a:cubicBezTo>
                    <a:pt x="282" y="617"/>
                    <a:pt x="363" y="647"/>
                    <a:pt x="442"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2"/>
            <p:cNvSpPr/>
            <p:nvPr/>
          </p:nvSpPr>
          <p:spPr>
            <a:xfrm>
              <a:off x="5970082" y="3475693"/>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2"/>
            <p:cNvSpPr/>
            <p:nvPr/>
          </p:nvSpPr>
          <p:spPr>
            <a:xfrm>
              <a:off x="6045790" y="3475693"/>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2"/>
            <p:cNvSpPr/>
            <p:nvPr/>
          </p:nvSpPr>
          <p:spPr>
            <a:xfrm>
              <a:off x="6121498" y="3475693"/>
              <a:ext cx="25648" cy="21636"/>
            </a:xfrm>
            <a:custGeom>
              <a:rect b="b" l="l" r="r" t="t"/>
              <a:pathLst>
                <a:path extrusionOk="0" h="647" w="767">
                  <a:moveTo>
                    <a:pt x="443" y="0"/>
                  </a:moveTo>
                  <a:cubicBezTo>
                    <a:pt x="144" y="0"/>
                    <a:pt x="0" y="348"/>
                    <a:pt x="204" y="551"/>
                  </a:cubicBezTo>
                  <a:cubicBezTo>
                    <a:pt x="273" y="617"/>
                    <a:pt x="357" y="647"/>
                    <a:pt x="438"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2"/>
            <p:cNvSpPr/>
            <p:nvPr/>
          </p:nvSpPr>
          <p:spPr>
            <a:xfrm>
              <a:off x="5590805" y="3539363"/>
              <a:ext cx="25648" cy="21669"/>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2"/>
            <p:cNvSpPr/>
            <p:nvPr/>
          </p:nvSpPr>
          <p:spPr>
            <a:xfrm>
              <a:off x="5666915" y="3539363"/>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2"/>
            <p:cNvSpPr/>
            <p:nvPr/>
          </p:nvSpPr>
          <p:spPr>
            <a:xfrm>
              <a:off x="5742589" y="353936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2"/>
            <p:cNvSpPr/>
            <p:nvPr/>
          </p:nvSpPr>
          <p:spPr>
            <a:xfrm>
              <a:off x="5818297" y="3539363"/>
              <a:ext cx="25648" cy="21669"/>
            </a:xfrm>
            <a:custGeom>
              <a:rect b="b" l="l" r="r" t="t"/>
              <a:pathLst>
                <a:path extrusionOk="0" h="648" w="767">
                  <a:moveTo>
                    <a:pt x="444" y="1"/>
                  </a:moveTo>
                  <a:cubicBezTo>
                    <a:pt x="144" y="1"/>
                    <a:pt x="0" y="348"/>
                    <a:pt x="204" y="552"/>
                  </a:cubicBezTo>
                  <a:cubicBezTo>
                    <a:pt x="270" y="618"/>
                    <a:pt x="352" y="647"/>
                    <a:pt x="433" y="647"/>
                  </a:cubicBezTo>
                  <a:cubicBezTo>
                    <a:pt x="603" y="647"/>
                    <a:pt x="767" y="518"/>
                    <a:pt x="767" y="324"/>
                  </a:cubicBezTo>
                  <a:cubicBezTo>
                    <a:pt x="767" y="144"/>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2"/>
            <p:cNvSpPr/>
            <p:nvPr/>
          </p:nvSpPr>
          <p:spPr>
            <a:xfrm>
              <a:off x="5894006" y="3539363"/>
              <a:ext cx="25648" cy="21669"/>
            </a:xfrm>
            <a:custGeom>
              <a:rect b="b" l="l" r="r" t="t"/>
              <a:pathLst>
                <a:path extrusionOk="0" h="648" w="767">
                  <a:moveTo>
                    <a:pt x="443" y="1"/>
                  </a:moveTo>
                  <a:cubicBezTo>
                    <a:pt x="156" y="1"/>
                    <a:pt x="0" y="348"/>
                    <a:pt x="216" y="552"/>
                  </a:cubicBezTo>
                  <a:cubicBezTo>
                    <a:pt x="282" y="618"/>
                    <a:pt x="363" y="647"/>
                    <a:pt x="442"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2"/>
            <p:cNvSpPr/>
            <p:nvPr/>
          </p:nvSpPr>
          <p:spPr>
            <a:xfrm>
              <a:off x="5970082" y="353936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2"/>
            <p:cNvSpPr/>
            <p:nvPr/>
          </p:nvSpPr>
          <p:spPr>
            <a:xfrm>
              <a:off x="6045790" y="3539363"/>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2"/>
            <p:cNvSpPr/>
            <p:nvPr/>
          </p:nvSpPr>
          <p:spPr>
            <a:xfrm>
              <a:off x="6121498" y="3539363"/>
              <a:ext cx="25648" cy="21669"/>
            </a:xfrm>
            <a:custGeom>
              <a:rect b="b" l="l" r="r" t="t"/>
              <a:pathLst>
                <a:path extrusionOk="0" h="648" w="767">
                  <a:moveTo>
                    <a:pt x="443" y="1"/>
                  </a:moveTo>
                  <a:cubicBezTo>
                    <a:pt x="144" y="1"/>
                    <a:pt x="0" y="348"/>
                    <a:pt x="204" y="552"/>
                  </a:cubicBezTo>
                  <a:cubicBezTo>
                    <a:pt x="273" y="618"/>
                    <a:pt x="357" y="647"/>
                    <a:pt x="438"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3" name="Google Shape;1453;p22"/>
          <p:cNvSpPr/>
          <p:nvPr/>
        </p:nvSpPr>
        <p:spPr>
          <a:xfrm>
            <a:off x="-186424" y="3428881"/>
            <a:ext cx="2291376" cy="259160"/>
          </a:xfrm>
          <a:custGeom>
            <a:rect b="b" l="l" r="r" t="t"/>
            <a:pathLst>
              <a:path extrusionOk="0" h="7750" w="68522">
                <a:moveTo>
                  <a:pt x="1" y="0"/>
                </a:moveTo>
                <a:lnTo>
                  <a:pt x="1" y="7750"/>
                </a:lnTo>
                <a:lnTo>
                  <a:pt x="68522" y="7750"/>
                </a:lnTo>
                <a:lnTo>
                  <a:pt x="685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2"/>
          <p:cNvSpPr/>
          <p:nvPr/>
        </p:nvSpPr>
        <p:spPr>
          <a:xfrm>
            <a:off x="2104918" y="1015303"/>
            <a:ext cx="33" cy="2901355"/>
          </a:xfrm>
          <a:custGeom>
            <a:rect b="b" l="l" r="r" t="t"/>
            <a:pathLst>
              <a:path extrusionOk="0" fill="none" h="86763" w="1">
                <a:moveTo>
                  <a:pt x="0" y="86762"/>
                </a:moveTo>
                <a:lnTo>
                  <a:pt x="0" y="0"/>
                </a:lnTo>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2"/>
          <p:cNvSpPr txBox="1"/>
          <p:nvPr>
            <p:ph type="title"/>
          </p:nvPr>
        </p:nvSpPr>
        <p:spPr>
          <a:xfrm>
            <a:off x="2892000" y="3952675"/>
            <a:ext cx="2808000" cy="433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56" name="Google Shape;1456;p22"/>
          <p:cNvSpPr txBox="1"/>
          <p:nvPr>
            <p:ph idx="1" type="subTitle"/>
          </p:nvPr>
        </p:nvSpPr>
        <p:spPr>
          <a:xfrm>
            <a:off x="2892000" y="1555625"/>
            <a:ext cx="3360000" cy="1975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2_1_1">
    <p:spTree>
      <p:nvGrpSpPr>
        <p:cNvPr id="1457" name="Shape 1457"/>
        <p:cNvGrpSpPr/>
        <p:nvPr/>
      </p:nvGrpSpPr>
      <p:grpSpPr>
        <a:xfrm>
          <a:off x="0" y="0"/>
          <a:ext cx="0" cy="0"/>
          <a:chOff x="0" y="0"/>
          <a:chExt cx="0" cy="0"/>
        </a:xfrm>
      </p:grpSpPr>
      <p:cxnSp>
        <p:nvCxnSpPr>
          <p:cNvPr id="1458" name="Google Shape;1458;p23"/>
          <p:cNvCxnSpPr/>
          <p:nvPr/>
        </p:nvCxnSpPr>
        <p:spPr>
          <a:xfrm>
            <a:off x="4430651" y="0"/>
            <a:ext cx="0" cy="2945400"/>
          </a:xfrm>
          <a:prstGeom prst="straightConnector1">
            <a:avLst/>
          </a:prstGeom>
          <a:noFill/>
          <a:ln cap="flat" cmpd="sng" w="9525">
            <a:solidFill>
              <a:schemeClr val="dk1"/>
            </a:solidFill>
            <a:prstDash val="solid"/>
            <a:round/>
            <a:headEnd len="med" w="med" type="none"/>
            <a:tailEnd len="med" w="med" type="none"/>
          </a:ln>
        </p:spPr>
      </p:cxnSp>
      <p:cxnSp>
        <p:nvCxnSpPr>
          <p:cNvPr id="1459" name="Google Shape;1459;p23"/>
          <p:cNvCxnSpPr/>
          <p:nvPr/>
        </p:nvCxnSpPr>
        <p:spPr>
          <a:xfrm>
            <a:off x="569299" y="2693025"/>
            <a:ext cx="0" cy="2480100"/>
          </a:xfrm>
          <a:prstGeom prst="straightConnector1">
            <a:avLst/>
          </a:prstGeom>
          <a:noFill/>
          <a:ln cap="flat" cmpd="sng" w="9525">
            <a:solidFill>
              <a:schemeClr val="dk1"/>
            </a:solidFill>
            <a:prstDash val="solid"/>
            <a:round/>
            <a:headEnd len="med" w="med" type="none"/>
            <a:tailEnd len="med" w="med" type="none"/>
          </a:ln>
        </p:spPr>
      </p:cxnSp>
      <p:grpSp>
        <p:nvGrpSpPr>
          <p:cNvPr id="1460" name="Google Shape;1460;p23"/>
          <p:cNvGrpSpPr/>
          <p:nvPr/>
        </p:nvGrpSpPr>
        <p:grpSpPr>
          <a:xfrm>
            <a:off x="4572008" y="405166"/>
            <a:ext cx="555940" cy="467056"/>
            <a:chOff x="1655600" y="1342675"/>
            <a:chExt cx="415625" cy="349175"/>
          </a:xfrm>
        </p:grpSpPr>
        <p:sp>
          <p:nvSpPr>
            <p:cNvPr id="1461" name="Google Shape;1461;p23"/>
            <p:cNvSpPr/>
            <p:nvPr/>
          </p:nvSpPr>
          <p:spPr>
            <a:xfrm>
              <a:off x="1655600" y="134297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3"/>
            <p:cNvSpPr/>
            <p:nvPr/>
          </p:nvSpPr>
          <p:spPr>
            <a:xfrm>
              <a:off x="1712200"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3"/>
            <p:cNvSpPr/>
            <p:nvPr/>
          </p:nvSpPr>
          <p:spPr>
            <a:xfrm>
              <a:off x="1768800" y="134297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9"/>
                    <a:pt x="767" y="324"/>
                  </a:cubicBezTo>
                  <a:cubicBezTo>
                    <a:pt x="767" y="145"/>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3"/>
            <p:cNvSpPr/>
            <p:nvPr/>
          </p:nvSpPr>
          <p:spPr>
            <a:xfrm>
              <a:off x="1825675" y="1342675"/>
              <a:ext cx="18900" cy="16500"/>
            </a:xfrm>
            <a:custGeom>
              <a:rect b="b" l="l" r="r" t="t"/>
              <a:pathLst>
                <a:path extrusionOk="0" h="660" w="756">
                  <a:moveTo>
                    <a:pt x="432" y="1"/>
                  </a:moveTo>
                  <a:cubicBezTo>
                    <a:pt x="144" y="13"/>
                    <a:pt x="1" y="360"/>
                    <a:pt x="192" y="564"/>
                  </a:cubicBezTo>
                  <a:cubicBezTo>
                    <a:pt x="258" y="630"/>
                    <a:pt x="339" y="659"/>
                    <a:pt x="419" y="659"/>
                  </a:cubicBezTo>
                  <a:cubicBezTo>
                    <a:pt x="586" y="659"/>
                    <a:pt x="747" y="531"/>
                    <a:pt x="755" y="336"/>
                  </a:cubicBezTo>
                  <a:cubicBezTo>
                    <a:pt x="755" y="157"/>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3"/>
            <p:cNvSpPr/>
            <p:nvPr/>
          </p:nvSpPr>
          <p:spPr>
            <a:xfrm>
              <a:off x="1882275"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3"/>
            <p:cNvSpPr/>
            <p:nvPr/>
          </p:nvSpPr>
          <p:spPr>
            <a:xfrm>
              <a:off x="1938875" y="134297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3"/>
            <p:cNvSpPr/>
            <p:nvPr/>
          </p:nvSpPr>
          <p:spPr>
            <a:xfrm>
              <a:off x="1995450" y="134297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3"/>
            <p:cNvSpPr/>
            <p:nvPr/>
          </p:nvSpPr>
          <p:spPr>
            <a:xfrm>
              <a:off x="2052050" y="134297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3"/>
            <p:cNvSpPr/>
            <p:nvPr/>
          </p:nvSpPr>
          <p:spPr>
            <a:xfrm>
              <a:off x="1658300"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3"/>
            <p:cNvSpPr/>
            <p:nvPr/>
          </p:nvSpPr>
          <p:spPr>
            <a:xfrm>
              <a:off x="1712200"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3"/>
            <p:cNvSpPr/>
            <p:nvPr/>
          </p:nvSpPr>
          <p:spPr>
            <a:xfrm>
              <a:off x="1771475" y="1390300"/>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3"/>
            <p:cNvSpPr/>
            <p:nvPr/>
          </p:nvSpPr>
          <p:spPr>
            <a:xfrm>
              <a:off x="1828375"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3"/>
            <p:cNvSpPr/>
            <p:nvPr/>
          </p:nvSpPr>
          <p:spPr>
            <a:xfrm>
              <a:off x="1882275"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3"/>
            <p:cNvSpPr/>
            <p:nvPr/>
          </p:nvSpPr>
          <p:spPr>
            <a:xfrm>
              <a:off x="1941550" y="1390300"/>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3"/>
            <p:cNvSpPr/>
            <p:nvPr/>
          </p:nvSpPr>
          <p:spPr>
            <a:xfrm>
              <a:off x="1998150" y="1390300"/>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3"/>
            <p:cNvSpPr/>
            <p:nvPr/>
          </p:nvSpPr>
          <p:spPr>
            <a:xfrm>
              <a:off x="2052050" y="1390300"/>
              <a:ext cx="19175" cy="16175"/>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3"/>
            <p:cNvSpPr/>
            <p:nvPr/>
          </p:nvSpPr>
          <p:spPr>
            <a:xfrm>
              <a:off x="1658300"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3"/>
            <p:cNvSpPr/>
            <p:nvPr/>
          </p:nvSpPr>
          <p:spPr>
            <a:xfrm>
              <a:off x="1712200"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3"/>
            <p:cNvSpPr/>
            <p:nvPr/>
          </p:nvSpPr>
          <p:spPr>
            <a:xfrm>
              <a:off x="1771475" y="1437900"/>
              <a:ext cx="16500" cy="16200"/>
            </a:xfrm>
            <a:custGeom>
              <a:rect b="b" l="l" r="r" t="t"/>
              <a:pathLst>
                <a:path extrusionOk="0" h="648" w="660">
                  <a:moveTo>
                    <a:pt x="336" y="1"/>
                  </a:moveTo>
                  <a:cubicBezTo>
                    <a:pt x="157" y="1"/>
                    <a:pt x="1" y="144"/>
                    <a:pt x="1" y="324"/>
                  </a:cubicBezTo>
                  <a:cubicBezTo>
                    <a:pt x="1" y="504"/>
                    <a:pt x="157" y="647"/>
                    <a:pt x="336" y="647"/>
                  </a:cubicBezTo>
                  <a:cubicBezTo>
                    <a:pt x="504" y="647"/>
                    <a:pt x="660" y="504"/>
                    <a:pt x="660" y="324"/>
                  </a:cubicBezTo>
                  <a:cubicBezTo>
                    <a:pt x="660" y="144"/>
                    <a:pt x="504"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3"/>
            <p:cNvSpPr/>
            <p:nvPr/>
          </p:nvSpPr>
          <p:spPr>
            <a:xfrm>
              <a:off x="1828375"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3"/>
            <p:cNvSpPr/>
            <p:nvPr/>
          </p:nvSpPr>
          <p:spPr>
            <a:xfrm>
              <a:off x="1882275"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3"/>
            <p:cNvSpPr/>
            <p:nvPr/>
          </p:nvSpPr>
          <p:spPr>
            <a:xfrm>
              <a:off x="1941550" y="1437900"/>
              <a:ext cx="16200" cy="16200"/>
            </a:xfrm>
            <a:custGeom>
              <a:rect b="b" l="l" r="r" t="t"/>
              <a:pathLst>
                <a:path extrusionOk="0" h="648" w="648">
                  <a:moveTo>
                    <a:pt x="324" y="1"/>
                  </a:moveTo>
                  <a:cubicBezTo>
                    <a:pt x="145" y="1"/>
                    <a:pt x="1" y="144"/>
                    <a:pt x="1" y="324"/>
                  </a:cubicBezTo>
                  <a:cubicBezTo>
                    <a:pt x="1" y="504"/>
                    <a:pt x="145" y="647"/>
                    <a:pt x="324" y="647"/>
                  </a:cubicBezTo>
                  <a:cubicBezTo>
                    <a:pt x="504" y="647"/>
                    <a:pt x="648" y="504"/>
                    <a:pt x="648" y="324"/>
                  </a:cubicBezTo>
                  <a:cubicBezTo>
                    <a:pt x="648" y="144"/>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3"/>
            <p:cNvSpPr/>
            <p:nvPr/>
          </p:nvSpPr>
          <p:spPr>
            <a:xfrm>
              <a:off x="1998150" y="1437900"/>
              <a:ext cx="16500" cy="16200"/>
            </a:xfrm>
            <a:custGeom>
              <a:rect b="b" l="l" r="r" t="t"/>
              <a:pathLst>
                <a:path extrusionOk="0" h="648" w="660">
                  <a:moveTo>
                    <a:pt x="336" y="1"/>
                  </a:moveTo>
                  <a:cubicBezTo>
                    <a:pt x="156" y="1"/>
                    <a:pt x="0" y="144"/>
                    <a:pt x="0" y="324"/>
                  </a:cubicBezTo>
                  <a:cubicBezTo>
                    <a:pt x="0" y="504"/>
                    <a:pt x="156" y="647"/>
                    <a:pt x="336" y="647"/>
                  </a:cubicBezTo>
                  <a:cubicBezTo>
                    <a:pt x="504" y="647"/>
                    <a:pt x="659" y="504"/>
                    <a:pt x="659" y="324"/>
                  </a:cubicBezTo>
                  <a:cubicBezTo>
                    <a:pt x="659" y="144"/>
                    <a:pt x="504"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3"/>
            <p:cNvSpPr/>
            <p:nvPr/>
          </p:nvSpPr>
          <p:spPr>
            <a:xfrm>
              <a:off x="2052050" y="14379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3"/>
            <p:cNvSpPr/>
            <p:nvPr/>
          </p:nvSpPr>
          <p:spPr>
            <a:xfrm>
              <a:off x="1655600" y="1485500"/>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3"/>
            <p:cNvSpPr/>
            <p:nvPr/>
          </p:nvSpPr>
          <p:spPr>
            <a:xfrm>
              <a:off x="1712200" y="14855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3"/>
            <p:cNvSpPr/>
            <p:nvPr/>
          </p:nvSpPr>
          <p:spPr>
            <a:xfrm>
              <a:off x="1768800" y="1485500"/>
              <a:ext cx="19175" cy="16200"/>
            </a:xfrm>
            <a:custGeom>
              <a:rect b="b" l="l" r="r" t="t"/>
              <a:pathLst>
                <a:path extrusionOk="0" h="648" w="767">
                  <a:moveTo>
                    <a:pt x="461" y="0"/>
                  </a:moveTo>
                  <a:cubicBezTo>
                    <a:pt x="455" y="0"/>
                    <a:pt x="449" y="1"/>
                    <a:pt x="443" y="1"/>
                  </a:cubicBezTo>
                  <a:cubicBezTo>
                    <a:pt x="144" y="1"/>
                    <a:pt x="0" y="348"/>
                    <a:pt x="204" y="552"/>
                  </a:cubicBezTo>
                  <a:cubicBezTo>
                    <a:pt x="270" y="618"/>
                    <a:pt x="352" y="647"/>
                    <a:pt x="433" y="647"/>
                  </a:cubicBezTo>
                  <a:cubicBezTo>
                    <a:pt x="602" y="647"/>
                    <a:pt x="767" y="519"/>
                    <a:pt x="767" y="324"/>
                  </a:cubicBezTo>
                  <a:cubicBezTo>
                    <a:pt x="767" y="151"/>
                    <a:pt x="622" y="0"/>
                    <a:pt x="4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3"/>
            <p:cNvSpPr/>
            <p:nvPr/>
          </p:nvSpPr>
          <p:spPr>
            <a:xfrm>
              <a:off x="1825675" y="1485500"/>
              <a:ext cx="18900" cy="16200"/>
            </a:xfrm>
            <a:custGeom>
              <a:rect b="b" l="l" r="r" t="t"/>
              <a:pathLst>
                <a:path extrusionOk="0" h="648" w="756">
                  <a:moveTo>
                    <a:pt x="451" y="0"/>
                  </a:moveTo>
                  <a:cubicBezTo>
                    <a:pt x="445" y="0"/>
                    <a:pt x="438" y="1"/>
                    <a:pt x="432" y="1"/>
                  </a:cubicBezTo>
                  <a:cubicBezTo>
                    <a:pt x="132" y="1"/>
                    <a:pt x="1" y="348"/>
                    <a:pt x="204" y="552"/>
                  </a:cubicBezTo>
                  <a:cubicBezTo>
                    <a:pt x="270" y="618"/>
                    <a:pt x="351" y="647"/>
                    <a:pt x="431" y="647"/>
                  </a:cubicBezTo>
                  <a:cubicBezTo>
                    <a:pt x="596" y="647"/>
                    <a:pt x="755" y="519"/>
                    <a:pt x="755" y="324"/>
                  </a:cubicBezTo>
                  <a:cubicBezTo>
                    <a:pt x="755" y="151"/>
                    <a:pt x="622" y="0"/>
                    <a:pt x="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3"/>
            <p:cNvSpPr/>
            <p:nvPr/>
          </p:nvSpPr>
          <p:spPr>
            <a:xfrm>
              <a:off x="1882275" y="1485500"/>
              <a:ext cx="18875" cy="16200"/>
            </a:xfrm>
            <a:custGeom>
              <a:rect b="b" l="l" r="r" t="t"/>
              <a:pathLst>
                <a:path extrusionOk="0" h="648" w="755">
                  <a:moveTo>
                    <a:pt x="451" y="0"/>
                  </a:moveTo>
                  <a:cubicBezTo>
                    <a:pt x="445" y="0"/>
                    <a:pt x="438" y="1"/>
                    <a:pt x="432" y="1"/>
                  </a:cubicBezTo>
                  <a:cubicBezTo>
                    <a:pt x="144" y="1"/>
                    <a:pt x="0" y="348"/>
                    <a:pt x="204" y="552"/>
                  </a:cubicBezTo>
                  <a:cubicBezTo>
                    <a:pt x="270" y="618"/>
                    <a:pt x="351" y="647"/>
                    <a:pt x="430" y="647"/>
                  </a:cubicBezTo>
                  <a:cubicBezTo>
                    <a:pt x="596" y="647"/>
                    <a:pt x="755" y="519"/>
                    <a:pt x="755" y="324"/>
                  </a:cubicBezTo>
                  <a:cubicBezTo>
                    <a:pt x="755" y="151"/>
                    <a:pt x="621" y="0"/>
                    <a:pt x="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3"/>
            <p:cNvSpPr/>
            <p:nvPr/>
          </p:nvSpPr>
          <p:spPr>
            <a:xfrm>
              <a:off x="1938875" y="1485500"/>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3"/>
            <p:cNvSpPr/>
            <p:nvPr/>
          </p:nvSpPr>
          <p:spPr>
            <a:xfrm>
              <a:off x="1995450" y="1485500"/>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3"/>
            <p:cNvSpPr/>
            <p:nvPr/>
          </p:nvSpPr>
          <p:spPr>
            <a:xfrm>
              <a:off x="2052050" y="14855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3"/>
            <p:cNvSpPr/>
            <p:nvPr/>
          </p:nvSpPr>
          <p:spPr>
            <a:xfrm>
              <a:off x="1658300"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3"/>
            <p:cNvSpPr/>
            <p:nvPr/>
          </p:nvSpPr>
          <p:spPr>
            <a:xfrm>
              <a:off x="1712200"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3"/>
            <p:cNvSpPr/>
            <p:nvPr/>
          </p:nvSpPr>
          <p:spPr>
            <a:xfrm>
              <a:off x="1771475" y="1532825"/>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3"/>
            <p:cNvSpPr/>
            <p:nvPr/>
          </p:nvSpPr>
          <p:spPr>
            <a:xfrm>
              <a:off x="1828375"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3"/>
            <p:cNvSpPr/>
            <p:nvPr/>
          </p:nvSpPr>
          <p:spPr>
            <a:xfrm>
              <a:off x="1882275"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3"/>
            <p:cNvSpPr/>
            <p:nvPr/>
          </p:nvSpPr>
          <p:spPr>
            <a:xfrm>
              <a:off x="1941550" y="1532825"/>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3"/>
            <p:cNvSpPr/>
            <p:nvPr/>
          </p:nvSpPr>
          <p:spPr>
            <a:xfrm>
              <a:off x="1998150" y="1532825"/>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3"/>
            <p:cNvSpPr/>
            <p:nvPr/>
          </p:nvSpPr>
          <p:spPr>
            <a:xfrm>
              <a:off x="2052050" y="1532825"/>
              <a:ext cx="19175" cy="16325"/>
            </a:xfrm>
            <a:custGeom>
              <a:rect b="b" l="l" r="r" t="t"/>
              <a:pathLst>
                <a:path extrusionOk="0" h="653" w="767">
                  <a:moveTo>
                    <a:pt x="444" y="0"/>
                  </a:moveTo>
                  <a:cubicBezTo>
                    <a:pt x="156" y="0"/>
                    <a:pt x="0" y="348"/>
                    <a:pt x="216" y="551"/>
                  </a:cubicBezTo>
                  <a:cubicBezTo>
                    <a:pt x="282" y="621"/>
                    <a:pt x="363" y="652"/>
                    <a:pt x="443" y="652"/>
                  </a:cubicBezTo>
                  <a:cubicBezTo>
                    <a:pt x="608" y="652"/>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3"/>
            <p:cNvSpPr/>
            <p:nvPr/>
          </p:nvSpPr>
          <p:spPr>
            <a:xfrm>
              <a:off x="1655600" y="158042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3"/>
            <p:cNvSpPr/>
            <p:nvPr/>
          </p:nvSpPr>
          <p:spPr>
            <a:xfrm>
              <a:off x="1712200"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3"/>
            <p:cNvSpPr/>
            <p:nvPr/>
          </p:nvSpPr>
          <p:spPr>
            <a:xfrm>
              <a:off x="1768800" y="158042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8"/>
                    <a:pt x="767" y="324"/>
                  </a:cubicBezTo>
                  <a:cubicBezTo>
                    <a:pt x="767" y="144"/>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3"/>
            <p:cNvSpPr/>
            <p:nvPr/>
          </p:nvSpPr>
          <p:spPr>
            <a:xfrm>
              <a:off x="1825675" y="1580425"/>
              <a:ext cx="18900" cy="16200"/>
            </a:xfrm>
            <a:custGeom>
              <a:rect b="b" l="l" r="r" t="t"/>
              <a:pathLst>
                <a:path extrusionOk="0" h="648" w="756">
                  <a:moveTo>
                    <a:pt x="432" y="1"/>
                  </a:moveTo>
                  <a:cubicBezTo>
                    <a:pt x="132"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3"/>
            <p:cNvSpPr/>
            <p:nvPr/>
          </p:nvSpPr>
          <p:spPr>
            <a:xfrm>
              <a:off x="1882275"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3"/>
            <p:cNvSpPr/>
            <p:nvPr/>
          </p:nvSpPr>
          <p:spPr>
            <a:xfrm>
              <a:off x="1938875" y="158042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3"/>
            <p:cNvSpPr/>
            <p:nvPr/>
          </p:nvSpPr>
          <p:spPr>
            <a:xfrm>
              <a:off x="1995450" y="158042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8"/>
                    <a:pt x="767" y="324"/>
                  </a:cubicBezTo>
                  <a:cubicBezTo>
                    <a:pt x="767" y="144"/>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3"/>
            <p:cNvSpPr/>
            <p:nvPr/>
          </p:nvSpPr>
          <p:spPr>
            <a:xfrm>
              <a:off x="2052050" y="158042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3"/>
            <p:cNvSpPr/>
            <p:nvPr/>
          </p:nvSpPr>
          <p:spPr>
            <a:xfrm>
              <a:off x="1658300"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3"/>
            <p:cNvSpPr/>
            <p:nvPr/>
          </p:nvSpPr>
          <p:spPr>
            <a:xfrm>
              <a:off x="1712200"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3"/>
            <p:cNvSpPr/>
            <p:nvPr/>
          </p:nvSpPr>
          <p:spPr>
            <a:xfrm>
              <a:off x="1771475" y="1627750"/>
              <a:ext cx="16500" cy="16475"/>
            </a:xfrm>
            <a:custGeom>
              <a:rect b="b" l="l" r="r" t="t"/>
              <a:pathLst>
                <a:path extrusionOk="0" h="659" w="660">
                  <a:moveTo>
                    <a:pt x="336" y="0"/>
                  </a:moveTo>
                  <a:cubicBezTo>
                    <a:pt x="157" y="0"/>
                    <a:pt x="1" y="156"/>
                    <a:pt x="1" y="335"/>
                  </a:cubicBezTo>
                  <a:cubicBezTo>
                    <a:pt x="1" y="515"/>
                    <a:pt x="157" y="659"/>
                    <a:pt x="336" y="659"/>
                  </a:cubicBezTo>
                  <a:cubicBezTo>
                    <a:pt x="504" y="659"/>
                    <a:pt x="660" y="515"/>
                    <a:pt x="660" y="335"/>
                  </a:cubicBezTo>
                  <a:cubicBezTo>
                    <a:pt x="660" y="156"/>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3"/>
            <p:cNvSpPr/>
            <p:nvPr/>
          </p:nvSpPr>
          <p:spPr>
            <a:xfrm>
              <a:off x="1828375"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3"/>
            <p:cNvSpPr/>
            <p:nvPr/>
          </p:nvSpPr>
          <p:spPr>
            <a:xfrm>
              <a:off x="1882275"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3"/>
            <p:cNvSpPr/>
            <p:nvPr/>
          </p:nvSpPr>
          <p:spPr>
            <a:xfrm>
              <a:off x="1941550" y="1627750"/>
              <a:ext cx="16200" cy="16475"/>
            </a:xfrm>
            <a:custGeom>
              <a:rect b="b" l="l" r="r" t="t"/>
              <a:pathLst>
                <a:path extrusionOk="0" h="659" w="648">
                  <a:moveTo>
                    <a:pt x="324" y="0"/>
                  </a:moveTo>
                  <a:cubicBezTo>
                    <a:pt x="145" y="0"/>
                    <a:pt x="1" y="156"/>
                    <a:pt x="1" y="335"/>
                  </a:cubicBezTo>
                  <a:cubicBezTo>
                    <a:pt x="1" y="515"/>
                    <a:pt x="145" y="659"/>
                    <a:pt x="324" y="659"/>
                  </a:cubicBezTo>
                  <a:cubicBezTo>
                    <a:pt x="504" y="659"/>
                    <a:pt x="648" y="515"/>
                    <a:pt x="648" y="335"/>
                  </a:cubicBezTo>
                  <a:cubicBezTo>
                    <a:pt x="648" y="156"/>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3"/>
            <p:cNvSpPr/>
            <p:nvPr/>
          </p:nvSpPr>
          <p:spPr>
            <a:xfrm>
              <a:off x="1998150" y="1627750"/>
              <a:ext cx="16500" cy="16475"/>
            </a:xfrm>
            <a:custGeom>
              <a:rect b="b" l="l" r="r" t="t"/>
              <a:pathLst>
                <a:path extrusionOk="0" h="659" w="660">
                  <a:moveTo>
                    <a:pt x="336" y="0"/>
                  </a:moveTo>
                  <a:cubicBezTo>
                    <a:pt x="156" y="0"/>
                    <a:pt x="0" y="156"/>
                    <a:pt x="0" y="335"/>
                  </a:cubicBezTo>
                  <a:cubicBezTo>
                    <a:pt x="0" y="515"/>
                    <a:pt x="156" y="659"/>
                    <a:pt x="336" y="659"/>
                  </a:cubicBezTo>
                  <a:cubicBezTo>
                    <a:pt x="504" y="659"/>
                    <a:pt x="659" y="515"/>
                    <a:pt x="659" y="335"/>
                  </a:cubicBezTo>
                  <a:cubicBezTo>
                    <a:pt x="659" y="156"/>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3"/>
            <p:cNvSpPr/>
            <p:nvPr/>
          </p:nvSpPr>
          <p:spPr>
            <a:xfrm>
              <a:off x="2052050" y="1628050"/>
              <a:ext cx="19175" cy="16175"/>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3"/>
            <p:cNvSpPr/>
            <p:nvPr/>
          </p:nvSpPr>
          <p:spPr>
            <a:xfrm>
              <a:off x="1658300"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3"/>
            <p:cNvSpPr/>
            <p:nvPr/>
          </p:nvSpPr>
          <p:spPr>
            <a:xfrm>
              <a:off x="1712200"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3"/>
            <p:cNvSpPr/>
            <p:nvPr/>
          </p:nvSpPr>
          <p:spPr>
            <a:xfrm>
              <a:off x="1771475" y="1675350"/>
              <a:ext cx="16500" cy="16500"/>
            </a:xfrm>
            <a:custGeom>
              <a:rect b="b" l="l" r="r" t="t"/>
              <a:pathLst>
                <a:path extrusionOk="0" h="660" w="660">
                  <a:moveTo>
                    <a:pt x="336" y="0"/>
                  </a:moveTo>
                  <a:cubicBezTo>
                    <a:pt x="157" y="0"/>
                    <a:pt x="1" y="144"/>
                    <a:pt x="1" y="324"/>
                  </a:cubicBezTo>
                  <a:cubicBezTo>
                    <a:pt x="1" y="503"/>
                    <a:pt x="157" y="659"/>
                    <a:pt x="336" y="659"/>
                  </a:cubicBezTo>
                  <a:cubicBezTo>
                    <a:pt x="504" y="659"/>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3"/>
            <p:cNvSpPr/>
            <p:nvPr/>
          </p:nvSpPr>
          <p:spPr>
            <a:xfrm>
              <a:off x="1828375"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3"/>
            <p:cNvSpPr/>
            <p:nvPr/>
          </p:nvSpPr>
          <p:spPr>
            <a:xfrm>
              <a:off x="1882275"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3"/>
            <p:cNvSpPr/>
            <p:nvPr/>
          </p:nvSpPr>
          <p:spPr>
            <a:xfrm>
              <a:off x="1941550" y="1675350"/>
              <a:ext cx="16200" cy="16500"/>
            </a:xfrm>
            <a:custGeom>
              <a:rect b="b" l="l" r="r" t="t"/>
              <a:pathLst>
                <a:path extrusionOk="0" h="660" w="648">
                  <a:moveTo>
                    <a:pt x="324" y="0"/>
                  </a:moveTo>
                  <a:cubicBezTo>
                    <a:pt x="145" y="0"/>
                    <a:pt x="1" y="144"/>
                    <a:pt x="1" y="324"/>
                  </a:cubicBezTo>
                  <a:cubicBezTo>
                    <a:pt x="1" y="503"/>
                    <a:pt x="145" y="659"/>
                    <a:pt x="324" y="659"/>
                  </a:cubicBezTo>
                  <a:cubicBezTo>
                    <a:pt x="504" y="659"/>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3"/>
            <p:cNvSpPr/>
            <p:nvPr/>
          </p:nvSpPr>
          <p:spPr>
            <a:xfrm>
              <a:off x="1998150" y="1675350"/>
              <a:ext cx="16500" cy="16500"/>
            </a:xfrm>
            <a:custGeom>
              <a:rect b="b" l="l" r="r" t="t"/>
              <a:pathLst>
                <a:path extrusionOk="0" h="660" w="660">
                  <a:moveTo>
                    <a:pt x="336" y="0"/>
                  </a:moveTo>
                  <a:cubicBezTo>
                    <a:pt x="156" y="0"/>
                    <a:pt x="0" y="144"/>
                    <a:pt x="0" y="324"/>
                  </a:cubicBezTo>
                  <a:cubicBezTo>
                    <a:pt x="0" y="503"/>
                    <a:pt x="156" y="659"/>
                    <a:pt x="336" y="659"/>
                  </a:cubicBezTo>
                  <a:cubicBezTo>
                    <a:pt x="504" y="659"/>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3"/>
            <p:cNvSpPr/>
            <p:nvPr/>
          </p:nvSpPr>
          <p:spPr>
            <a:xfrm>
              <a:off x="2052050" y="1675350"/>
              <a:ext cx="19175" cy="16475"/>
            </a:xfrm>
            <a:custGeom>
              <a:rect b="b" l="l" r="r" t="t"/>
              <a:pathLst>
                <a:path extrusionOk="0" h="659" w="767">
                  <a:moveTo>
                    <a:pt x="444" y="0"/>
                  </a:moveTo>
                  <a:cubicBezTo>
                    <a:pt x="156" y="0"/>
                    <a:pt x="0" y="348"/>
                    <a:pt x="216" y="563"/>
                  </a:cubicBezTo>
                  <a:cubicBezTo>
                    <a:pt x="281" y="629"/>
                    <a:pt x="362" y="658"/>
                    <a:pt x="441" y="658"/>
                  </a:cubicBezTo>
                  <a:cubicBezTo>
                    <a:pt x="607" y="658"/>
                    <a:pt x="767" y="527"/>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5" name="Google Shape;1525;p23"/>
          <p:cNvSpPr/>
          <p:nvPr/>
        </p:nvSpPr>
        <p:spPr>
          <a:xfrm>
            <a:off x="8775525" y="3"/>
            <a:ext cx="368475" cy="1260019"/>
          </a:xfrm>
          <a:custGeom>
            <a:rect b="b" l="l" r="r" t="t"/>
            <a:pathLst>
              <a:path extrusionOk="0" h="37680" w="11019">
                <a:moveTo>
                  <a:pt x="0" y="0"/>
                </a:moveTo>
                <a:lnTo>
                  <a:pt x="0" y="37680"/>
                </a:lnTo>
                <a:lnTo>
                  <a:pt x="11019" y="37680"/>
                </a:lnTo>
                <a:lnTo>
                  <a:pt x="110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3"/>
          <p:cNvSpPr/>
          <p:nvPr/>
        </p:nvSpPr>
        <p:spPr>
          <a:xfrm>
            <a:off x="0" y="4608575"/>
            <a:ext cx="2860622" cy="259179"/>
          </a:xfrm>
          <a:custGeom>
            <a:rect b="b" l="l" r="r" t="t"/>
            <a:pathLst>
              <a:path extrusionOk="0" h="7750" w="68522">
                <a:moveTo>
                  <a:pt x="1" y="0"/>
                </a:moveTo>
                <a:lnTo>
                  <a:pt x="1" y="7750"/>
                </a:lnTo>
                <a:lnTo>
                  <a:pt x="68522" y="7750"/>
                </a:lnTo>
                <a:lnTo>
                  <a:pt x="685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3"/>
          <p:cNvSpPr/>
          <p:nvPr/>
        </p:nvSpPr>
        <p:spPr>
          <a:xfrm>
            <a:off x="5416968" y="3036860"/>
            <a:ext cx="699732" cy="345669"/>
          </a:xfrm>
          <a:custGeom>
            <a:rect b="b" l="l" r="r" t="t"/>
            <a:pathLst>
              <a:path extrusionOk="0" h="10337" w="20925">
                <a:moveTo>
                  <a:pt x="1" y="0"/>
                </a:moveTo>
                <a:cubicBezTo>
                  <a:pt x="72" y="5725"/>
                  <a:pt x="4732" y="10336"/>
                  <a:pt x="10457" y="10336"/>
                </a:cubicBezTo>
                <a:cubicBezTo>
                  <a:pt x="16194" y="10336"/>
                  <a:pt x="20853" y="5725"/>
                  <a:pt x="209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3"/>
          <p:cNvSpPr/>
          <p:nvPr/>
        </p:nvSpPr>
        <p:spPr>
          <a:xfrm>
            <a:off x="5416968" y="3380891"/>
            <a:ext cx="699732" cy="345669"/>
          </a:xfrm>
          <a:custGeom>
            <a:rect b="b" l="l" r="r" t="t"/>
            <a:pathLst>
              <a:path extrusionOk="0" h="10337" w="20925">
                <a:moveTo>
                  <a:pt x="10457" y="0"/>
                </a:moveTo>
                <a:cubicBezTo>
                  <a:pt x="4732" y="0"/>
                  <a:pt x="72" y="4612"/>
                  <a:pt x="1" y="10337"/>
                </a:cubicBezTo>
                <a:lnTo>
                  <a:pt x="20925" y="10337"/>
                </a:lnTo>
                <a:cubicBezTo>
                  <a:pt x="20853" y="4612"/>
                  <a:pt x="16194" y="0"/>
                  <a:pt x="10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3"/>
          <p:cNvSpPr txBox="1"/>
          <p:nvPr>
            <p:ph type="title"/>
          </p:nvPr>
        </p:nvSpPr>
        <p:spPr>
          <a:xfrm>
            <a:off x="713225" y="448050"/>
            <a:ext cx="37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30" name="Google Shape;1530;p23"/>
          <p:cNvSpPr txBox="1"/>
          <p:nvPr>
            <p:ph idx="1" type="subTitle"/>
          </p:nvPr>
        </p:nvSpPr>
        <p:spPr>
          <a:xfrm>
            <a:off x="2396525" y="3358954"/>
            <a:ext cx="1725600" cy="128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31" name="Google Shape;1531;p23"/>
          <p:cNvSpPr txBox="1"/>
          <p:nvPr>
            <p:ph idx="2" type="subTitle"/>
          </p:nvPr>
        </p:nvSpPr>
        <p:spPr>
          <a:xfrm>
            <a:off x="6273700" y="1702034"/>
            <a:ext cx="1725600" cy="128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32" name="Google Shape;1532;p23"/>
          <p:cNvSpPr txBox="1"/>
          <p:nvPr>
            <p:ph idx="3" type="subTitle"/>
          </p:nvPr>
        </p:nvSpPr>
        <p:spPr>
          <a:xfrm>
            <a:off x="6273700" y="1165801"/>
            <a:ext cx="1698300" cy="462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33" name="Google Shape;1533;p23"/>
          <p:cNvSpPr txBox="1"/>
          <p:nvPr>
            <p:ph idx="4" type="subTitle"/>
          </p:nvPr>
        </p:nvSpPr>
        <p:spPr>
          <a:xfrm>
            <a:off x="2396525" y="2829126"/>
            <a:ext cx="1698300" cy="462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2">
    <p:spTree>
      <p:nvGrpSpPr>
        <p:cNvPr id="1534" name="Shape 1534"/>
        <p:cNvGrpSpPr/>
        <p:nvPr/>
      </p:nvGrpSpPr>
      <p:grpSpPr>
        <a:xfrm>
          <a:off x="0" y="0"/>
          <a:ext cx="0" cy="0"/>
          <a:chOff x="0" y="0"/>
          <a:chExt cx="0" cy="0"/>
        </a:xfrm>
      </p:grpSpPr>
      <p:grpSp>
        <p:nvGrpSpPr>
          <p:cNvPr id="1535" name="Google Shape;1535;p24"/>
          <p:cNvGrpSpPr/>
          <p:nvPr/>
        </p:nvGrpSpPr>
        <p:grpSpPr>
          <a:xfrm>
            <a:off x="624508" y="223041"/>
            <a:ext cx="555940" cy="467056"/>
            <a:chOff x="1655600" y="1342675"/>
            <a:chExt cx="415625" cy="349175"/>
          </a:xfrm>
        </p:grpSpPr>
        <p:sp>
          <p:nvSpPr>
            <p:cNvPr id="1536" name="Google Shape;1536;p24"/>
            <p:cNvSpPr/>
            <p:nvPr/>
          </p:nvSpPr>
          <p:spPr>
            <a:xfrm>
              <a:off x="1655600" y="134297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4"/>
            <p:cNvSpPr/>
            <p:nvPr/>
          </p:nvSpPr>
          <p:spPr>
            <a:xfrm>
              <a:off x="1712200"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4"/>
            <p:cNvSpPr/>
            <p:nvPr/>
          </p:nvSpPr>
          <p:spPr>
            <a:xfrm>
              <a:off x="1768800" y="134297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9"/>
                    <a:pt x="767" y="324"/>
                  </a:cubicBezTo>
                  <a:cubicBezTo>
                    <a:pt x="767" y="145"/>
                    <a:pt x="611" y="1"/>
                    <a:pt x="443"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4"/>
            <p:cNvSpPr/>
            <p:nvPr/>
          </p:nvSpPr>
          <p:spPr>
            <a:xfrm>
              <a:off x="1825675" y="1342675"/>
              <a:ext cx="18900" cy="16500"/>
            </a:xfrm>
            <a:custGeom>
              <a:rect b="b" l="l" r="r" t="t"/>
              <a:pathLst>
                <a:path extrusionOk="0" h="660" w="756">
                  <a:moveTo>
                    <a:pt x="432" y="1"/>
                  </a:moveTo>
                  <a:cubicBezTo>
                    <a:pt x="144" y="13"/>
                    <a:pt x="1" y="360"/>
                    <a:pt x="192" y="564"/>
                  </a:cubicBezTo>
                  <a:cubicBezTo>
                    <a:pt x="258" y="630"/>
                    <a:pt x="339" y="659"/>
                    <a:pt x="419" y="659"/>
                  </a:cubicBezTo>
                  <a:cubicBezTo>
                    <a:pt x="586" y="659"/>
                    <a:pt x="747" y="531"/>
                    <a:pt x="755" y="336"/>
                  </a:cubicBezTo>
                  <a:cubicBezTo>
                    <a:pt x="755" y="157"/>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4"/>
            <p:cNvSpPr/>
            <p:nvPr/>
          </p:nvSpPr>
          <p:spPr>
            <a:xfrm>
              <a:off x="1882275"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4"/>
            <p:cNvSpPr/>
            <p:nvPr/>
          </p:nvSpPr>
          <p:spPr>
            <a:xfrm>
              <a:off x="1938875" y="134297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4"/>
            <p:cNvSpPr/>
            <p:nvPr/>
          </p:nvSpPr>
          <p:spPr>
            <a:xfrm>
              <a:off x="1995450" y="134297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4"/>
            <p:cNvSpPr/>
            <p:nvPr/>
          </p:nvSpPr>
          <p:spPr>
            <a:xfrm>
              <a:off x="2052050" y="134297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4"/>
            <p:cNvSpPr/>
            <p:nvPr/>
          </p:nvSpPr>
          <p:spPr>
            <a:xfrm>
              <a:off x="1658300"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4"/>
            <p:cNvSpPr/>
            <p:nvPr/>
          </p:nvSpPr>
          <p:spPr>
            <a:xfrm>
              <a:off x="1712200"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4"/>
            <p:cNvSpPr/>
            <p:nvPr/>
          </p:nvSpPr>
          <p:spPr>
            <a:xfrm>
              <a:off x="1771475" y="1390300"/>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4"/>
            <p:cNvSpPr/>
            <p:nvPr/>
          </p:nvSpPr>
          <p:spPr>
            <a:xfrm>
              <a:off x="1828375"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4"/>
            <p:cNvSpPr/>
            <p:nvPr/>
          </p:nvSpPr>
          <p:spPr>
            <a:xfrm>
              <a:off x="1882275"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4"/>
            <p:cNvSpPr/>
            <p:nvPr/>
          </p:nvSpPr>
          <p:spPr>
            <a:xfrm>
              <a:off x="1941550" y="1390300"/>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4"/>
            <p:cNvSpPr/>
            <p:nvPr/>
          </p:nvSpPr>
          <p:spPr>
            <a:xfrm>
              <a:off x="1998150" y="1390300"/>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4"/>
            <p:cNvSpPr/>
            <p:nvPr/>
          </p:nvSpPr>
          <p:spPr>
            <a:xfrm>
              <a:off x="2052050" y="1390300"/>
              <a:ext cx="19175" cy="16175"/>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4"/>
            <p:cNvSpPr/>
            <p:nvPr/>
          </p:nvSpPr>
          <p:spPr>
            <a:xfrm>
              <a:off x="1658300"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4"/>
            <p:cNvSpPr/>
            <p:nvPr/>
          </p:nvSpPr>
          <p:spPr>
            <a:xfrm>
              <a:off x="1712200"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4"/>
            <p:cNvSpPr/>
            <p:nvPr/>
          </p:nvSpPr>
          <p:spPr>
            <a:xfrm>
              <a:off x="1771475" y="1437900"/>
              <a:ext cx="16500" cy="16200"/>
            </a:xfrm>
            <a:custGeom>
              <a:rect b="b" l="l" r="r" t="t"/>
              <a:pathLst>
                <a:path extrusionOk="0" h="648" w="660">
                  <a:moveTo>
                    <a:pt x="336" y="1"/>
                  </a:moveTo>
                  <a:cubicBezTo>
                    <a:pt x="157" y="1"/>
                    <a:pt x="1" y="144"/>
                    <a:pt x="1" y="324"/>
                  </a:cubicBezTo>
                  <a:cubicBezTo>
                    <a:pt x="1" y="504"/>
                    <a:pt x="157" y="647"/>
                    <a:pt x="336" y="647"/>
                  </a:cubicBezTo>
                  <a:cubicBezTo>
                    <a:pt x="504" y="647"/>
                    <a:pt x="660" y="504"/>
                    <a:pt x="660" y="324"/>
                  </a:cubicBezTo>
                  <a:cubicBezTo>
                    <a:pt x="660" y="144"/>
                    <a:pt x="504" y="1"/>
                    <a:pt x="336"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4"/>
            <p:cNvSpPr/>
            <p:nvPr/>
          </p:nvSpPr>
          <p:spPr>
            <a:xfrm>
              <a:off x="1828375"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4"/>
            <p:cNvSpPr/>
            <p:nvPr/>
          </p:nvSpPr>
          <p:spPr>
            <a:xfrm>
              <a:off x="1882275"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4"/>
            <p:cNvSpPr/>
            <p:nvPr/>
          </p:nvSpPr>
          <p:spPr>
            <a:xfrm>
              <a:off x="1941550" y="1437900"/>
              <a:ext cx="16200" cy="16200"/>
            </a:xfrm>
            <a:custGeom>
              <a:rect b="b" l="l" r="r" t="t"/>
              <a:pathLst>
                <a:path extrusionOk="0" h="648" w="648">
                  <a:moveTo>
                    <a:pt x="324" y="1"/>
                  </a:moveTo>
                  <a:cubicBezTo>
                    <a:pt x="145" y="1"/>
                    <a:pt x="1" y="144"/>
                    <a:pt x="1" y="324"/>
                  </a:cubicBezTo>
                  <a:cubicBezTo>
                    <a:pt x="1" y="504"/>
                    <a:pt x="145" y="647"/>
                    <a:pt x="324" y="647"/>
                  </a:cubicBezTo>
                  <a:cubicBezTo>
                    <a:pt x="504" y="647"/>
                    <a:pt x="648" y="504"/>
                    <a:pt x="648" y="324"/>
                  </a:cubicBezTo>
                  <a:cubicBezTo>
                    <a:pt x="648" y="144"/>
                    <a:pt x="504" y="1"/>
                    <a:pt x="32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4"/>
            <p:cNvSpPr/>
            <p:nvPr/>
          </p:nvSpPr>
          <p:spPr>
            <a:xfrm>
              <a:off x="1998150" y="1437900"/>
              <a:ext cx="16500" cy="16200"/>
            </a:xfrm>
            <a:custGeom>
              <a:rect b="b" l="l" r="r" t="t"/>
              <a:pathLst>
                <a:path extrusionOk="0" h="648" w="660">
                  <a:moveTo>
                    <a:pt x="336" y="1"/>
                  </a:moveTo>
                  <a:cubicBezTo>
                    <a:pt x="156" y="1"/>
                    <a:pt x="0" y="144"/>
                    <a:pt x="0" y="324"/>
                  </a:cubicBezTo>
                  <a:cubicBezTo>
                    <a:pt x="0" y="504"/>
                    <a:pt x="156" y="647"/>
                    <a:pt x="336" y="647"/>
                  </a:cubicBezTo>
                  <a:cubicBezTo>
                    <a:pt x="504" y="647"/>
                    <a:pt x="659" y="504"/>
                    <a:pt x="659" y="324"/>
                  </a:cubicBezTo>
                  <a:cubicBezTo>
                    <a:pt x="659" y="144"/>
                    <a:pt x="504" y="1"/>
                    <a:pt x="336"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4"/>
            <p:cNvSpPr/>
            <p:nvPr/>
          </p:nvSpPr>
          <p:spPr>
            <a:xfrm>
              <a:off x="2052050" y="14379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4"/>
            <p:cNvSpPr/>
            <p:nvPr/>
          </p:nvSpPr>
          <p:spPr>
            <a:xfrm>
              <a:off x="1655600" y="1485500"/>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4"/>
            <p:cNvSpPr/>
            <p:nvPr/>
          </p:nvSpPr>
          <p:spPr>
            <a:xfrm>
              <a:off x="1712200" y="14855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4"/>
            <p:cNvSpPr/>
            <p:nvPr/>
          </p:nvSpPr>
          <p:spPr>
            <a:xfrm>
              <a:off x="1768800" y="1485500"/>
              <a:ext cx="19175" cy="16200"/>
            </a:xfrm>
            <a:custGeom>
              <a:rect b="b" l="l" r="r" t="t"/>
              <a:pathLst>
                <a:path extrusionOk="0" h="648" w="767">
                  <a:moveTo>
                    <a:pt x="461" y="0"/>
                  </a:moveTo>
                  <a:cubicBezTo>
                    <a:pt x="455" y="0"/>
                    <a:pt x="449" y="1"/>
                    <a:pt x="443" y="1"/>
                  </a:cubicBezTo>
                  <a:cubicBezTo>
                    <a:pt x="144" y="1"/>
                    <a:pt x="0" y="348"/>
                    <a:pt x="204" y="552"/>
                  </a:cubicBezTo>
                  <a:cubicBezTo>
                    <a:pt x="270" y="618"/>
                    <a:pt x="352" y="647"/>
                    <a:pt x="433" y="647"/>
                  </a:cubicBezTo>
                  <a:cubicBezTo>
                    <a:pt x="602" y="647"/>
                    <a:pt x="767" y="519"/>
                    <a:pt x="767" y="324"/>
                  </a:cubicBezTo>
                  <a:cubicBezTo>
                    <a:pt x="767" y="151"/>
                    <a:pt x="622" y="0"/>
                    <a:pt x="461"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4"/>
            <p:cNvSpPr/>
            <p:nvPr/>
          </p:nvSpPr>
          <p:spPr>
            <a:xfrm>
              <a:off x="1825675" y="1485500"/>
              <a:ext cx="18900" cy="16200"/>
            </a:xfrm>
            <a:custGeom>
              <a:rect b="b" l="l" r="r" t="t"/>
              <a:pathLst>
                <a:path extrusionOk="0" h="648" w="756">
                  <a:moveTo>
                    <a:pt x="451" y="0"/>
                  </a:moveTo>
                  <a:cubicBezTo>
                    <a:pt x="445" y="0"/>
                    <a:pt x="438" y="1"/>
                    <a:pt x="432" y="1"/>
                  </a:cubicBezTo>
                  <a:cubicBezTo>
                    <a:pt x="132" y="1"/>
                    <a:pt x="1" y="348"/>
                    <a:pt x="204" y="552"/>
                  </a:cubicBezTo>
                  <a:cubicBezTo>
                    <a:pt x="270" y="618"/>
                    <a:pt x="351" y="647"/>
                    <a:pt x="431" y="647"/>
                  </a:cubicBezTo>
                  <a:cubicBezTo>
                    <a:pt x="596" y="647"/>
                    <a:pt x="755" y="519"/>
                    <a:pt x="755" y="324"/>
                  </a:cubicBezTo>
                  <a:cubicBezTo>
                    <a:pt x="755" y="151"/>
                    <a:pt x="622" y="0"/>
                    <a:pt x="451"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4"/>
            <p:cNvSpPr/>
            <p:nvPr/>
          </p:nvSpPr>
          <p:spPr>
            <a:xfrm>
              <a:off x="1882275" y="1485500"/>
              <a:ext cx="18875" cy="16200"/>
            </a:xfrm>
            <a:custGeom>
              <a:rect b="b" l="l" r="r" t="t"/>
              <a:pathLst>
                <a:path extrusionOk="0" h="648" w="755">
                  <a:moveTo>
                    <a:pt x="451" y="0"/>
                  </a:moveTo>
                  <a:cubicBezTo>
                    <a:pt x="445" y="0"/>
                    <a:pt x="438" y="1"/>
                    <a:pt x="432" y="1"/>
                  </a:cubicBezTo>
                  <a:cubicBezTo>
                    <a:pt x="144" y="1"/>
                    <a:pt x="0" y="348"/>
                    <a:pt x="204" y="552"/>
                  </a:cubicBezTo>
                  <a:cubicBezTo>
                    <a:pt x="270" y="618"/>
                    <a:pt x="351" y="647"/>
                    <a:pt x="430" y="647"/>
                  </a:cubicBezTo>
                  <a:cubicBezTo>
                    <a:pt x="596" y="647"/>
                    <a:pt x="755" y="519"/>
                    <a:pt x="755" y="324"/>
                  </a:cubicBezTo>
                  <a:cubicBezTo>
                    <a:pt x="755" y="151"/>
                    <a:pt x="621" y="0"/>
                    <a:pt x="451"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4"/>
            <p:cNvSpPr/>
            <p:nvPr/>
          </p:nvSpPr>
          <p:spPr>
            <a:xfrm>
              <a:off x="1938875" y="1485500"/>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4"/>
            <p:cNvSpPr/>
            <p:nvPr/>
          </p:nvSpPr>
          <p:spPr>
            <a:xfrm>
              <a:off x="1995450" y="1485500"/>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4"/>
            <p:cNvSpPr/>
            <p:nvPr/>
          </p:nvSpPr>
          <p:spPr>
            <a:xfrm>
              <a:off x="2052050" y="14855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4"/>
            <p:cNvSpPr/>
            <p:nvPr/>
          </p:nvSpPr>
          <p:spPr>
            <a:xfrm>
              <a:off x="1658300"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4"/>
            <p:cNvSpPr/>
            <p:nvPr/>
          </p:nvSpPr>
          <p:spPr>
            <a:xfrm>
              <a:off x="1712200"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4"/>
            <p:cNvSpPr/>
            <p:nvPr/>
          </p:nvSpPr>
          <p:spPr>
            <a:xfrm>
              <a:off x="1771475" y="1532825"/>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4"/>
            <p:cNvSpPr/>
            <p:nvPr/>
          </p:nvSpPr>
          <p:spPr>
            <a:xfrm>
              <a:off x="1828375"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4"/>
            <p:cNvSpPr/>
            <p:nvPr/>
          </p:nvSpPr>
          <p:spPr>
            <a:xfrm>
              <a:off x="1882275"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4"/>
            <p:cNvSpPr/>
            <p:nvPr/>
          </p:nvSpPr>
          <p:spPr>
            <a:xfrm>
              <a:off x="1941550" y="1532825"/>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4"/>
            <p:cNvSpPr/>
            <p:nvPr/>
          </p:nvSpPr>
          <p:spPr>
            <a:xfrm>
              <a:off x="1998150" y="1532825"/>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4"/>
            <p:cNvSpPr/>
            <p:nvPr/>
          </p:nvSpPr>
          <p:spPr>
            <a:xfrm>
              <a:off x="2052050" y="1532825"/>
              <a:ext cx="19175" cy="16325"/>
            </a:xfrm>
            <a:custGeom>
              <a:rect b="b" l="l" r="r" t="t"/>
              <a:pathLst>
                <a:path extrusionOk="0" h="653" w="767">
                  <a:moveTo>
                    <a:pt x="444" y="0"/>
                  </a:moveTo>
                  <a:cubicBezTo>
                    <a:pt x="156" y="0"/>
                    <a:pt x="0" y="348"/>
                    <a:pt x="216" y="551"/>
                  </a:cubicBezTo>
                  <a:cubicBezTo>
                    <a:pt x="282" y="621"/>
                    <a:pt x="363" y="652"/>
                    <a:pt x="443" y="652"/>
                  </a:cubicBezTo>
                  <a:cubicBezTo>
                    <a:pt x="608" y="652"/>
                    <a:pt x="767" y="518"/>
                    <a:pt x="767" y="324"/>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4"/>
            <p:cNvSpPr/>
            <p:nvPr/>
          </p:nvSpPr>
          <p:spPr>
            <a:xfrm>
              <a:off x="1655600" y="158042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4"/>
            <p:cNvSpPr/>
            <p:nvPr/>
          </p:nvSpPr>
          <p:spPr>
            <a:xfrm>
              <a:off x="1712200"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4"/>
            <p:cNvSpPr/>
            <p:nvPr/>
          </p:nvSpPr>
          <p:spPr>
            <a:xfrm>
              <a:off x="1768800" y="158042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8"/>
                    <a:pt x="767" y="324"/>
                  </a:cubicBezTo>
                  <a:cubicBezTo>
                    <a:pt x="767" y="144"/>
                    <a:pt x="611" y="1"/>
                    <a:pt x="443"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4"/>
            <p:cNvSpPr/>
            <p:nvPr/>
          </p:nvSpPr>
          <p:spPr>
            <a:xfrm>
              <a:off x="1825675" y="1580425"/>
              <a:ext cx="18900" cy="16200"/>
            </a:xfrm>
            <a:custGeom>
              <a:rect b="b" l="l" r="r" t="t"/>
              <a:pathLst>
                <a:path extrusionOk="0" h="648" w="756">
                  <a:moveTo>
                    <a:pt x="432" y="1"/>
                  </a:moveTo>
                  <a:cubicBezTo>
                    <a:pt x="132"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4"/>
            <p:cNvSpPr/>
            <p:nvPr/>
          </p:nvSpPr>
          <p:spPr>
            <a:xfrm>
              <a:off x="1882275"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4"/>
            <p:cNvSpPr/>
            <p:nvPr/>
          </p:nvSpPr>
          <p:spPr>
            <a:xfrm>
              <a:off x="1938875" y="158042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4"/>
            <p:cNvSpPr/>
            <p:nvPr/>
          </p:nvSpPr>
          <p:spPr>
            <a:xfrm>
              <a:off x="1995450" y="158042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8"/>
                    <a:pt x="767" y="324"/>
                  </a:cubicBezTo>
                  <a:cubicBezTo>
                    <a:pt x="767" y="144"/>
                    <a:pt x="612"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4"/>
            <p:cNvSpPr/>
            <p:nvPr/>
          </p:nvSpPr>
          <p:spPr>
            <a:xfrm>
              <a:off x="2052050" y="158042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4"/>
            <p:cNvSpPr/>
            <p:nvPr/>
          </p:nvSpPr>
          <p:spPr>
            <a:xfrm>
              <a:off x="1658300"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4"/>
            <p:cNvSpPr/>
            <p:nvPr/>
          </p:nvSpPr>
          <p:spPr>
            <a:xfrm>
              <a:off x="1712200"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4"/>
            <p:cNvSpPr/>
            <p:nvPr/>
          </p:nvSpPr>
          <p:spPr>
            <a:xfrm>
              <a:off x="1771475" y="1627750"/>
              <a:ext cx="16500" cy="16475"/>
            </a:xfrm>
            <a:custGeom>
              <a:rect b="b" l="l" r="r" t="t"/>
              <a:pathLst>
                <a:path extrusionOk="0" h="659" w="660">
                  <a:moveTo>
                    <a:pt x="336" y="0"/>
                  </a:moveTo>
                  <a:cubicBezTo>
                    <a:pt x="157" y="0"/>
                    <a:pt x="1" y="156"/>
                    <a:pt x="1" y="335"/>
                  </a:cubicBezTo>
                  <a:cubicBezTo>
                    <a:pt x="1" y="515"/>
                    <a:pt x="157" y="659"/>
                    <a:pt x="336" y="659"/>
                  </a:cubicBezTo>
                  <a:cubicBezTo>
                    <a:pt x="504" y="659"/>
                    <a:pt x="660" y="515"/>
                    <a:pt x="660" y="335"/>
                  </a:cubicBezTo>
                  <a:cubicBezTo>
                    <a:pt x="660" y="156"/>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4"/>
            <p:cNvSpPr/>
            <p:nvPr/>
          </p:nvSpPr>
          <p:spPr>
            <a:xfrm>
              <a:off x="1828375"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4"/>
            <p:cNvSpPr/>
            <p:nvPr/>
          </p:nvSpPr>
          <p:spPr>
            <a:xfrm>
              <a:off x="1882275"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4"/>
            <p:cNvSpPr/>
            <p:nvPr/>
          </p:nvSpPr>
          <p:spPr>
            <a:xfrm>
              <a:off x="1941550" y="1627750"/>
              <a:ext cx="16200" cy="16475"/>
            </a:xfrm>
            <a:custGeom>
              <a:rect b="b" l="l" r="r" t="t"/>
              <a:pathLst>
                <a:path extrusionOk="0" h="659" w="648">
                  <a:moveTo>
                    <a:pt x="324" y="0"/>
                  </a:moveTo>
                  <a:cubicBezTo>
                    <a:pt x="145" y="0"/>
                    <a:pt x="1" y="156"/>
                    <a:pt x="1" y="335"/>
                  </a:cubicBezTo>
                  <a:cubicBezTo>
                    <a:pt x="1" y="515"/>
                    <a:pt x="145" y="659"/>
                    <a:pt x="324" y="659"/>
                  </a:cubicBezTo>
                  <a:cubicBezTo>
                    <a:pt x="504" y="659"/>
                    <a:pt x="648" y="515"/>
                    <a:pt x="648" y="335"/>
                  </a:cubicBezTo>
                  <a:cubicBezTo>
                    <a:pt x="648" y="156"/>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4"/>
            <p:cNvSpPr/>
            <p:nvPr/>
          </p:nvSpPr>
          <p:spPr>
            <a:xfrm>
              <a:off x="1998150" y="1627750"/>
              <a:ext cx="16500" cy="16475"/>
            </a:xfrm>
            <a:custGeom>
              <a:rect b="b" l="l" r="r" t="t"/>
              <a:pathLst>
                <a:path extrusionOk="0" h="659" w="660">
                  <a:moveTo>
                    <a:pt x="336" y="0"/>
                  </a:moveTo>
                  <a:cubicBezTo>
                    <a:pt x="156" y="0"/>
                    <a:pt x="0" y="156"/>
                    <a:pt x="0" y="335"/>
                  </a:cubicBezTo>
                  <a:cubicBezTo>
                    <a:pt x="0" y="515"/>
                    <a:pt x="156" y="659"/>
                    <a:pt x="336" y="659"/>
                  </a:cubicBezTo>
                  <a:cubicBezTo>
                    <a:pt x="504" y="659"/>
                    <a:pt x="659" y="515"/>
                    <a:pt x="659" y="335"/>
                  </a:cubicBezTo>
                  <a:cubicBezTo>
                    <a:pt x="659" y="156"/>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4"/>
            <p:cNvSpPr/>
            <p:nvPr/>
          </p:nvSpPr>
          <p:spPr>
            <a:xfrm>
              <a:off x="2052050" y="1628050"/>
              <a:ext cx="19175" cy="16175"/>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4"/>
            <p:cNvSpPr/>
            <p:nvPr/>
          </p:nvSpPr>
          <p:spPr>
            <a:xfrm>
              <a:off x="1658300"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4"/>
            <p:cNvSpPr/>
            <p:nvPr/>
          </p:nvSpPr>
          <p:spPr>
            <a:xfrm>
              <a:off x="1712200"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4"/>
            <p:cNvSpPr/>
            <p:nvPr/>
          </p:nvSpPr>
          <p:spPr>
            <a:xfrm>
              <a:off x="1771475" y="1675350"/>
              <a:ext cx="16500" cy="16500"/>
            </a:xfrm>
            <a:custGeom>
              <a:rect b="b" l="l" r="r" t="t"/>
              <a:pathLst>
                <a:path extrusionOk="0" h="660" w="660">
                  <a:moveTo>
                    <a:pt x="336" y="0"/>
                  </a:moveTo>
                  <a:cubicBezTo>
                    <a:pt x="157" y="0"/>
                    <a:pt x="1" y="144"/>
                    <a:pt x="1" y="324"/>
                  </a:cubicBezTo>
                  <a:cubicBezTo>
                    <a:pt x="1" y="503"/>
                    <a:pt x="157" y="659"/>
                    <a:pt x="336" y="659"/>
                  </a:cubicBezTo>
                  <a:cubicBezTo>
                    <a:pt x="504" y="659"/>
                    <a:pt x="660" y="503"/>
                    <a:pt x="660" y="324"/>
                  </a:cubicBezTo>
                  <a:cubicBezTo>
                    <a:pt x="660"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4"/>
            <p:cNvSpPr/>
            <p:nvPr/>
          </p:nvSpPr>
          <p:spPr>
            <a:xfrm>
              <a:off x="1828375"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4"/>
            <p:cNvSpPr/>
            <p:nvPr/>
          </p:nvSpPr>
          <p:spPr>
            <a:xfrm>
              <a:off x="1882275"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4"/>
            <p:cNvSpPr/>
            <p:nvPr/>
          </p:nvSpPr>
          <p:spPr>
            <a:xfrm>
              <a:off x="1941550" y="1675350"/>
              <a:ext cx="16200" cy="16500"/>
            </a:xfrm>
            <a:custGeom>
              <a:rect b="b" l="l" r="r" t="t"/>
              <a:pathLst>
                <a:path extrusionOk="0" h="660" w="648">
                  <a:moveTo>
                    <a:pt x="324" y="0"/>
                  </a:moveTo>
                  <a:cubicBezTo>
                    <a:pt x="145" y="0"/>
                    <a:pt x="1" y="144"/>
                    <a:pt x="1" y="324"/>
                  </a:cubicBezTo>
                  <a:cubicBezTo>
                    <a:pt x="1" y="503"/>
                    <a:pt x="145" y="659"/>
                    <a:pt x="324" y="659"/>
                  </a:cubicBezTo>
                  <a:cubicBezTo>
                    <a:pt x="504" y="659"/>
                    <a:pt x="648" y="503"/>
                    <a:pt x="648" y="324"/>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4"/>
            <p:cNvSpPr/>
            <p:nvPr/>
          </p:nvSpPr>
          <p:spPr>
            <a:xfrm>
              <a:off x="1998150" y="1675350"/>
              <a:ext cx="16500" cy="16500"/>
            </a:xfrm>
            <a:custGeom>
              <a:rect b="b" l="l" r="r" t="t"/>
              <a:pathLst>
                <a:path extrusionOk="0" h="660" w="660">
                  <a:moveTo>
                    <a:pt x="336" y="0"/>
                  </a:moveTo>
                  <a:cubicBezTo>
                    <a:pt x="156" y="0"/>
                    <a:pt x="0" y="144"/>
                    <a:pt x="0" y="324"/>
                  </a:cubicBezTo>
                  <a:cubicBezTo>
                    <a:pt x="0" y="503"/>
                    <a:pt x="156" y="659"/>
                    <a:pt x="336" y="659"/>
                  </a:cubicBezTo>
                  <a:cubicBezTo>
                    <a:pt x="504" y="659"/>
                    <a:pt x="659" y="503"/>
                    <a:pt x="659" y="324"/>
                  </a:cubicBezTo>
                  <a:cubicBezTo>
                    <a:pt x="659"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4"/>
            <p:cNvSpPr/>
            <p:nvPr/>
          </p:nvSpPr>
          <p:spPr>
            <a:xfrm>
              <a:off x="2052050" y="1675350"/>
              <a:ext cx="19175" cy="16475"/>
            </a:xfrm>
            <a:custGeom>
              <a:rect b="b" l="l" r="r" t="t"/>
              <a:pathLst>
                <a:path extrusionOk="0" h="659" w="767">
                  <a:moveTo>
                    <a:pt x="444" y="0"/>
                  </a:moveTo>
                  <a:cubicBezTo>
                    <a:pt x="156" y="0"/>
                    <a:pt x="0" y="348"/>
                    <a:pt x="216" y="563"/>
                  </a:cubicBezTo>
                  <a:cubicBezTo>
                    <a:pt x="281" y="629"/>
                    <a:pt x="362" y="658"/>
                    <a:pt x="441" y="658"/>
                  </a:cubicBezTo>
                  <a:cubicBezTo>
                    <a:pt x="607" y="658"/>
                    <a:pt x="767" y="527"/>
                    <a:pt x="767" y="324"/>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0" name="Google Shape;1600;p24"/>
          <p:cNvSpPr/>
          <p:nvPr/>
        </p:nvSpPr>
        <p:spPr>
          <a:xfrm>
            <a:off x="0" y="-9"/>
            <a:ext cx="368475" cy="1260019"/>
          </a:xfrm>
          <a:custGeom>
            <a:rect b="b" l="l" r="r" t="t"/>
            <a:pathLst>
              <a:path extrusionOk="0" h="37680" w="11019">
                <a:moveTo>
                  <a:pt x="0" y="0"/>
                </a:moveTo>
                <a:lnTo>
                  <a:pt x="0" y="37680"/>
                </a:lnTo>
                <a:lnTo>
                  <a:pt x="11019" y="37680"/>
                </a:lnTo>
                <a:lnTo>
                  <a:pt x="110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4"/>
          <p:cNvSpPr/>
          <p:nvPr/>
        </p:nvSpPr>
        <p:spPr>
          <a:xfrm>
            <a:off x="7689259" y="4331655"/>
            <a:ext cx="1454707" cy="273573"/>
          </a:xfrm>
          <a:custGeom>
            <a:rect b="b" l="l" r="r" t="t"/>
            <a:pathLst>
              <a:path extrusionOk="0" h="8181" w="43502">
                <a:moveTo>
                  <a:pt x="1" y="1"/>
                </a:moveTo>
                <a:lnTo>
                  <a:pt x="1" y="8181"/>
                </a:lnTo>
                <a:lnTo>
                  <a:pt x="43501" y="8181"/>
                </a:lnTo>
                <a:lnTo>
                  <a:pt x="43501" y="1"/>
                </a:lnTo>
                <a:close/>
              </a:path>
            </a:pathLst>
          </a:custGeom>
          <a:solidFill>
            <a:srgbClr val="E73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4"/>
          <p:cNvSpPr/>
          <p:nvPr/>
        </p:nvSpPr>
        <p:spPr>
          <a:xfrm>
            <a:off x="8416596" y="4166213"/>
            <a:ext cx="727387" cy="165428"/>
          </a:xfrm>
          <a:custGeom>
            <a:rect b="b" l="l" r="r" t="t"/>
            <a:pathLst>
              <a:path extrusionOk="0" h="4947" w="21752">
                <a:moveTo>
                  <a:pt x="1" y="0"/>
                </a:moveTo>
                <a:lnTo>
                  <a:pt x="1" y="4947"/>
                </a:lnTo>
                <a:lnTo>
                  <a:pt x="21751" y="4947"/>
                </a:lnTo>
                <a:lnTo>
                  <a:pt x="21751" y="0"/>
                </a:lnTo>
                <a:close/>
              </a:path>
            </a:pathLst>
          </a:custGeom>
          <a:solidFill>
            <a:srgbClr val="1214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4"/>
          <p:cNvSpPr/>
          <p:nvPr/>
        </p:nvSpPr>
        <p:spPr>
          <a:xfrm>
            <a:off x="7807827" y="4487701"/>
            <a:ext cx="379343" cy="332360"/>
          </a:xfrm>
          <a:custGeom>
            <a:rect b="b" l="l" r="r" t="t"/>
            <a:pathLst>
              <a:path extrusionOk="0" h="9939" w="11344">
                <a:moveTo>
                  <a:pt x="5679" y="0"/>
                </a:moveTo>
                <a:cubicBezTo>
                  <a:pt x="4013" y="0"/>
                  <a:pt x="2386" y="838"/>
                  <a:pt x="1450" y="2351"/>
                </a:cubicBezTo>
                <a:cubicBezTo>
                  <a:pt x="1" y="4687"/>
                  <a:pt x="719" y="7753"/>
                  <a:pt x="3055" y="9190"/>
                </a:cubicBezTo>
                <a:cubicBezTo>
                  <a:pt x="3872" y="9697"/>
                  <a:pt x="4778" y="9939"/>
                  <a:pt x="5673" y="9939"/>
                </a:cubicBezTo>
                <a:cubicBezTo>
                  <a:pt x="7336" y="9939"/>
                  <a:pt x="8959" y="9104"/>
                  <a:pt x="9894" y="7585"/>
                </a:cubicBezTo>
                <a:cubicBezTo>
                  <a:pt x="11343" y="5250"/>
                  <a:pt x="10612" y="2183"/>
                  <a:pt x="8289" y="746"/>
                </a:cubicBezTo>
                <a:cubicBezTo>
                  <a:pt x="7474" y="241"/>
                  <a:pt x="6571" y="0"/>
                  <a:pt x="5679" y="0"/>
                </a:cubicBezTo>
                <a:close/>
              </a:path>
            </a:pathLst>
          </a:custGeom>
          <a:solidFill>
            <a:srgbClr val="FB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4"/>
          <p:cNvSpPr txBox="1"/>
          <p:nvPr>
            <p:ph type="title"/>
          </p:nvPr>
        </p:nvSpPr>
        <p:spPr>
          <a:xfrm>
            <a:off x="713225" y="445025"/>
            <a:ext cx="7726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05" name="Google Shape;1605;p24"/>
          <p:cNvSpPr txBox="1"/>
          <p:nvPr>
            <p:ph idx="1" type="subTitle"/>
          </p:nvPr>
        </p:nvSpPr>
        <p:spPr>
          <a:xfrm>
            <a:off x="3438462" y="1653600"/>
            <a:ext cx="2534100" cy="75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606" name="Google Shape;1606;p24"/>
          <p:cNvSpPr txBox="1"/>
          <p:nvPr>
            <p:ph idx="2" type="subTitle"/>
          </p:nvPr>
        </p:nvSpPr>
        <p:spPr>
          <a:xfrm>
            <a:off x="3438462" y="1117500"/>
            <a:ext cx="2328900" cy="394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07" name="Google Shape;1607;p24"/>
          <p:cNvSpPr txBox="1"/>
          <p:nvPr>
            <p:ph idx="3" type="subTitle"/>
          </p:nvPr>
        </p:nvSpPr>
        <p:spPr>
          <a:xfrm>
            <a:off x="3438462" y="2894041"/>
            <a:ext cx="2534100" cy="75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08" name="Google Shape;1608;p24"/>
          <p:cNvSpPr txBox="1"/>
          <p:nvPr>
            <p:ph idx="4" type="subTitle"/>
          </p:nvPr>
        </p:nvSpPr>
        <p:spPr>
          <a:xfrm>
            <a:off x="3438462" y="2358863"/>
            <a:ext cx="2328900" cy="394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09" name="Google Shape;1609;p24"/>
          <p:cNvSpPr txBox="1"/>
          <p:nvPr>
            <p:ph idx="5" type="subTitle"/>
          </p:nvPr>
        </p:nvSpPr>
        <p:spPr>
          <a:xfrm>
            <a:off x="3438462" y="4138363"/>
            <a:ext cx="2534100" cy="75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10" name="Google Shape;1610;p24"/>
          <p:cNvSpPr txBox="1"/>
          <p:nvPr>
            <p:ph idx="6" type="subTitle"/>
          </p:nvPr>
        </p:nvSpPr>
        <p:spPr>
          <a:xfrm>
            <a:off x="3438462" y="3606985"/>
            <a:ext cx="2328900" cy="394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_AND_TWO_COLUMNS_1_2_1_1">
    <p:spTree>
      <p:nvGrpSpPr>
        <p:cNvPr id="1611" name="Shape 1611"/>
        <p:cNvGrpSpPr/>
        <p:nvPr/>
      </p:nvGrpSpPr>
      <p:grpSpPr>
        <a:xfrm>
          <a:off x="0" y="0"/>
          <a:ext cx="0" cy="0"/>
          <a:chOff x="0" y="0"/>
          <a:chExt cx="0" cy="0"/>
        </a:xfrm>
      </p:grpSpPr>
      <p:sp>
        <p:nvSpPr>
          <p:cNvPr id="1612" name="Google Shape;1612;p25"/>
          <p:cNvSpPr txBox="1"/>
          <p:nvPr>
            <p:ph type="title"/>
          </p:nvPr>
        </p:nvSpPr>
        <p:spPr>
          <a:xfrm>
            <a:off x="713225" y="445025"/>
            <a:ext cx="7726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13" name="Google Shape;1613;p25"/>
          <p:cNvSpPr txBox="1"/>
          <p:nvPr>
            <p:ph idx="1" type="subTitle"/>
          </p:nvPr>
        </p:nvSpPr>
        <p:spPr>
          <a:xfrm>
            <a:off x="714800" y="3054096"/>
            <a:ext cx="2119200" cy="88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14" name="Google Shape;1614;p25"/>
          <p:cNvSpPr txBox="1"/>
          <p:nvPr>
            <p:ph idx="2" type="subTitle"/>
          </p:nvPr>
        </p:nvSpPr>
        <p:spPr>
          <a:xfrm>
            <a:off x="3517499" y="3054096"/>
            <a:ext cx="2119200" cy="88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15" name="Google Shape;1615;p25"/>
          <p:cNvSpPr txBox="1"/>
          <p:nvPr>
            <p:ph idx="3" type="subTitle"/>
          </p:nvPr>
        </p:nvSpPr>
        <p:spPr>
          <a:xfrm>
            <a:off x="6320177" y="3054096"/>
            <a:ext cx="2119200" cy="88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16" name="Google Shape;1616;p25"/>
          <p:cNvSpPr txBox="1"/>
          <p:nvPr>
            <p:ph idx="4" type="subTitle"/>
          </p:nvPr>
        </p:nvSpPr>
        <p:spPr>
          <a:xfrm>
            <a:off x="713225" y="2249424"/>
            <a:ext cx="2121300" cy="46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17" name="Google Shape;1617;p25"/>
          <p:cNvSpPr txBox="1"/>
          <p:nvPr>
            <p:ph idx="5" type="subTitle"/>
          </p:nvPr>
        </p:nvSpPr>
        <p:spPr>
          <a:xfrm>
            <a:off x="3515917" y="2249424"/>
            <a:ext cx="2121300" cy="46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18" name="Google Shape;1618;p25"/>
          <p:cNvSpPr txBox="1"/>
          <p:nvPr>
            <p:ph idx="6" type="subTitle"/>
          </p:nvPr>
        </p:nvSpPr>
        <p:spPr>
          <a:xfrm>
            <a:off x="6318608" y="2249424"/>
            <a:ext cx="2121300" cy="46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1619" name="Google Shape;1619;p25"/>
          <p:cNvGrpSpPr/>
          <p:nvPr/>
        </p:nvGrpSpPr>
        <p:grpSpPr>
          <a:xfrm>
            <a:off x="9" y="1265026"/>
            <a:ext cx="556310" cy="466597"/>
            <a:chOff x="3682534" y="3712263"/>
            <a:chExt cx="556310" cy="466597"/>
          </a:xfrm>
        </p:grpSpPr>
        <p:sp>
          <p:nvSpPr>
            <p:cNvPr id="1620" name="Google Shape;1620;p25"/>
            <p:cNvSpPr/>
            <p:nvPr/>
          </p:nvSpPr>
          <p:spPr>
            <a:xfrm>
              <a:off x="3682534" y="3712263"/>
              <a:ext cx="25648" cy="21669"/>
            </a:xfrm>
            <a:custGeom>
              <a:rect b="b" l="l" r="r" t="t"/>
              <a:pathLst>
                <a:path extrusionOk="0" h="648" w="767">
                  <a:moveTo>
                    <a:pt x="443" y="1"/>
                  </a:moveTo>
                  <a:cubicBezTo>
                    <a:pt x="156" y="1"/>
                    <a:pt x="0" y="348"/>
                    <a:pt x="216" y="552"/>
                  </a:cubicBezTo>
                  <a:cubicBezTo>
                    <a:pt x="282" y="618"/>
                    <a:pt x="363" y="647"/>
                    <a:pt x="442" y="647"/>
                  </a:cubicBezTo>
                  <a:cubicBezTo>
                    <a:pt x="608" y="647"/>
                    <a:pt x="767" y="519"/>
                    <a:pt x="767" y="324"/>
                  </a:cubicBezTo>
                  <a:cubicBezTo>
                    <a:pt x="767" y="145"/>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5"/>
            <p:cNvSpPr/>
            <p:nvPr/>
          </p:nvSpPr>
          <p:spPr>
            <a:xfrm>
              <a:off x="3758605" y="371226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5"/>
            <p:cNvSpPr/>
            <p:nvPr/>
          </p:nvSpPr>
          <p:spPr>
            <a:xfrm>
              <a:off x="3834309" y="3712263"/>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5"/>
            <p:cNvSpPr/>
            <p:nvPr/>
          </p:nvSpPr>
          <p:spPr>
            <a:xfrm>
              <a:off x="3910012" y="3712263"/>
              <a:ext cx="25648" cy="21669"/>
            </a:xfrm>
            <a:custGeom>
              <a:rect b="b" l="l" r="r" t="t"/>
              <a:pathLst>
                <a:path extrusionOk="0" h="648" w="767">
                  <a:moveTo>
                    <a:pt x="443" y="1"/>
                  </a:moveTo>
                  <a:cubicBezTo>
                    <a:pt x="144" y="1"/>
                    <a:pt x="0" y="348"/>
                    <a:pt x="204" y="552"/>
                  </a:cubicBezTo>
                  <a:cubicBezTo>
                    <a:pt x="270" y="618"/>
                    <a:pt x="352" y="647"/>
                    <a:pt x="433" y="647"/>
                  </a:cubicBezTo>
                  <a:cubicBezTo>
                    <a:pt x="602" y="647"/>
                    <a:pt x="767" y="519"/>
                    <a:pt x="767" y="324"/>
                  </a:cubicBezTo>
                  <a:cubicBezTo>
                    <a:pt x="767" y="145"/>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5"/>
            <p:cNvSpPr/>
            <p:nvPr/>
          </p:nvSpPr>
          <p:spPr>
            <a:xfrm>
              <a:off x="3985683" y="3712263"/>
              <a:ext cx="25682" cy="21669"/>
            </a:xfrm>
            <a:custGeom>
              <a:rect b="b" l="l" r="r" t="t"/>
              <a:pathLst>
                <a:path extrusionOk="0" h="648" w="768">
                  <a:moveTo>
                    <a:pt x="444" y="1"/>
                  </a:moveTo>
                  <a:cubicBezTo>
                    <a:pt x="156" y="1"/>
                    <a:pt x="1" y="348"/>
                    <a:pt x="216" y="552"/>
                  </a:cubicBezTo>
                  <a:cubicBezTo>
                    <a:pt x="282" y="618"/>
                    <a:pt x="363" y="647"/>
                    <a:pt x="443" y="647"/>
                  </a:cubicBezTo>
                  <a:cubicBezTo>
                    <a:pt x="608"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5"/>
            <p:cNvSpPr/>
            <p:nvPr/>
          </p:nvSpPr>
          <p:spPr>
            <a:xfrm>
              <a:off x="4061788" y="3712263"/>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5"/>
            <p:cNvSpPr/>
            <p:nvPr/>
          </p:nvSpPr>
          <p:spPr>
            <a:xfrm>
              <a:off x="4137491" y="3712263"/>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5"/>
            <p:cNvSpPr/>
            <p:nvPr/>
          </p:nvSpPr>
          <p:spPr>
            <a:xfrm>
              <a:off x="4213162" y="3712263"/>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5"/>
            <p:cNvSpPr/>
            <p:nvPr/>
          </p:nvSpPr>
          <p:spPr>
            <a:xfrm>
              <a:off x="3682534" y="3775963"/>
              <a:ext cx="25648" cy="21636"/>
            </a:xfrm>
            <a:custGeom>
              <a:rect b="b" l="l" r="r" t="t"/>
              <a:pathLst>
                <a:path extrusionOk="0" h="647" w="767">
                  <a:moveTo>
                    <a:pt x="443" y="0"/>
                  </a:moveTo>
                  <a:cubicBezTo>
                    <a:pt x="156" y="0"/>
                    <a:pt x="0" y="348"/>
                    <a:pt x="216" y="551"/>
                  </a:cubicBezTo>
                  <a:cubicBezTo>
                    <a:pt x="282" y="617"/>
                    <a:pt x="363" y="647"/>
                    <a:pt x="442"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5"/>
            <p:cNvSpPr/>
            <p:nvPr/>
          </p:nvSpPr>
          <p:spPr>
            <a:xfrm>
              <a:off x="3762216" y="3775963"/>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5"/>
            <p:cNvSpPr/>
            <p:nvPr/>
          </p:nvSpPr>
          <p:spPr>
            <a:xfrm>
              <a:off x="3834309" y="3775963"/>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5"/>
            <p:cNvSpPr/>
            <p:nvPr/>
          </p:nvSpPr>
          <p:spPr>
            <a:xfrm>
              <a:off x="3913590" y="3775963"/>
              <a:ext cx="22070" cy="21669"/>
            </a:xfrm>
            <a:custGeom>
              <a:rect b="b" l="l" r="r" t="t"/>
              <a:pathLst>
                <a:path extrusionOk="0" h="648" w="660">
                  <a:moveTo>
                    <a:pt x="324" y="0"/>
                  </a:moveTo>
                  <a:cubicBezTo>
                    <a:pt x="157" y="0"/>
                    <a:pt x="1" y="144"/>
                    <a:pt x="1" y="324"/>
                  </a:cubicBezTo>
                  <a:cubicBezTo>
                    <a:pt x="1" y="503"/>
                    <a:pt x="157" y="647"/>
                    <a:pt x="324" y="647"/>
                  </a:cubicBezTo>
                  <a:cubicBezTo>
                    <a:pt x="504" y="647"/>
                    <a:pt x="660" y="503"/>
                    <a:pt x="660" y="324"/>
                  </a:cubicBezTo>
                  <a:cubicBezTo>
                    <a:pt x="660"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5"/>
            <p:cNvSpPr/>
            <p:nvPr/>
          </p:nvSpPr>
          <p:spPr>
            <a:xfrm>
              <a:off x="3989695" y="3775963"/>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5"/>
            <p:cNvSpPr/>
            <p:nvPr/>
          </p:nvSpPr>
          <p:spPr>
            <a:xfrm>
              <a:off x="4061788" y="3775963"/>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5"/>
            <p:cNvSpPr/>
            <p:nvPr/>
          </p:nvSpPr>
          <p:spPr>
            <a:xfrm>
              <a:off x="4137491" y="3775963"/>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5"/>
            <p:cNvSpPr/>
            <p:nvPr/>
          </p:nvSpPr>
          <p:spPr>
            <a:xfrm>
              <a:off x="4217174" y="3775963"/>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5"/>
            <p:cNvSpPr/>
            <p:nvPr/>
          </p:nvSpPr>
          <p:spPr>
            <a:xfrm>
              <a:off x="3682534" y="3839228"/>
              <a:ext cx="25648" cy="22070"/>
            </a:xfrm>
            <a:custGeom>
              <a:rect b="b" l="l" r="r" t="t"/>
              <a:pathLst>
                <a:path extrusionOk="0" h="660" w="767">
                  <a:moveTo>
                    <a:pt x="443" y="1"/>
                  </a:moveTo>
                  <a:cubicBezTo>
                    <a:pt x="156" y="1"/>
                    <a:pt x="0" y="360"/>
                    <a:pt x="216" y="564"/>
                  </a:cubicBezTo>
                  <a:cubicBezTo>
                    <a:pt x="282" y="630"/>
                    <a:pt x="363" y="659"/>
                    <a:pt x="442" y="659"/>
                  </a:cubicBezTo>
                  <a:cubicBezTo>
                    <a:pt x="608" y="659"/>
                    <a:pt x="767" y="530"/>
                    <a:pt x="767" y="336"/>
                  </a:cubicBezTo>
                  <a:cubicBezTo>
                    <a:pt x="767" y="156"/>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5"/>
            <p:cNvSpPr/>
            <p:nvPr/>
          </p:nvSpPr>
          <p:spPr>
            <a:xfrm>
              <a:off x="3758605" y="3839228"/>
              <a:ext cx="25281" cy="22070"/>
            </a:xfrm>
            <a:custGeom>
              <a:rect b="b" l="l" r="r" t="t"/>
              <a:pathLst>
                <a:path extrusionOk="0" h="660" w="756">
                  <a:moveTo>
                    <a:pt x="432" y="1"/>
                  </a:moveTo>
                  <a:cubicBezTo>
                    <a:pt x="144" y="1"/>
                    <a:pt x="1" y="360"/>
                    <a:pt x="204" y="564"/>
                  </a:cubicBezTo>
                  <a:cubicBezTo>
                    <a:pt x="270" y="630"/>
                    <a:pt x="351" y="659"/>
                    <a:pt x="431" y="659"/>
                  </a:cubicBezTo>
                  <a:cubicBezTo>
                    <a:pt x="596" y="659"/>
                    <a:pt x="755" y="530"/>
                    <a:pt x="755" y="336"/>
                  </a:cubicBezTo>
                  <a:cubicBezTo>
                    <a:pt x="755" y="156"/>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5"/>
            <p:cNvSpPr/>
            <p:nvPr/>
          </p:nvSpPr>
          <p:spPr>
            <a:xfrm>
              <a:off x="3834309" y="3839228"/>
              <a:ext cx="25247" cy="22070"/>
            </a:xfrm>
            <a:custGeom>
              <a:rect b="b" l="l" r="r" t="t"/>
              <a:pathLst>
                <a:path extrusionOk="0" h="660" w="755">
                  <a:moveTo>
                    <a:pt x="432" y="1"/>
                  </a:moveTo>
                  <a:cubicBezTo>
                    <a:pt x="144" y="1"/>
                    <a:pt x="0" y="360"/>
                    <a:pt x="204" y="564"/>
                  </a:cubicBezTo>
                  <a:cubicBezTo>
                    <a:pt x="270" y="630"/>
                    <a:pt x="351" y="659"/>
                    <a:pt x="430" y="659"/>
                  </a:cubicBezTo>
                  <a:cubicBezTo>
                    <a:pt x="596" y="659"/>
                    <a:pt x="755" y="530"/>
                    <a:pt x="755" y="336"/>
                  </a:cubicBezTo>
                  <a:cubicBezTo>
                    <a:pt x="755" y="156"/>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5"/>
            <p:cNvSpPr/>
            <p:nvPr/>
          </p:nvSpPr>
          <p:spPr>
            <a:xfrm>
              <a:off x="3910012" y="3839228"/>
              <a:ext cx="25648" cy="22070"/>
            </a:xfrm>
            <a:custGeom>
              <a:rect b="b" l="l" r="r" t="t"/>
              <a:pathLst>
                <a:path extrusionOk="0" h="660" w="767">
                  <a:moveTo>
                    <a:pt x="443" y="1"/>
                  </a:moveTo>
                  <a:cubicBezTo>
                    <a:pt x="144" y="1"/>
                    <a:pt x="0" y="360"/>
                    <a:pt x="204" y="564"/>
                  </a:cubicBezTo>
                  <a:cubicBezTo>
                    <a:pt x="270" y="630"/>
                    <a:pt x="352" y="659"/>
                    <a:pt x="433" y="659"/>
                  </a:cubicBezTo>
                  <a:cubicBezTo>
                    <a:pt x="602" y="659"/>
                    <a:pt x="767" y="530"/>
                    <a:pt x="767" y="336"/>
                  </a:cubicBezTo>
                  <a:cubicBezTo>
                    <a:pt x="767" y="156"/>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5"/>
            <p:cNvSpPr/>
            <p:nvPr/>
          </p:nvSpPr>
          <p:spPr>
            <a:xfrm>
              <a:off x="3985683" y="3839228"/>
              <a:ext cx="25682" cy="22070"/>
            </a:xfrm>
            <a:custGeom>
              <a:rect b="b" l="l" r="r" t="t"/>
              <a:pathLst>
                <a:path extrusionOk="0" h="660" w="768">
                  <a:moveTo>
                    <a:pt x="444" y="1"/>
                  </a:moveTo>
                  <a:cubicBezTo>
                    <a:pt x="156" y="1"/>
                    <a:pt x="1" y="360"/>
                    <a:pt x="216" y="564"/>
                  </a:cubicBezTo>
                  <a:cubicBezTo>
                    <a:pt x="282" y="630"/>
                    <a:pt x="363" y="659"/>
                    <a:pt x="443" y="659"/>
                  </a:cubicBezTo>
                  <a:cubicBezTo>
                    <a:pt x="608" y="659"/>
                    <a:pt x="767" y="530"/>
                    <a:pt x="767" y="336"/>
                  </a:cubicBezTo>
                  <a:cubicBezTo>
                    <a:pt x="767" y="156"/>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5"/>
            <p:cNvSpPr/>
            <p:nvPr/>
          </p:nvSpPr>
          <p:spPr>
            <a:xfrm>
              <a:off x="4061788" y="3839228"/>
              <a:ext cx="25247" cy="22070"/>
            </a:xfrm>
            <a:custGeom>
              <a:rect b="b" l="l" r="r" t="t"/>
              <a:pathLst>
                <a:path extrusionOk="0" h="660" w="755">
                  <a:moveTo>
                    <a:pt x="432" y="1"/>
                  </a:moveTo>
                  <a:cubicBezTo>
                    <a:pt x="144" y="1"/>
                    <a:pt x="0" y="348"/>
                    <a:pt x="204" y="564"/>
                  </a:cubicBezTo>
                  <a:cubicBezTo>
                    <a:pt x="270" y="630"/>
                    <a:pt x="351" y="659"/>
                    <a:pt x="430" y="659"/>
                  </a:cubicBezTo>
                  <a:cubicBezTo>
                    <a:pt x="596" y="659"/>
                    <a:pt x="755" y="530"/>
                    <a:pt x="755" y="336"/>
                  </a:cubicBezTo>
                  <a:cubicBezTo>
                    <a:pt x="755" y="156"/>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5"/>
            <p:cNvSpPr/>
            <p:nvPr/>
          </p:nvSpPr>
          <p:spPr>
            <a:xfrm>
              <a:off x="4137491" y="3839228"/>
              <a:ext cx="25648" cy="22070"/>
            </a:xfrm>
            <a:custGeom>
              <a:rect b="b" l="l" r="r" t="t"/>
              <a:pathLst>
                <a:path extrusionOk="0" h="660" w="767">
                  <a:moveTo>
                    <a:pt x="431" y="1"/>
                  </a:moveTo>
                  <a:cubicBezTo>
                    <a:pt x="144" y="1"/>
                    <a:pt x="0" y="360"/>
                    <a:pt x="204" y="564"/>
                  </a:cubicBezTo>
                  <a:cubicBezTo>
                    <a:pt x="270" y="630"/>
                    <a:pt x="351" y="659"/>
                    <a:pt x="430" y="659"/>
                  </a:cubicBezTo>
                  <a:cubicBezTo>
                    <a:pt x="597" y="659"/>
                    <a:pt x="758" y="530"/>
                    <a:pt x="767" y="336"/>
                  </a:cubicBezTo>
                  <a:cubicBezTo>
                    <a:pt x="767"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5"/>
            <p:cNvSpPr/>
            <p:nvPr/>
          </p:nvSpPr>
          <p:spPr>
            <a:xfrm>
              <a:off x="4213162" y="3839228"/>
              <a:ext cx="25682" cy="22070"/>
            </a:xfrm>
            <a:custGeom>
              <a:rect b="b" l="l" r="r" t="t"/>
              <a:pathLst>
                <a:path extrusionOk="0" h="660" w="768">
                  <a:moveTo>
                    <a:pt x="444" y="1"/>
                  </a:moveTo>
                  <a:cubicBezTo>
                    <a:pt x="144" y="1"/>
                    <a:pt x="1" y="360"/>
                    <a:pt x="204" y="564"/>
                  </a:cubicBezTo>
                  <a:cubicBezTo>
                    <a:pt x="274" y="630"/>
                    <a:pt x="358" y="659"/>
                    <a:pt x="439" y="659"/>
                  </a:cubicBezTo>
                  <a:cubicBezTo>
                    <a:pt x="608" y="659"/>
                    <a:pt x="767" y="530"/>
                    <a:pt x="767" y="336"/>
                  </a:cubicBezTo>
                  <a:cubicBezTo>
                    <a:pt x="767" y="156"/>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5"/>
            <p:cNvSpPr/>
            <p:nvPr/>
          </p:nvSpPr>
          <p:spPr>
            <a:xfrm>
              <a:off x="3682534" y="3902928"/>
              <a:ext cx="25648" cy="21803"/>
            </a:xfrm>
            <a:custGeom>
              <a:rect b="b" l="l" r="r" t="t"/>
              <a:pathLst>
                <a:path extrusionOk="0" h="652" w="767">
                  <a:moveTo>
                    <a:pt x="443" y="0"/>
                  </a:moveTo>
                  <a:cubicBezTo>
                    <a:pt x="156" y="0"/>
                    <a:pt x="0" y="347"/>
                    <a:pt x="216" y="551"/>
                  </a:cubicBezTo>
                  <a:cubicBezTo>
                    <a:pt x="282" y="621"/>
                    <a:pt x="363" y="652"/>
                    <a:pt x="442" y="652"/>
                  </a:cubicBezTo>
                  <a:cubicBezTo>
                    <a:pt x="608" y="652"/>
                    <a:pt x="767" y="518"/>
                    <a:pt x="767" y="323"/>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5"/>
            <p:cNvSpPr/>
            <p:nvPr/>
          </p:nvSpPr>
          <p:spPr>
            <a:xfrm>
              <a:off x="3758605" y="3902928"/>
              <a:ext cx="25281" cy="21803"/>
            </a:xfrm>
            <a:custGeom>
              <a:rect b="b" l="l" r="r" t="t"/>
              <a:pathLst>
                <a:path extrusionOk="0" h="652" w="756">
                  <a:moveTo>
                    <a:pt x="432" y="0"/>
                  </a:moveTo>
                  <a:cubicBezTo>
                    <a:pt x="144" y="0"/>
                    <a:pt x="1" y="347"/>
                    <a:pt x="204" y="551"/>
                  </a:cubicBezTo>
                  <a:cubicBezTo>
                    <a:pt x="270" y="621"/>
                    <a:pt x="351" y="652"/>
                    <a:pt x="431" y="652"/>
                  </a:cubicBezTo>
                  <a:cubicBezTo>
                    <a:pt x="597" y="652"/>
                    <a:pt x="755" y="518"/>
                    <a:pt x="755" y="323"/>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5"/>
            <p:cNvSpPr/>
            <p:nvPr/>
          </p:nvSpPr>
          <p:spPr>
            <a:xfrm>
              <a:off x="3834309" y="3902928"/>
              <a:ext cx="25247" cy="21803"/>
            </a:xfrm>
            <a:custGeom>
              <a:rect b="b" l="l" r="r" t="t"/>
              <a:pathLst>
                <a:path extrusionOk="0" h="652" w="755">
                  <a:moveTo>
                    <a:pt x="432" y="0"/>
                  </a:moveTo>
                  <a:cubicBezTo>
                    <a:pt x="144" y="0"/>
                    <a:pt x="0"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5"/>
            <p:cNvSpPr/>
            <p:nvPr/>
          </p:nvSpPr>
          <p:spPr>
            <a:xfrm>
              <a:off x="3910012" y="3902928"/>
              <a:ext cx="25648" cy="21803"/>
            </a:xfrm>
            <a:custGeom>
              <a:rect b="b" l="l" r="r" t="t"/>
              <a:pathLst>
                <a:path extrusionOk="0" h="652" w="767">
                  <a:moveTo>
                    <a:pt x="443" y="0"/>
                  </a:moveTo>
                  <a:cubicBezTo>
                    <a:pt x="144" y="0"/>
                    <a:pt x="0" y="347"/>
                    <a:pt x="204" y="551"/>
                  </a:cubicBezTo>
                  <a:cubicBezTo>
                    <a:pt x="270" y="621"/>
                    <a:pt x="352" y="652"/>
                    <a:pt x="433" y="652"/>
                  </a:cubicBezTo>
                  <a:cubicBezTo>
                    <a:pt x="602" y="652"/>
                    <a:pt x="767" y="518"/>
                    <a:pt x="767" y="323"/>
                  </a:cubicBezTo>
                  <a:cubicBezTo>
                    <a:pt x="767" y="144"/>
                    <a:pt x="611"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5"/>
            <p:cNvSpPr/>
            <p:nvPr/>
          </p:nvSpPr>
          <p:spPr>
            <a:xfrm>
              <a:off x="3985683" y="3902928"/>
              <a:ext cx="25682" cy="21803"/>
            </a:xfrm>
            <a:custGeom>
              <a:rect b="b" l="l" r="r" t="t"/>
              <a:pathLst>
                <a:path extrusionOk="0" h="652" w="768">
                  <a:moveTo>
                    <a:pt x="444" y="0"/>
                  </a:moveTo>
                  <a:cubicBezTo>
                    <a:pt x="156" y="0"/>
                    <a:pt x="1" y="347"/>
                    <a:pt x="216" y="551"/>
                  </a:cubicBezTo>
                  <a:cubicBezTo>
                    <a:pt x="282" y="621"/>
                    <a:pt x="363" y="652"/>
                    <a:pt x="443" y="652"/>
                  </a:cubicBezTo>
                  <a:cubicBezTo>
                    <a:pt x="609" y="652"/>
                    <a:pt x="767" y="518"/>
                    <a:pt x="767" y="323"/>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5"/>
            <p:cNvSpPr/>
            <p:nvPr/>
          </p:nvSpPr>
          <p:spPr>
            <a:xfrm>
              <a:off x="4061788" y="3902928"/>
              <a:ext cx="25247" cy="21803"/>
            </a:xfrm>
            <a:custGeom>
              <a:rect b="b" l="l" r="r" t="t"/>
              <a:pathLst>
                <a:path extrusionOk="0" h="652" w="755">
                  <a:moveTo>
                    <a:pt x="432" y="0"/>
                  </a:moveTo>
                  <a:cubicBezTo>
                    <a:pt x="144" y="0"/>
                    <a:pt x="0"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5"/>
            <p:cNvSpPr/>
            <p:nvPr/>
          </p:nvSpPr>
          <p:spPr>
            <a:xfrm>
              <a:off x="4137491" y="3902928"/>
              <a:ext cx="25648" cy="21803"/>
            </a:xfrm>
            <a:custGeom>
              <a:rect b="b" l="l" r="r" t="t"/>
              <a:pathLst>
                <a:path extrusionOk="0" h="652" w="767">
                  <a:moveTo>
                    <a:pt x="431" y="0"/>
                  </a:moveTo>
                  <a:cubicBezTo>
                    <a:pt x="144" y="0"/>
                    <a:pt x="0" y="347"/>
                    <a:pt x="204" y="551"/>
                  </a:cubicBezTo>
                  <a:cubicBezTo>
                    <a:pt x="270" y="621"/>
                    <a:pt x="351" y="652"/>
                    <a:pt x="431" y="652"/>
                  </a:cubicBezTo>
                  <a:cubicBezTo>
                    <a:pt x="597" y="652"/>
                    <a:pt x="758" y="518"/>
                    <a:pt x="767" y="323"/>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5"/>
            <p:cNvSpPr/>
            <p:nvPr/>
          </p:nvSpPr>
          <p:spPr>
            <a:xfrm>
              <a:off x="4213162" y="3902928"/>
              <a:ext cx="25682" cy="21803"/>
            </a:xfrm>
            <a:custGeom>
              <a:rect b="b" l="l" r="r" t="t"/>
              <a:pathLst>
                <a:path extrusionOk="0" h="652" w="768">
                  <a:moveTo>
                    <a:pt x="444" y="0"/>
                  </a:moveTo>
                  <a:cubicBezTo>
                    <a:pt x="144" y="0"/>
                    <a:pt x="1" y="347"/>
                    <a:pt x="204" y="551"/>
                  </a:cubicBezTo>
                  <a:cubicBezTo>
                    <a:pt x="274" y="621"/>
                    <a:pt x="358" y="652"/>
                    <a:pt x="439" y="652"/>
                  </a:cubicBezTo>
                  <a:cubicBezTo>
                    <a:pt x="609" y="652"/>
                    <a:pt x="767" y="518"/>
                    <a:pt x="767" y="323"/>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5"/>
            <p:cNvSpPr/>
            <p:nvPr/>
          </p:nvSpPr>
          <p:spPr>
            <a:xfrm>
              <a:off x="3682534" y="3966594"/>
              <a:ext cx="25648" cy="21636"/>
            </a:xfrm>
            <a:custGeom>
              <a:rect b="b" l="l" r="r" t="t"/>
              <a:pathLst>
                <a:path extrusionOk="0" h="647" w="767">
                  <a:moveTo>
                    <a:pt x="443" y="0"/>
                  </a:moveTo>
                  <a:cubicBezTo>
                    <a:pt x="156" y="0"/>
                    <a:pt x="0" y="348"/>
                    <a:pt x="216" y="551"/>
                  </a:cubicBezTo>
                  <a:cubicBezTo>
                    <a:pt x="282" y="617"/>
                    <a:pt x="363" y="647"/>
                    <a:pt x="442"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5"/>
            <p:cNvSpPr/>
            <p:nvPr/>
          </p:nvSpPr>
          <p:spPr>
            <a:xfrm>
              <a:off x="3762216" y="3966594"/>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5"/>
            <p:cNvSpPr/>
            <p:nvPr/>
          </p:nvSpPr>
          <p:spPr>
            <a:xfrm>
              <a:off x="3834309" y="3966594"/>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5"/>
            <p:cNvSpPr/>
            <p:nvPr/>
          </p:nvSpPr>
          <p:spPr>
            <a:xfrm>
              <a:off x="3913590" y="3966594"/>
              <a:ext cx="22070" cy="21669"/>
            </a:xfrm>
            <a:custGeom>
              <a:rect b="b" l="l" r="r" t="t"/>
              <a:pathLst>
                <a:path extrusionOk="0" h="648" w="660">
                  <a:moveTo>
                    <a:pt x="324" y="0"/>
                  </a:moveTo>
                  <a:cubicBezTo>
                    <a:pt x="157" y="0"/>
                    <a:pt x="1" y="144"/>
                    <a:pt x="1" y="324"/>
                  </a:cubicBezTo>
                  <a:cubicBezTo>
                    <a:pt x="1" y="503"/>
                    <a:pt x="157" y="647"/>
                    <a:pt x="324" y="647"/>
                  </a:cubicBezTo>
                  <a:cubicBezTo>
                    <a:pt x="504" y="647"/>
                    <a:pt x="660" y="503"/>
                    <a:pt x="660" y="324"/>
                  </a:cubicBezTo>
                  <a:cubicBezTo>
                    <a:pt x="660"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5"/>
            <p:cNvSpPr/>
            <p:nvPr/>
          </p:nvSpPr>
          <p:spPr>
            <a:xfrm>
              <a:off x="3989695" y="3966594"/>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5"/>
            <p:cNvSpPr/>
            <p:nvPr/>
          </p:nvSpPr>
          <p:spPr>
            <a:xfrm>
              <a:off x="4061788" y="3966594"/>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5"/>
            <p:cNvSpPr/>
            <p:nvPr/>
          </p:nvSpPr>
          <p:spPr>
            <a:xfrm>
              <a:off x="4137491" y="3966594"/>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5"/>
            <p:cNvSpPr/>
            <p:nvPr/>
          </p:nvSpPr>
          <p:spPr>
            <a:xfrm>
              <a:off x="4217174" y="3966594"/>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5"/>
            <p:cNvSpPr/>
            <p:nvPr/>
          </p:nvSpPr>
          <p:spPr>
            <a:xfrm>
              <a:off x="3682534" y="4030260"/>
              <a:ext cx="25648" cy="21669"/>
            </a:xfrm>
            <a:custGeom>
              <a:rect b="b" l="l" r="r" t="t"/>
              <a:pathLst>
                <a:path extrusionOk="0" h="648" w="767">
                  <a:moveTo>
                    <a:pt x="443" y="1"/>
                  </a:moveTo>
                  <a:cubicBezTo>
                    <a:pt x="156" y="1"/>
                    <a:pt x="0" y="348"/>
                    <a:pt x="216" y="552"/>
                  </a:cubicBezTo>
                  <a:cubicBezTo>
                    <a:pt x="282" y="618"/>
                    <a:pt x="363" y="647"/>
                    <a:pt x="442"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5"/>
            <p:cNvSpPr/>
            <p:nvPr/>
          </p:nvSpPr>
          <p:spPr>
            <a:xfrm>
              <a:off x="3758605" y="4030260"/>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5"/>
            <p:cNvSpPr/>
            <p:nvPr/>
          </p:nvSpPr>
          <p:spPr>
            <a:xfrm>
              <a:off x="3834309" y="4030260"/>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5"/>
            <p:cNvSpPr/>
            <p:nvPr/>
          </p:nvSpPr>
          <p:spPr>
            <a:xfrm>
              <a:off x="3910012" y="4030260"/>
              <a:ext cx="25648" cy="21669"/>
            </a:xfrm>
            <a:custGeom>
              <a:rect b="b" l="l" r="r" t="t"/>
              <a:pathLst>
                <a:path extrusionOk="0" h="648" w="767">
                  <a:moveTo>
                    <a:pt x="443" y="1"/>
                  </a:moveTo>
                  <a:cubicBezTo>
                    <a:pt x="144" y="1"/>
                    <a:pt x="0" y="348"/>
                    <a:pt x="204" y="552"/>
                  </a:cubicBezTo>
                  <a:cubicBezTo>
                    <a:pt x="270" y="618"/>
                    <a:pt x="352" y="647"/>
                    <a:pt x="433" y="647"/>
                  </a:cubicBezTo>
                  <a:cubicBezTo>
                    <a:pt x="602" y="647"/>
                    <a:pt x="767" y="518"/>
                    <a:pt x="767" y="324"/>
                  </a:cubicBezTo>
                  <a:cubicBezTo>
                    <a:pt x="767" y="144"/>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5"/>
            <p:cNvSpPr/>
            <p:nvPr/>
          </p:nvSpPr>
          <p:spPr>
            <a:xfrm>
              <a:off x="3985683" y="4030260"/>
              <a:ext cx="25682" cy="21669"/>
            </a:xfrm>
            <a:custGeom>
              <a:rect b="b" l="l" r="r" t="t"/>
              <a:pathLst>
                <a:path extrusionOk="0" h="648" w="768">
                  <a:moveTo>
                    <a:pt x="444" y="1"/>
                  </a:moveTo>
                  <a:cubicBezTo>
                    <a:pt x="156" y="1"/>
                    <a:pt x="1" y="348"/>
                    <a:pt x="216" y="552"/>
                  </a:cubicBezTo>
                  <a:cubicBezTo>
                    <a:pt x="282" y="618"/>
                    <a:pt x="363" y="647"/>
                    <a:pt x="443" y="647"/>
                  </a:cubicBezTo>
                  <a:cubicBezTo>
                    <a:pt x="608" y="647"/>
                    <a:pt x="767" y="518"/>
                    <a:pt x="767" y="324"/>
                  </a:cubicBezTo>
                  <a:cubicBezTo>
                    <a:pt x="767" y="144"/>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5"/>
            <p:cNvSpPr/>
            <p:nvPr/>
          </p:nvSpPr>
          <p:spPr>
            <a:xfrm>
              <a:off x="4061888" y="4030260"/>
              <a:ext cx="25147" cy="21669"/>
            </a:xfrm>
            <a:custGeom>
              <a:rect b="b" l="l" r="r" t="t"/>
              <a:pathLst>
                <a:path extrusionOk="0" h="648" w="752">
                  <a:moveTo>
                    <a:pt x="415" y="0"/>
                  </a:moveTo>
                  <a:cubicBezTo>
                    <a:pt x="136" y="0"/>
                    <a:pt x="1" y="351"/>
                    <a:pt x="201" y="552"/>
                  </a:cubicBezTo>
                  <a:cubicBezTo>
                    <a:pt x="267" y="618"/>
                    <a:pt x="348" y="647"/>
                    <a:pt x="427" y="647"/>
                  </a:cubicBezTo>
                  <a:cubicBezTo>
                    <a:pt x="593" y="647"/>
                    <a:pt x="752" y="518"/>
                    <a:pt x="752" y="324"/>
                  </a:cubicBezTo>
                  <a:cubicBezTo>
                    <a:pt x="752" y="144"/>
                    <a:pt x="608" y="1"/>
                    <a:pt x="429" y="1"/>
                  </a:cubicBezTo>
                  <a:cubicBezTo>
                    <a:pt x="424" y="1"/>
                    <a:pt x="419" y="0"/>
                    <a:pt x="4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5"/>
            <p:cNvSpPr/>
            <p:nvPr/>
          </p:nvSpPr>
          <p:spPr>
            <a:xfrm>
              <a:off x="4137491" y="4030260"/>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8"/>
                    <a:pt x="767" y="324"/>
                  </a:cubicBezTo>
                  <a:cubicBezTo>
                    <a:pt x="767"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5"/>
            <p:cNvSpPr/>
            <p:nvPr/>
          </p:nvSpPr>
          <p:spPr>
            <a:xfrm>
              <a:off x="4213162" y="4030260"/>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8"/>
                    <a:pt x="767" y="324"/>
                  </a:cubicBezTo>
                  <a:cubicBezTo>
                    <a:pt x="767" y="144"/>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5"/>
            <p:cNvSpPr/>
            <p:nvPr/>
          </p:nvSpPr>
          <p:spPr>
            <a:xfrm>
              <a:off x="3682534" y="4093558"/>
              <a:ext cx="25648" cy="22037"/>
            </a:xfrm>
            <a:custGeom>
              <a:rect b="b" l="l" r="r" t="t"/>
              <a:pathLst>
                <a:path extrusionOk="0" h="659" w="767">
                  <a:moveTo>
                    <a:pt x="443" y="0"/>
                  </a:moveTo>
                  <a:cubicBezTo>
                    <a:pt x="156" y="0"/>
                    <a:pt x="0" y="347"/>
                    <a:pt x="216" y="563"/>
                  </a:cubicBezTo>
                  <a:cubicBezTo>
                    <a:pt x="281" y="629"/>
                    <a:pt x="361" y="658"/>
                    <a:pt x="440" y="658"/>
                  </a:cubicBezTo>
                  <a:cubicBezTo>
                    <a:pt x="607" y="658"/>
                    <a:pt x="767" y="527"/>
                    <a:pt x="767" y="323"/>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5"/>
            <p:cNvSpPr/>
            <p:nvPr/>
          </p:nvSpPr>
          <p:spPr>
            <a:xfrm>
              <a:off x="3762216" y="4093558"/>
              <a:ext cx="21669" cy="21636"/>
            </a:xfrm>
            <a:custGeom>
              <a:rect b="b" l="l" r="r" t="t"/>
              <a:pathLst>
                <a:path extrusionOk="0" h="647" w="648">
                  <a:moveTo>
                    <a:pt x="324" y="0"/>
                  </a:moveTo>
                  <a:cubicBezTo>
                    <a:pt x="144" y="0"/>
                    <a:pt x="0" y="144"/>
                    <a:pt x="0" y="323"/>
                  </a:cubicBezTo>
                  <a:cubicBezTo>
                    <a:pt x="0" y="503"/>
                    <a:pt x="144" y="647"/>
                    <a:pt x="324" y="647"/>
                  </a:cubicBezTo>
                  <a:cubicBezTo>
                    <a:pt x="504" y="647"/>
                    <a:pt x="647" y="503"/>
                    <a:pt x="647" y="323"/>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5"/>
            <p:cNvSpPr/>
            <p:nvPr/>
          </p:nvSpPr>
          <p:spPr>
            <a:xfrm>
              <a:off x="3834309" y="4093558"/>
              <a:ext cx="25247" cy="22037"/>
            </a:xfrm>
            <a:custGeom>
              <a:rect b="b" l="l" r="r" t="t"/>
              <a:pathLst>
                <a:path extrusionOk="0" h="659" w="755">
                  <a:moveTo>
                    <a:pt x="432" y="0"/>
                  </a:moveTo>
                  <a:cubicBezTo>
                    <a:pt x="144" y="0"/>
                    <a:pt x="0" y="347"/>
                    <a:pt x="204" y="563"/>
                  </a:cubicBezTo>
                  <a:cubicBezTo>
                    <a:pt x="269" y="629"/>
                    <a:pt x="350" y="658"/>
                    <a:pt x="429" y="658"/>
                  </a:cubicBezTo>
                  <a:cubicBezTo>
                    <a:pt x="595" y="658"/>
                    <a:pt x="755" y="527"/>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5"/>
            <p:cNvSpPr/>
            <p:nvPr/>
          </p:nvSpPr>
          <p:spPr>
            <a:xfrm>
              <a:off x="3913590" y="4093558"/>
              <a:ext cx="22070" cy="21636"/>
            </a:xfrm>
            <a:custGeom>
              <a:rect b="b" l="l" r="r" t="t"/>
              <a:pathLst>
                <a:path extrusionOk="0" h="647" w="660">
                  <a:moveTo>
                    <a:pt x="324" y="0"/>
                  </a:moveTo>
                  <a:cubicBezTo>
                    <a:pt x="157" y="0"/>
                    <a:pt x="1" y="144"/>
                    <a:pt x="1" y="323"/>
                  </a:cubicBezTo>
                  <a:cubicBezTo>
                    <a:pt x="1" y="503"/>
                    <a:pt x="157" y="647"/>
                    <a:pt x="324" y="647"/>
                  </a:cubicBezTo>
                  <a:cubicBezTo>
                    <a:pt x="504" y="647"/>
                    <a:pt x="660" y="503"/>
                    <a:pt x="660" y="323"/>
                  </a:cubicBezTo>
                  <a:cubicBezTo>
                    <a:pt x="660"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5"/>
            <p:cNvSpPr/>
            <p:nvPr/>
          </p:nvSpPr>
          <p:spPr>
            <a:xfrm>
              <a:off x="3989695" y="4093558"/>
              <a:ext cx="21669" cy="21636"/>
            </a:xfrm>
            <a:custGeom>
              <a:rect b="b" l="l" r="r" t="t"/>
              <a:pathLst>
                <a:path extrusionOk="0" h="647" w="648">
                  <a:moveTo>
                    <a:pt x="324" y="0"/>
                  </a:moveTo>
                  <a:cubicBezTo>
                    <a:pt x="144" y="0"/>
                    <a:pt x="0" y="144"/>
                    <a:pt x="0" y="323"/>
                  </a:cubicBezTo>
                  <a:cubicBezTo>
                    <a:pt x="0" y="503"/>
                    <a:pt x="144" y="647"/>
                    <a:pt x="324" y="647"/>
                  </a:cubicBezTo>
                  <a:cubicBezTo>
                    <a:pt x="504" y="647"/>
                    <a:pt x="647" y="503"/>
                    <a:pt x="647" y="323"/>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5"/>
            <p:cNvSpPr/>
            <p:nvPr/>
          </p:nvSpPr>
          <p:spPr>
            <a:xfrm>
              <a:off x="4061788" y="4093558"/>
              <a:ext cx="25247" cy="22037"/>
            </a:xfrm>
            <a:custGeom>
              <a:rect b="b" l="l" r="r" t="t"/>
              <a:pathLst>
                <a:path extrusionOk="0" h="659" w="755">
                  <a:moveTo>
                    <a:pt x="432" y="0"/>
                  </a:moveTo>
                  <a:cubicBezTo>
                    <a:pt x="144" y="0"/>
                    <a:pt x="0" y="347"/>
                    <a:pt x="204" y="563"/>
                  </a:cubicBezTo>
                  <a:cubicBezTo>
                    <a:pt x="269" y="629"/>
                    <a:pt x="350" y="658"/>
                    <a:pt x="429" y="658"/>
                  </a:cubicBezTo>
                  <a:cubicBezTo>
                    <a:pt x="595" y="658"/>
                    <a:pt x="755" y="527"/>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5"/>
            <p:cNvSpPr/>
            <p:nvPr/>
          </p:nvSpPr>
          <p:spPr>
            <a:xfrm>
              <a:off x="4137491" y="4093558"/>
              <a:ext cx="25648" cy="22037"/>
            </a:xfrm>
            <a:custGeom>
              <a:rect b="b" l="l" r="r" t="t"/>
              <a:pathLst>
                <a:path extrusionOk="0" h="659" w="767">
                  <a:moveTo>
                    <a:pt x="431" y="0"/>
                  </a:moveTo>
                  <a:cubicBezTo>
                    <a:pt x="144" y="0"/>
                    <a:pt x="0" y="347"/>
                    <a:pt x="204" y="563"/>
                  </a:cubicBezTo>
                  <a:cubicBezTo>
                    <a:pt x="269" y="629"/>
                    <a:pt x="349" y="658"/>
                    <a:pt x="429" y="658"/>
                  </a:cubicBezTo>
                  <a:cubicBezTo>
                    <a:pt x="596" y="658"/>
                    <a:pt x="758" y="527"/>
                    <a:pt x="767"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5"/>
            <p:cNvSpPr/>
            <p:nvPr/>
          </p:nvSpPr>
          <p:spPr>
            <a:xfrm>
              <a:off x="4217174" y="4093558"/>
              <a:ext cx="21669" cy="21636"/>
            </a:xfrm>
            <a:custGeom>
              <a:rect b="b" l="l" r="r" t="t"/>
              <a:pathLst>
                <a:path extrusionOk="0" h="647" w="648">
                  <a:moveTo>
                    <a:pt x="324" y="0"/>
                  </a:moveTo>
                  <a:cubicBezTo>
                    <a:pt x="144" y="0"/>
                    <a:pt x="0" y="144"/>
                    <a:pt x="0" y="323"/>
                  </a:cubicBezTo>
                  <a:cubicBezTo>
                    <a:pt x="0" y="503"/>
                    <a:pt x="144" y="647"/>
                    <a:pt x="324" y="647"/>
                  </a:cubicBezTo>
                  <a:cubicBezTo>
                    <a:pt x="504" y="647"/>
                    <a:pt x="647" y="503"/>
                    <a:pt x="647" y="323"/>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5"/>
            <p:cNvSpPr/>
            <p:nvPr/>
          </p:nvSpPr>
          <p:spPr>
            <a:xfrm>
              <a:off x="3682534" y="4157224"/>
              <a:ext cx="25648" cy="21636"/>
            </a:xfrm>
            <a:custGeom>
              <a:rect b="b" l="l" r="r" t="t"/>
              <a:pathLst>
                <a:path extrusionOk="0" h="647" w="767">
                  <a:moveTo>
                    <a:pt x="443" y="0"/>
                  </a:moveTo>
                  <a:cubicBezTo>
                    <a:pt x="156" y="0"/>
                    <a:pt x="0" y="348"/>
                    <a:pt x="216" y="551"/>
                  </a:cubicBezTo>
                  <a:cubicBezTo>
                    <a:pt x="282" y="617"/>
                    <a:pt x="363" y="647"/>
                    <a:pt x="442"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5"/>
            <p:cNvSpPr/>
            <p:nvPr/>
          </p:nvSpPr>
          <p:spPr>
            <a:xfrm>
              <a:off x="3758605" y="4157224"/>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5"/>
            <p:cNvSpPr/>
            <p:nvPr/>
          </p:nvSpPr>
          <p:spPr>
            <a:xfrm>
              <a:off x="3834309" y="4157224"/>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5"/>
            <p:cNvSpPr/>
            <p:nvPr/>
          </p:nvSpPr>
          <p:spPr>
            <a:xfrm>
              <a:off x="3910012" y="4157224"/>
              <a:ext cx="25648" cy="21636"/>
            </a:xfrm>
            <a:custGeom>
              <a:rect b="b" l="l" r="r" t="t"/>
              <a:pathLst>
                <a:path extrusionOk="0" h="647" w="767">
                  <a:moveTo>
                    <a:pt x="443" y="0"/>
                  </a:moveTo>
                  <a:cubicBezTo>
                    <a:pt x="144" y="0"/>
                    <a:pt x="0" y="348"/>
                    <a:pt x="204" y="551"/>
                  </a:cubicBezTo>
                  <a:cubicBezTo>
                    <a:pt x="270" y="617"/>
                    <a:pt x="352" y="647"/>
                    <a:pt x="433" y="647"/>
                  </a:cubicBezTo>
                  <a:cubicBezTo>
                    <a:pt x="602" y="647"/>
                    <a:pt x="767" y="518"/>
                    <a:pt x="767" y="324"/>
                  </a:cubicBezTo>
                  <a:cubicBezTo>
                    <a:pt x="767" y="144"/>
                    <a:pt x="611"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5"/>
            <p:cNvSpPr/>
            <p:nvPr/>
          </p:nvSpPr>
          <p:spPr>
            <a:xfrm>
              <a:off x="3985683" y="4157224"/>
              <a:ext cx="25682" cy="21636"/>
            </a:xfrm>
            <a:custGeom>
              <a:rect b="b" l="l" r="r" t="t"/>
              <a:pathLst>
                <a:path extrusionOk="0" h="647" w="768">
                  <a:moveTo>
                    <a:pt x="444" y="0"/>
                  </a:moveTo>
                  <a:cubicBezTo>
                    <a:pt x="156" y="0"/>
                    <a:pt x="1" y="348"/>
                    <a:pt x="216" y="551"/>
                  </a:cubicBezTo>
                  <a:cubicBezTo>
                    <a:pt x="282" y="617"/>
                    <a:pt x="363" y="647"/>
                    <a:pt x="443" y="647"/>
                  </a:cubicBezTo>
                  <a:cubicBezTo>
                    <a:pt x="608"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5"/>
            <p:cNvSpPr/>
            <p:nvPr/>
          </p:nvSpPr>
          <p:spPr>
            <a:xfrm>
              <a:off x="4061788" y="4157224"/>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5"/>
            <p:cNvSpPr/>
            <p:nvPr/>
          </p:nvSpPr>
          <p:spPr>
            <a:xfrm>
              <a:off x="4137491" y="4157224"/>
              <a:ext cx="25648" cy="21636"/>
            </a:xfrm>
            <a:custGeom>
              <a:rect b="b" l="l" r="r" t="t"/>
              <a:pathLst>
                <a:path extrusionOk="0" h="647" w="767">
                  <a:moveTo>
                    <a:pt x="431" y="0"/>
                  </a:moveTo>
                  <a:cubicBezTo>
                    <a:pt x="144" y="0"/>
                    <a:pt x="0" y="348"/>
                    <a:pt x="204" y="551"/>
                  </a:cubicBezTo>
                  <a:cubicBezTo>
                    <a:pt x="270" y="617"/>
                    <a:pt x="351" y="647"/>
                    <a:pt x="430" y="647"/>
                  </a:cubicBezTo>
                  <a:cubicBezTo>
                    <a:pt x="597" y="647"/>
                    <a:pt x="758"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5"/>
            <p:cNvSpPr/>
            <p:nvPr/>
          </p:nvSpPr>
          <p:spPr>
            <a:xfrm>
              <a:off x="4213162" y="4157224"/>
              <a:ext cx="25682" cy="21636"/>
            </a:xfrm>
            <a:custGeom>
              <a:rect b="b" l="l" r="r" t="t"/>
              <a:pathLst>
                <a:path extrusionOk="0" h="647" w="768">
                  <a:moveTo>
                    <a:pt x="444" y="0"/>
                  </a:moveTo>
                  <a:cubicBezTo>
                    <a:pt x="144" y="0"/>
                    <a:pt x="1" y="348"/>
                    <a:pt x="204" y="551"/>
                  </a:cubicBezTo>
                  <a:cubicBezTo>
                    <a:pt x="274" y="617"/>
                    <a:pt x="358" y="647"/>
                    <a:pt x="439" y="647"/>
                  </a:cubicBezTo>
                  <a:cubicBezTo>
                    <a:pt x="608"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4" name="Google Shape;1684;p25"/>
          <p:cNvSpPr/>
          <p:nvPr/>
        </p:nvSpPr>
        <p:spPr>
          <a:xfrm>
            <a:off x="7689284" y="4447043"/>
            <a:ext cx="1454707" cy="273573"/>
          </a:xfrm>
          <a:custGeom>
            <a:rect b="b" l="l" r="r" t="t"/>
            <a:pathLst>
              <a:path extrusionOk="0" h="8181" w="43502">
                <a:moveTo>
                  <a:pt x="1" y="1"/>
                </a:moveTo>
                <a:lnTo>
                  <a:pt x="1" y="8181"/>
                </a:lnTo>
                <a:lnTo>
                  <a:pt x="43501" y="8181"/>
                </a:lnTo>
                <a:lnTo>
                  <a:pt x="435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5"/>
          <p:cNvSpPr/>
          <p:nvPr/>
        </p:nvSpPr>
        <p:spPr>
          <a:xfrm>
            <a:off x="8416596" y="4281650"/>
            <a:ext cx="727387" cy="165428"/>
          </a:xfrm>
          <a:custGeom>
            <a:rect b="b" l="l" r="r" t="t"/>
            <a:pathLst>
              <a:path extrusionOk="0" h="4947" w="21752">
                <a:moveTo>
                  <a:pt x="1" y="0"/>
                </a:moveTo>
                <a:lnTo>
                  <a:pt x="1" y="4947"/>
                </a:lnTo>
                <a:lnTo>
                  <a:pt x="21751" y="4947"/>
                </a:lnTo>
                <a:lnTo>
                  <a:pt x="217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5"/>
          <p:cNvSpPr/>
          <p:nvPr/>
        </p:nvSpPr>
        <p:spPr>
          <a:xfrm>
            <a:off x="7807827" y="4603139"/>
            <a:ext cx="379343" cy="332360"/>
          </a:xfrm>
          <a:custGeom>
            <a:rect b="b" l="l" r="r" t="t"/>
            <a:pathLst>
              <a:path extrusionOk="0" h="9939" w="11344">
                <a:moveTo>
                  <a:pt x="5679" y="0"/>
                </a:moveTo>
                <a:cubicBezTo>
                  <a:pt x="4013" y="0"/>
                  <a:pt x="2386" y="838"/>
                  <a:pt x="1450" y="2351"/>
                </a:cubicBezTo>
                <a:cubicBezTo>
                  <a:pt x="1" y="4687"/>
                  <a:pt x="719" y="7753"/>
                  <a:pt x="3055" y="9190"/>
                </a:cubicBezTo>
                <a:cubicBezTo>
                  <a:pt x="3872" y="9697"/>
                  <a:pt x="4778" y="9939"/>
                  <a:pt x="5673" y="9939"/>
                </a:cubicBezTo>
                <a:cubicBezTo>
                  <a:pt x="7336" y="9939"/>
                  <a:pt x="8959" y="9104"/>
                  <a:pt x="9894" y="7585"/>
                </a:cubicBezTo>
                <a:cubicBezTo>
                  <a:pt x="11343" y="5250"/>
                  <a:pt x="10612" y="2183"/>
                  <a:pt x="8289" y="746"/>
                </a:cubicBezTo>
                <a:cubicBezTo>
                  <a:pt x="7474" y="241"/>
                  <a:pt x="6571" y="0"/>
                  <a:pt x="56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AND_TWO_COLUMNS_1_2_1_1_1">
    <p:spTree>
      <p:nvGrpSpPr>
        <p:cNvPr id="1687" name="Shape 1687"/>
        <p:cNvGrpSpPr/>
        <p:nvPr/>
      </p:nvGrpSpPr>
      <p:grpSpPr>
        <a:xfrm>
          <a:off x="0" y="0"/>
          <a:ext cx="0" cy="0"/>
          <a:chOff x="0" y="0"/>
          <a:chExt cx="0" cy="0"/>
        </a:xfrm>
      </p:grpSpPr>
      <p:sp>
        <p:nvSpPr>
          <p:cNvPr id="1688" name="Google Shape;1688;p26"/>
          <p:cNvSpPr txBox="1"/>
          <p:nvPr>
            <p:ph type="title"/>
          </p:nvPr>
        </p:nvSpPr>
        <p:spPr>
          <a:xfrm>
            <a:off x="706625" y="445050"/>
            <a:ext cx="5858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9" name="Google Shape;1689;p26"/>
          <p:cNvSpPr txBox="1"/>
          <p:nvPr>
            <p:ph idx="1" type="subTitle"/>
          </p:nvPr>
        </p:nvSpPr>
        <p:spPr>
          <a:xfrm>
            <a:off x="707675" y="3250155"/>
            <a:ext cx="2336100" cy="137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90" name="Google Shape;1690;p26"/>
          <p:cNvSpPr txBox="1"/>
          <p:nvPr>
            <p:ph idx="2" type="subTitle"/>
          </p:nvPr>
        </p:nvSpPr>
        <p:spPr>
          <a:xfrm>
            <a:off x="3403950" y="3250155"/>
            <a:ext cx="2336100" cy="137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91" name="Google Shape;1691;p26"/>
          <p:cNvSpPr txBox="1"/>
          <p:nvPr>
            <p:ph idx="3" type="subTitle"/>
          </p:nvPr>
        </p:nvSpPr>
        <p:spPr>
          <a:xfrm>
            <a:off x="6101275" y="3250155"/>
            <a:ext cx="2336100" cy="137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92" name="Google Shape;1692;p26"/>
          <p:cNvSpPr txBox="1"/>
          <p:nvPr>
            <p:ph idx="4" type="subTitle"/>
          </p:nvPr>
        </p:nvSpPr>
        <p:spPr>
          <a:xfrm>
            <a:off x="709925" y="2711200"/>
            <a:ext cx="2331600" cy="394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93" name="Google Shape;1693;p26"/>
          <p:cNvSpPr txBox="1"/>
          <p:nvPr>
            <p:ph idx="5" type="subTitle"/>
          </p:nvPr>
        </p:nvSpPr>
        <p:spPr>
          <a:xfrm>
            <a:off x="3406200" y="2711200"/>
            <a:ext cx="2331600" cy="394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94" name="Google Shape;1694;p26"/>
          <p:cNvSpPr txBox="1"/>
          <p:nvPr>
            <p:ph idx="6" type="subTitle"/>
          </p:nvPr>
        </p:nvSpPr>
        <p:spPr>
          <a:xfrm>
            <a:off x="6103525" y="2711200"/>
            <a:ext cx="2331600" cy="394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cxnSp>
        <p:nvCxnSpPr>
          <p:cNvPr id="1695" name="Google Shape;1695;p26"/>
          <p:cNvCxnSpPr/>
          <p:nvPr/>
        </p:nvCxnSpPr>
        <p:spPr>
          <a:xfrm>
            <a:off x="8570950" y="0"/>
            <a:ext cx="0" cy="1663200"/>
          </a:xfrm>
          <a:prstGeom prst="straightConnector1">
            <a:avLst/>
          </a:prstGeom>
          <a:noFill/>
          <a:ln cap="flat" cmpd="sng" w="9525">
            <a:solidFill>
              <a:schemeClr val="dk1"/>
            </a:solidFill>
            <a:prstDash val="solid"/>
            <a:round/>
            <a:headEnd len="med" w="med" type="none"/>
            <a:tailEnd len="med" w="med" type="none"/>
          </a:ln>
        </p:spPr>
      </p:cxnSp>
      <p:sp>
        <p:nvSpPr>
          <p:cNvPr id="1696" name="Google Shape;1696;p26"/>
          <p:cNvSpPr/>
          <p:nvPr/>
        </p:nvSpPr>
        <p:spPr>
          <a:xfrm>
            <a:off x="8403715" y="1391578"/>
            <a:ext cx="334467" cy="304739"/>
          </a:xfrm>
          <a:custGeom>
            <a:rect b="b" l="l" r="r" t="t"/>
            <a:pathLst>
              <a:path extrusionOk="0" h="9113" w="10002">
                <a:moveTo>
                  <a:pt x="5003" y="0"/>
                </a:moveTo>
                <a:cubicBezTo>
                  <a:pt x="3837" y="0"/>
                  <a:pt x="2672" y="447"/>
                  <a:pt x="1785" y="1339"/>
                </a:cubicBezTo>
                <a:cubicBezTo>
                  <a:pt x="1" y="3112"/>
                  <a:pt x="1" y="5998"/>
                  <a:pt x="1785" y="7783"/>
                </a:cubicBezTo>
                <a:cubicBezTo>
                  <a:pt x="2672" y="8669"/>
                  <a:pt x="3837" y="9112"/>
                  <a:pt x="5003" y="9112"/>
                </a:cubicBezTo>
                <a:cubicBezTo>
                  <a:pt x="6169" y="9112"/>
                  <a:pt x="7337" y="8669"/>
                  <a:pt x="8229" y="7783"/>
                </a:cubicBezTo>
                <a:cubicBezTo>
                  <a:pt x="10002" y="5998"/>
                  <a:pt x="10002" y="3112"/>
                  <a:pt x="8229" y="1339"/>
                </a:cubicBezTo>
                <a:cubicBezTo>
                  <a:pt x="7337" y="447"/>
                  <a:pt x="6169" y="0"/>
                  <a:pt x="50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7" name="Google Shape;1697;p26"/>
          <p:cNvGrpSpPr/>
          <p:nvPr/>
        </p:nvGrpSpPr>
        <p:grpSpPr>
          <a:xfrm>
            <a:off x="7912658" y="-9"/>
            <a:ext cx="555940" cy="467056"/>
            <a:chOff x="1655600" y="1342675"/>
            <a:chExt cx="415625" cy="349175"/>
          </a:xfrm>
        </p:grpSpPr>
        <p:sp>
          <p:nvSpPr>
            <p:cNvPr id="1698" name="Google Shape;1698;p26"/>
            <p:cNvSpPr/>
            <p:nvPr/>
          </p:nvSpPr>
          <p:spPr>
            <a:xfrm>
              <a:off x="1655600" y="134297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6"/>
            <p:cNvSpPr/>
            <p:nvPr/>
          </p:nvSpPr>
          <p:spPr>
            <a:xfrm>
              <a:off x="1712200"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6"/>
            <p:cNvSpPr/>
            <p:nvPr/>
          </p:nvSpPr>
          <p:spPr>
            <a:xfrm>
              <a:off x="1768800" y="134297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9"/>
                    <a:pt x="767" y="324"/>
                  </a:cubicBezTo>
                  <a:cubicBezTo>
                    <a:pt x="767" y="145"/>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6"/>
            <p:cNvSpPr/>
            <p:nvPr/>
          </p:nvSpPr>
          <p:spPr>
            <a:xfrm>
              <a:off x="1825675" y="1342675"/>
              <a:ext cx="18900" cy="16500"/>
            </a:xfrm>
            <a:custGeom>
              <a:rect b="b" l="l" r="r" t="t"/>
              <a:pathLst>
                <a:path extrusionOk="0" h="660" w="756">
                  <a:moveTo>
                    <a:pt x="432" y="1"/>
                  </a:moveTo>
                  <a:cubicBezTo>
                    <a:pt x="144" y="13"/>
                    <a:pt x="1" y="360"/>
                    <a:pt x="192" y="564"/>
                  </a:cubicBezTo>
                  <a:cubicBezTo>
                    <a:pt x="258" y="630"/>
                    <a:pt x="339" y="659"/>
                    <a:pt x="419" y="659"/>
                  </a:cubicBezTo>
                  <a:cubicBezTo>
                    <a:pt x="586" y="659"/>
                    <a:pt x="747" y="531"/>
                    <a:pt x="755" y="336"/>
                  </a:cubicBezTo>
                  <a:cubicBezTo>
                    <a:pt x="755" y="157"/>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6"/>
            <p:cNvSpPr/>
            <p:nvPr/>
          </p:nvSpPr>
          <p:spPr>
            <a:xfrm>
              <a:off x="1882275"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6"/>
            <p:cNvSpPr/>
            <p:nvPr/>
          </p:nvSpPr>
          <p:spPr>
            <a:xfrm>
              <a:off x="1938875" y="134297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6"/>
            <p:cNvSpPr/>
            <p:nvPr/>
          </p:nvSpPr>
          <p:spPr>
            <a:xfrm>
              <a:off x="1995450" y="134297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6"/>
            <p:cNvSpPr/>
            <p:nvPr/>
          </p:nvSpPr>
          <p:spPr>
            <a:xfrm>
              <a:off x="2052050" y="134297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6"/>
            <p:cNvSpPr/>
            <p:nvPr/>
          </p:nvSpPr>
          <p:spPr>
            <a:xfrm>
              <a:off x="1658300"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6"/>
            <p:cNvSpPr/>
            <p:nvPr/>
          </p:nvSpPr>
          <p:spPr>
            <a:xfrm>
              <a:off x="1712200"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6"/>
            <p:cNvSpPr/>
            <p:nvPr/>
          </p:nvSpPr>
          <p:spPr>
            <a:xfrm>
              <a:off x="1771475" y="1390300"/>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6"/>
            <p:cNvSpPr/>
            <p:nvPr/>
          </p:nvSpPr>
          <p:spPr>
            <a:xfrm>
              <a:off x="1828375"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6"/>
            <p:cNvSpPr/>
            <p:nvPr/>
          </p:nvSpPr>
          <p:spPr>
            <a:xfrm>
              <a:off x="1882275"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6"/>
            <p:cNvSpPr/>
            <p:nvPr/>
          </p:nvSpPr>
          <p:spPr>
            <a:xfrm>
              <a:off x="1941550" y="1390300"/>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6"/>
            <p:cNvSpPr/>
            <p:nvPr/>
          </p:nvSpPr>
          <p:spPr>
            <a:xfrm>
              <a:off x="1998150" y="1390300"/>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6"/>
            <p:cNvSpPr/>
            <p:nvPr/>
          </p:nvSpPr>
          <p:spPr>
            <a:xfrm>
              <a:off x="2052050" y="1390300"/>
              <a:ext cx="19175" cy="16175"/>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6"/>
            <p:cNvSpPr/>
            <p:nvPr/>
          </p:nvSpPr>
          <p:spPr>
            <a:xfrm>
              <a:off x="1658300"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6"/>
            <p:cNvSpPr/>
            <p:nvPr/>
          </p:nvSpPr>
          <p:spPr>
            <a:xfrm>
              <a:off x="1712200"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6"/>
            <p:cNvSpPr/>
            <p:nvPr/>
          </p:nvSpPr>
          <p:spPr>
            <a:xfrm>
              <a:off x="1771475" y="1437900"/>
              <a:ext cx="16500" cy="16200"/>
            </a:xfrm>
            <a:custGeom>
              <a:rect b="b" l="l" r="r" t="t"/>
              <a:pathLst>
                <a:path extrusionOk="0" h="648" w="660">
                  <a:moveTo>
                    <a:pt x="336" y="1"/>
                  </a:moveTo>
                  <a:cubicBezTo>
                    <a:pt x="157" y="1"/>
                    <a:pt x="1" y="144"/>
                    <a:pt x="1" y="324"/>
                  </a:cubicBezTo>
                  <a:cubicBezTo>
                    <a:pt x="1" y="504"/>
                    <a:pt x="157" y="647"/>
                    <a:pt x="336" y="647"/>
                  </a:cubicBezTo>
                  <a:cubicBezTo>
                    <a:pt x="504" y="647"/>
                    <a:pt x="660" y="504"/>
                    <a:pt x="660" y="324"/>
                  </a:cubicBezTo>
                  <a:cubicBezTo>
                    <a:pt x="660" y="144"/>
                    <a:pt x="504"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6"/>
            <p:cNvSpPr/>
            <p:nvPr/>
          </p:nvSpPr>
          <p:spPr>
            <a:xfrm>
              <a:off x="1828375"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6"/>
            <p:cNvSpPr/>
            <p:nvPr/>
          </p:nvSpPr>
          <p:spPr>
            <a:xfrm>
              <a:off x="1882275"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6"/>
            <p:cNvSpPr/>
            <p:nvPr/>
          </p:nvSpPr>
          <p:spPr>
            <a:xfrm>
              <a:off x="1941550" y="1437900"/>
              <a:ext cx="16200" cy="16200"/>
            </a:xfrm>
            <a:custGeom>
              <a:rect b="b" l="l" r="r" t="t"/>
              <a:pathLst>
                <a:path extrusionOk="0" h="648" w="648">
                  <a:moveTo>
                    <a:pt x="324" y="1"/>
                  </a:moveTo>
                  <a:cubicBezTo>
                    <a:pt x="145" y="1"/>
                    <a:pt x="1" y="144"/>
                    <a:pt x="1" y="324"/>
                  </a:cubicBezTo>
                  <a:cubicBezTo>
                    <a:pt x="1" y="504"/>
                    <a:pt x="145" y="647"/>
                    <a:pt x="324" y="647"/>
                  </a:cubicBezTo>
                  <a:cubicBezTo>
                    <a:pt x="504" y="647"/>
                    <a:pt x="648" y="504"/>
                    <a:pt x="648" y="324"/>
                  </a:cubicBezTo>
                  <a:cubicBezTo>
                    <a:pt x="648" y="144"/>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6"/>
            <p:cNvSpPr/>
            <p:nvPr/>
          </p:nvSpPr>
          <p:spPr>
            <a:xfrm>
              <a:off x="1998150" y="1437900"/>
              <a:ext cx="16500" cy="16200"/>
            </a:xfrm>
            <a:custGeom>
              <a:rect b="b" l="l" r="r" t="t"/>
              <a:pathLst>
                <a:path extrusionOk="0" h="648" w="660">
                  <a:moveTo>
                    <a:pt x="336" y="1"/>
                  </a:moveTo>
                  <a:cubicBezTo>
                    <a:pt x="156" y="1"/>
                    <a:pt x="0" y="144"/>
                    <a:pt x="0" y="324"/>
                  </a:cubicBezTo>
                  <a:cubicBezTo>
                    <a:pt x="0" y="504"/>
                    <a:pt x="156" y="647"/>
                    <a:pt x="336" y="647"/>
                  </a:cubicBezTo>
                  <a:cubicBezTo>
                    <a:pt x="504" y="647"/>
                    <a:pt x="659" y="504"/>
                    <a:pt x="659" y="324"/>
                  </a:cubicBezTo>
                  <a:cubicBezTo>
                    <a:pt x="659" y="144"/>
                    <a:pt x="504"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6"/>
            <p:cNvSpPr/>
            <p:nvPr/>
          </p:nvSpPr>
          <p:spPr>
            <a:xfrm>
              <a:off x="2052050" y="14379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6"/>
            <p:cNvSpPr/>
            <p:nvPr/>
          </p:nvSpPr>
          <p:spPr>
            <a:xfrm>
              <a:off x="1655600" y="1485500"/>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6"/>
            <p:cNvSpPr/>
            <p:nvPr/>
          </p:nvSpPr>
          <p:spPr>
            <a:xfrm>
              <a:off x="1712200" y="14855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6"/>
            <p:cNvSpPr/>
            <p:nvPr/>
          </p:nvSpPr>
          <p:spPr>
            <a:xfrm>
              <a:off x="1768800" y="1485500"/>
              <a:ext cx="19175" cy="16200"/>
            </a:xfrm>
            <a:custGeom>
              <a:rect b="b" l="l" r="r" t="t"/>
              <a:pathLst>
                <a:path extrusionOk="0" h="648" w="767">
                  <a:moveTo>
                    <a:pt x="461" y="0"/>
                  </a:moveTo>
                  <a:cubicBezTo>
                    <a:pt x="455" y="0"/>
                    <a:pt x="449" y="1"/>
                    <a:pt x="443" y="1"/>
                  </a:cubicBezTo>
                  <a:cubicBezTo>
                    <a:pt x="144" y="1"/>
                    <a:pt x="0" y="348"/>
                    <a:pt x="204" y="552"/>
                  </a:cubicBezTo>
                  <a:cubicBezTo>
                    <a:pt x="270" y="618"/>
                    <a:pt x="352" y="647"/>
                    <a:pt x="433" y="647"/>
                  </a:cubicBezTo>
                  <a:cubicBezTo>
                    <a:pt x="602" y="647"/>
                    <a:pt x="767" y="519"/>
                    <a:pt x="767" y="324"/>
                  </a:cubicBezTo>
                  <a:cubicBezTo>
                    <a:pt x="767" y="151"/>
                    <a:pt x="622" y="0"/>
                    <a:pt x="4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6"/>
            <p:cNvSpPr/>
            <p:nvPr/>
          </p:nvSpPr>
          <p:spPr>
            <a:xfrm>
              <a:off x="1825675" y="1485500"/>
              <a:ext cx="18900" cy="16200"/>
            </a:xfrm>
            <a:custGeom>
              <a:rect b="b" l="l" r="r" t="t"/>
              <a:pathLst>
                <a:path extrusionOk="0" h="648" w="756">
                  <a:moveTo>
                    <a:pt x="451" y="0"/>
                  </a:moveTo>
                  <a:cubicBezTo>
                    <a:pt x="445" y="0"/>
                    <a:pt x="438" y="1"/>
                    <a:pt x="432" y="1"/>
                  </a:cubicBezTo>
                  <a:cubicBezTo>
                    <a:pt x="132" y="1"/>
                    <a:pt x="1" y="348"/>
                    <a:pt x="204" y="552"/>
                  </a:cubicBezTo>
                  <a:cubicBezTo>
                    <a:pt x="270" y="618"/>
                    <a:pt x="351" y="647"/>
                    <a:pt x="431" y="647"/>
                  </a:cubicBezTo>
                  <a:cubicBezTo>
                    <a:pt x="596" y="647"/>
                    <a:pt x="755" y="519"/>
                    <a:pt x="755" y="324"/>
                  </a:cubicBezTo>
                  <a:cubicBezTo>
                    <a:pt x="755" y="151"/>
                    <a:pt x="622" y="0"/>
                    <a:pt x="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6"/>
            <p:cNvSpPr/>
            <p:nvPr/>
          </p:nvSpPr>
          <p:spPr>
            <a:xfrm>
              <a:off x="1882275" y="1485500"/>
              <a:ext cx="18875" cy="16200"/>
            </a:xfrm>
            <a:custGeom>
              <a:rect b="b" l="l" r="r" t="t"/>
              <a:pathLst>
                <a:path extrusionOk="0" h="648" w="755">
                  <a:moveTo>
                    <a:pt x="451" y="0"/>
                  </a:moveTo>
                  <a:cubicBezTo>
                    <a:pt x="445" y="0"/>
                    <a:pt x="438" y="1"/>
                    <a:pt x="432" y="1"/>
                  </a:cubicBezTo>
                  <a:cubicBezTo>
                    <a:pt x="144" y="1"/>
                    <a:pt x="0" y="348"/>
                    <a:pt x="204" y="552"/>
                  </a:cubicBezTo>
                  <a:cubicBezTo>
                    <a:pt x="270" y="618"/>
                    <a:pt x="351" y="647"/>
                    <a:pt x="430" y="647"/>
                  </a:cubicBezTo>
                  <a:cubicBezTo>
                    <a:pt x="596" y="647"/>
                    <a:pt x="755" y="519"/>
                    <a:pt x="755" y="324"/>
                  </a:cubicBezTo>
                  <a:cubicBezTo>
                    <a:pt x="755" y="151"/>
                    <a:pt x="621" y="0"/>
                    <a:pt x="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6"/>
            <p:cNvSpPr/>
            <p:nvPr/>
          </p:nvSpPr>
          <p:spPr>
            <a:xfrm>
              <a:off x="1938875" y="1485500"/>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6"/>
            <p:cNvSpPr/>
            <p:nvPr/>
          </p:nvSpPr>
          <p:spPr>
            <a:xfrm>
              <a:off x="1995450" y="1485500"/>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6"/>
            <p:cNvSpPr/>
            <p:nvPr/>
          </p:nvSpPr>
          <p:spPr>
            <a:xfrm>
              <a:off x="2052050" y="14855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6"/>
            <p:cNvSpPr/>
            <p:nvPr/>
          </p:nvSpPr>
          <p:spPr>
            <a:xfrm>
              <a:off x="1658300"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6"/>
            <p:cNvSpPr/>
            <p:nvPr/>
          </p:nvSpPr>
          <p:spPr>
            <a:xfrm>
              <a:off x="1712200"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6"/>
            <p:cNvSpPr/>
            <p:nvPr/>
          </p:nvSpPr>
          <p:spPr>
            <a:xfrm>
              <a:off x="1771475" y="1532825"/>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6"/>
            <p:cNvSpPr/>
            <p:nvPr/>
          </p:nvSpPr>
          <p:spPr>
            <a:xfrm>
              <a:off x="1828375"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6"/>
            <p:cNvSpPr/>
            <p:nvPr/>
          </p:nvSpPr>
          <p:spPr>
            <a:xfrm>
              <a:off x="1882275"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6"/>
            <p:cNvSpPr/>
            <p:nvPr/>
          </p:nvSpPr>
          <p:spPr>
            <a:xfrm>
              <a:off x="1941550" y="1532825"/>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6"/>
            <p:cNvSpPr/>
            <p:nvPr/>
          </p:nvSpPr>
          <p:spPr>
            <a:xfrm>
              <a:off x="1998150" y="1532825"/>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6"/>
            <p:cNvSpPr/>
            <p:nvPr/>
          </p:nvSpPr>
          <p:spPr>
            <a:xfrm>
              <a:off x="2052050" y="1532825"/>
              <a:ext cx="19175" cy="16325"/>
            </a:xfrm>
            <a:custGeom>
              <a:rect b="b" l="l" r="r" t="t"/>
              <a:pathLst>
                <a:path extrusionOk="0" h="653" w="767">
                  <a:moveTo>
                    <a:pt x="444" y="0"/>
                  </a:moveTo>
                  <a:cubicBezTo>
                    <a:pt x="156" y="0"/>
                    <a:pt x="0" y="348"/>
                    <a:pt x="216" y="551"/>
                  </a:cubicBezTo>
                  <a:cubicBezTo>
                    <a:pt x="282" y="621"/>
                    <a:pt x="363" y="652"/>
                    <a:pt x="443" y="652"/>
                  </a:cubicBezTo>
                  <a:cubicBezTo>
                    <a:pt x="608" y="652"/>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6"/>
            <p:cNvSpPr/>
            <p:nvPr/>
          </p:nvSpPr>
          <p:spPr>
            <a:xfrm>
              <a:off x="1655600" y="158042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6"/>
            <p:cNvSpPr/>
            <p:nvPr/>
          </p:nvSpPr>
          <p:spPr>
            <a:xfrm>
              <a:off x="1712200"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6"/>
            <p:cNvSpPr/>
            <p:nvPr/>
          </p:nvSpPr>
          <p:spPr>
            <a:xfrm>
              <a:off x="1768800" y="158042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8"/>
                    <a:pt x="767" y="324"/>
                  </a:cubicBezTo>
                  <a:cubicBezTo>
                    <a:pt x="767" y="144"/>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6"/>
            <p:cNvSpPr/>
            <p:nvPr/>
          </p:nvSpPr>
          <p:spPr>
            <a:xfrm>
              <a:off x="1825675" y="1580425"/>
              <a:ext cx="18900" cy="16200"/>
            </a:xfrm>
            <a:custGeom>
              <a:rect b="b" l="l" r="r" t="t"/>
              <a:pathLst>
                <a:path extrusionOk="0" h="648" w="756">
                  <a:moveTo>
                    <a:pt x="432" y="1"/>
                  </a:moveTo>
                  <a:cubicBezTo>
                    <a:pt x="132"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6"/>
            <p:cNvSpPr/>
            <p:nvPr/>
          </p:nvSpPr>
          <p:spPr>
            <a:xfrm>
              <a:off x="1882275"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6"/>
            <p:cNvSpPr/>
            <p:nvPr/>
          </p:nvSpPr>
          <p:spPr>
            <a:xfrm>
              <a:off x="1938875" y="158042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6"/>
            <p:cNvSpPr/>
            <p:nvPr/>
          </p:nvSpPr>
          <p:spPr>
            <a:xfrm>
              <a:off x="1995450" y="158042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8"/>
                    <a:pt x="767" y="324"/>
                  </a:cubicBezTo>
                  <a:cubicBezTo>
                    <a:pt x="767" y="144"/>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6"/>
            <p:cNvSpPr/>
            <p:nvPr/>
          </p:nvSpPr>
          <p:spPr>
            <a:xfrm>
              <a:off x="2052050" y="158042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6"/>
            <p:cNvSpPr/>
            <p:nvPr/>
          </p:nvSpPr>
          <p:spPr>
            <a:xfrm>
              <a:off x="1658300"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6"/>
            <p:cNvSpPr/>
            <p:nvPr/>
          </p:nvSpPr>
          <p:spPr>
            <a:xfrm>
              <a:off x="1712200"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6"/>
            <p:cNvSpPr/>
            <p:nvPr/>
          </p:nvSpPr>
          <p:spPr>
            <a:xfrm>
              <a:off x="1771475" y="1627750"/>
              <a:ext cx="16500" cy="16475"/>
            </a:xfrm>
            <a:custGeom>
              <a:rect b="b" l="l" r="r" t="t"/>
              <a:pathLst>
                <a:path extrusionOk="0" h="659" w="660">
                  <a:moveTo>
                    <a:pt x="336" y="0"/>
                  </a:moveTo>
                  <a:cubicBezTo>
                    <a:pt x="157" y="0"/>
                    <a:pt x="1" y="156"/>
                    <a:pt x="1" y="335"/>
                  </a:cubicBezTo>
                  <a:cubicBezTo>
                    <a:pt x="1" y="515"/>
                    <a:pt x="157" y="659"/>
                    <a:pt x="336" y="659"/>
                  </a:cubicBezTo>
                  <a:cubicBezTo>
                    <a:pt x="504" y="659"/>
                    <a:pt x="660" y="515"/>
                    <a:pt x="660" y="335"/>
                  </a:cubicBezTo>
                  <a:cubicBezTo>
                    <a:pt x="660" y="156"/>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6"/>
            <p:cNvSpPr/>
            <p:nvPr/>
          </p:nvSpPr>
          <p:spPr>
            <a:xfrm>
              <a:off x="1828375"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6"/>
            <p:cNvSpPr/>
            <p:nvPr/>
          </p:nvSpPr>
          <p:spPr>
            <a:xfrm>
              <a:off x="1882275"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6"/>
            <p:cNvSpPr/>
            <p:nvPr/>
          </p:nvSpPr>
          <p:spPr>
            <a:xfrm>
              <a:off x="1941550" y="1627750"/>
              <a:ext cx="16200" cy="16475"/>
            </a:xfrm>
            <a:custGeom>
              <a:rect b="b" l="l" r="r" t="t"/>
              <a:pathLst>
                <a:path extrusionOk="0" h="659" w="648">
                  <a:moveTo>
                    <a:pt x="324" y="0"/>
                  </a:moveTo>
                  <a:cubicBezTo>
                    <a:pt x="145" y="0"/>
                    <a:pt x="1" y="156"/>
                    <a:pt x="1" y="335"/>
                  </a:cubicBezTo>
                  <a:cubicBezTo>
                    <a:pt x="1" y="515"/>
                    <a:pt x="145" y="659"/>
                    <a:pt x="324" y="659"/>
                  </a:cubicBezTo>
                  <a:cubicBezTo>
                    <a:pt x="504" y="659"/>
                    <a:pt x="648" y="515"/>
                    <a:pt x="648" y="335"/>
                  </a:cubicBezTo>
                  <a:cubicBezTo>
                    <a:pt x="648" y="156"/>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6"/>
            <p:cNvSpPr/>
            <p:nvPr/>
          </p:nvSpPr>
          <p:spPr>
            <a:xfrm>
              <a:off x="1998150" y="1627750"/>
              <a:ext cx="16500" cy="16475"/>
            </a:xfrm>
            <a:custGeom>
              <a:rect b="b" l="l" r="r" t="t"/>
              <a:pathLst>
                <a:path extrusionOk="0" h="659" w="660">
                  <a:moveTo>
                    <a:pt x="336" y="0"/>
                  </a:moveTo>
                  <a:cubicBezTo>
                    <a:pt x="156" y="0"/>
                    <a:pt x="0" y="156"/>
                    <a:pt x="0" y="335"/>
                  </a:cubicBezTo>
                  <a:cubicBezTo>
                    <a:pt x="0" y="515"/>
                    <a:pt x="156" y="659"/>
                    <a:pt x="336" y="659"/>
                  </a:cubicBezTo>
                  <a:cubicBezTo>
                    <a:pt x="504" y="659"/>
                    <a:pt x="659" y="515"/>
                    <a:pt x="659" y="335"/>
                  </a:cubicBezTo>
                  <a:cubicBezTo>
                    <a:pt x="659" y="156"/>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6"/>
            <p:cNvSpPr/>
            <p:nvPr/>
          </p:nvSpPr>
          <p:spPr>
            <a:xfrm>
              <a:off x="2052050" y="1628050"/>
              <a:ext cx="19175" cy="16175"/>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6"/>
            <p:cNvSpPr/>
            <p:nvPr/>
          </p:nvSpPr>
          <p:spPr>
            <a:xfrm>
              <a:off x="1658300"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6"/>
            <p:cNvSpPr/>
            <p:nvPr/>
          </p:nvSpPr>
          <p:spPr>
            <a:xfrm>
              <a:off x="1712200"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6"/>
            <p:cNvSpPr/>
            <p:nvPr/>
          </p:nvSpPr>
          <p:spPr>
            <a:xfrm>
              <a:off x="1771475" y="1675350"/>
              <a:ext cx="16500" cy="16500"/>
            </a:xfrm>
            <a:custGeom>
              <a:rect b="b" l="l" r="r" t="t"/>
              <a:pathLst>
                <a:path extrusionOk="0" h="660" w="660">
                  <a:moveTo>
                    <a:pt x="336" y="0"/>
                  </a:moveTo>
                  <a:cubicBezTo>
                    <a:pt x="157" y="0"/>
                    <a:pt x="1" y="144"/>
                    <a:pt x="1" y="324"/>
                  </a:cubicBezTo>
                  <a:cubicBezTo>
                    <a:pt x="1" y="503"/>
                    <a:pt x="157" y="659"/>
                    <a:pt x="336" y="659"/>
                  </a:cubicBezTo>
                  <a:cubicBezTo>
                    <a:pt x="504" y="659"/>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6"/>
            <p:cNvSpPr/>
            <p:nvPr/>
          </p:nvSpPr>
          <p:spPr>
            <a:xfrm>
              <a:off x="1828375"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6"/>
            <p:cNvSpPr/>
            <p:nvPr/>
          </p:nvSpPr>
          <p:spPr>
            <a:xfrm>
              <a:off x="1882275"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6"/>
            <p:cNvSpPr/>
            <p:nvPr/>
          </p:nvSpPr>
          <p:spPr>
            <a:xfrm>
              <a:off x="1941550" y="1675350"/>
              <a:ext cx="16200" cy="16500"/>
            </a:xfrm>
            <a:custGeom>
              <a:rect b="b" l="l" r="r" t="t"/>
              <a:pathLst>
                <a:path extrusionOk="0" h="660" w="648">
                  <a:moveTo>
                    <a:pt x="324" y="0"/>
                  </a:moveTo>
                  <a:cubicBezTo>
                    <a:pt x="145" y="0"/>
                    <a:pt x="1" y="144"/>
                    <a:pt x="1" y="324"/>
                  </a:cubicBezTo>
                  <a:cubicBezTo>
                    <a:pt x="1" y="503"/>
                    <a:pt x="145" y="659"/>
                    <a:pt x="324" y="659"/>
                  </a:cubicBezTo>
                  <a:cubicBezTo>
                    <a:pt x="504" y="659"/>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6"/>
            <p:cNvSpPr/>
            <p:nvPr/>
          </p:nvSpPr>
          <p:spPr>
            <a:xfrm>
              <a:off x="1998150" y="1675350"/>
              <a:ext cx="16500" cy="16500"/>
            </a:xfrm>
            <a:custGeom>
              <a:rect b="b" l="l" r="r" t="t"/>
              <a:pathLst>
                <a:path extrusionOk="0" h="660" w="660">
                  <a:moveTo>
                    <a:pt x="336" y="0"/>
                  </a:moveTo>
                  <a:cubicBezTo>
                    <a:pt x="156" y="0"/>
                    <a:pt x="0" y="144"/>
                    <a:pt x="0" y="324"/>
                  </a:cubicBezTo>
                  <a:cubicBezTo>
                    <a:pt x="0" y="503"/>
                    <a:pt x="156" y="659"/>
                    <a:pt x="336" y="659"/>
                  </a:cubicBezTo>
                  <a:cubicBezTo>
                    <a:pt x="504" y="659"/>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6"/>
            <p:cNvSpPr/>
            <p:nvPr/>
          </p:nvSpPr>
          <p:spPr>
            <a:xfrm>
              <a:off x="2052050" y="1675350"/>
              <a:ext cx="19175" cy="16475"/>
            </a:xfrm>
            <a:custGeom>
              <a:rect b="b" l="l" r="r" t="t"/>
              <a:pathLst>
                <a:path extrusionOk="0" h="659" w="767">
                  <a:moveTo>
                    <a:pt x="444" y="0"/>
                  </a:moveTo>
                  <a:cubicBezTo>
                    <a:pt x="156" y="0"/>
                    <a:pt x="0" y="348"/>
                    <a:pt x="216" y="563"/>
                  </a:cubicBezTo>
                  <a:cubicBezTo>
                    <a:pt x="281" y="629"/>
                    <a:pt x="362" y="658"/>
                    <a:pt x="441" y="658"/>
                  </a:cubicBezTo>
                  <a:cubicBezTo>
                    <a:pt x="607" y="658"/>
                    <a:pt x="767" y="527"/>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2" name="Google Shape;1762;p26"/>
          <p:cNvSpPr/>
          <p:nvPr/>
        </p:nvSpPr>
        <p:spPr>
          <a:xfrm>
            <a:off x="6852626" y="677006"/>
            <a:ext cx="2291376" cy="259160"/>
          </a:xfrm>
          <a:custGeom>
            <a:rect b="b" l="l" r="r" t="t"/>
            <a:pathLst>
              <a:path extrusionOk="0" h="7750" w="68522">
                <a:moveTo>
                  <a:pt x="1" y="0"/>
                </a:moveTo>
                <a:lnTo>
                  <a:pt x="1" y="7750"/>
                </a:lnTo>
                <a:lnTo>
                  <a:pt x="68522" y="7750"/>
                </a:lnTo>
                <a:lnTo>
                  <a:pt x="685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6"/>
          <p:cNvSpPr/>
          <p:nvPr/>
        </p:nvSpPr>
        <p:spPr>
          <a:xfrm rot="5400000">
            <a:off x="580899" y="4194150"/>
            <a:ext cx="368466" cy="1530255"/>
          </a:xfrm>
          <a:custGeom>
            <a:rect b="b" l="l" r="r" t="t"/>
            <a:pathLst>
              <a:path extrusionOk="0" h="79888" w="19236">
                <a:moveTo>
                  <a:pt x="1" y="1"/>
                </a:moveTo>
                <a:lnTo>
                  <a:pt x="1" y="79888"/>
                </a:lnTo>
                <a:lnTo>
                  <a:pt x="19236" y="79888"/>
                </a:lnTo>
                <a:lnTo>
                  <a:pt x="192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TITLE_AND_TWO_COLUMNS_1_2_1_1_1_1">
    <p:spTree>
      <p:nvGrpSpPr>
        <p:cNvPr id="1764" name="Shape 1764"/>
        <p:cNvGrpSpPr/>
        <p:nvPr/>
      </p:nvGrpSpPr>
      <p:grpSpPr>
        <a:xfrm>
          <a:off x="0" y="0"/>
          <a:ext cx="0" cy="0"/>
          <a:chOff x="0" y="0"/>
          <a:chExt cx="0" cy="0"/>
        </a:xfrm>
      </p:grpSpPr>
      <p:sp>
        <p:nvSpPr>
          <p:cNvPr id="1765" name="Google Shape;1765;p27"/>
          <p:cNvSpPr txBox="1"/>
          <p:nvPr>
            <p:ph type="title"/>
          </p:nvPr>
        </p:nvSpPr>
        <p:spPr>
          <a:xfrm>
            <a:off x="713225" y="445025"/>
            <a:ext cx="7726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66" name="Google Shape;1766;p27"/>
          <p:cNvSpPr txBox="1"/>
          <p:nvPr>
            <p:ph idx="1" type="subTitle"/>
          </p:nvPr>
        </p:nvSpPr>
        <p:spPr>
          <a:xfrm>
            <a:off x="635375" y="2515094"/>
            <a:ext cx="2336100" cy="76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67" name="Google Shape;1767;p27"/>
          <p:cNvSpPr txBox="1"/>
          <p:nvPr>
            <p:ph idx="2" type="subTitle"/>
          </p:nvPr>
        </p:nvSpPr>
        <p:spPr>
          <a:xfrm>
            <a:off x="3277700" y="3005493"/>
            <a:ext cx="2336100" cy="76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68" name="Google Shape;1768;p27"/>
          <p:cNvSpPr txBox="1"/>
          <p:nvPr>
            <p:ph idx="3" type="subTitle"/>
          </p:nvPr>
        </p:nvSpPr>
        <p:spPr>
          <a:xfrm>
            <a:off x="5997316" y="3487467"/>
            <a:ext cx="2336100" cy="76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69" name="Google Shape;1769;p27"/>
          <p:cNvSpPr txBox="1"/>
          <p:nvPr>
            <p:ph idx="4" type="subTitle"/>
          </p:nvPr>
        </p:nvSpPr>
        <p:spPr>
          <a:xfrm>
            <a:off x="635375" y="1978925"/>
            <a:ext cx="1895400" cy="3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70" name="Google Shape;1770;p27"/>
          <p:cNvSpPr txBox="1"/>
          <p:nvPr>
            <p:ph idx="5" type="subTitle"/>
          </p:nvPr>
        </p:nvSpPr>
        <p:spPr>
          <a:xfrm>
            <a:off x="3277700" y="2474077"/>
            <a:ext cx="1895400" cy="3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71" name="Google Shape;1771;p27"/>
          <p:cNvSpPr txBox="1"/>
          <p:nvPr>
            <p:ph idx="6" type="subTitle"/>
          </p:nvPr>
        </p:nvSpPr>
        <p:spPr>
          <a:xfrm>
            <a:off x="5997316" y="2956051"/>
            <a:ext cx="1895400" cy="3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72" name="Google Shape;1772;p27"/>
          <p:cNvSpPr/>
          <p:nvPr/>
        </p:nvSpPr>
        <p:spPr>
          <a:xfrm>
            <a:off x="3040652" y="4412747"/>
            <a:ext cx="403755" cy="375030"/>
          </a:xfrm>
          <a:custGeom>
            <a:rect b="b" l="l" r="r" t="t"/>
            <a:pathLst>
              <a:path extrusionOk="0" h="11215" w="12074">
                <a:moveTo>
                  <a:pt x="6019" y="1"/>
                </a:moveTo>
                <a:cubicBezTo>
                  <a:pt x="3324" y="1"/>
                  <a:pt x="945" y="1954"/>
                  <a:pt x="504" y="4711"/>
                </a:cubicBezTo>
                <a:cubicBezTo>
                  <a:pt x="1" y="7765"/>
                  <a:pt x="2085" y="10652"/>
                  <a:pt x="5139" y="11143"/>
                </a:cubicBezTo>
                <a:cubicBezTo>
                  <a:pt x="5441" y="11191"/>
                  <a:pt x="5741" y="11215"/>
                  <a:pt x="6037" y="11215"/>
                </a:cubicBezTo>
                <a:cubicBezTo>
                  <a:pt x="8740" y="11215"/>
                  <a:pt x="11128" y="9260"/>
                  <a:pt x="11571" y="6508"/>
                </a:cubicBezTo>
                <a:cubicBezTo>
                  <a:pt x="12074" y="3453"/>
                  <a:pt x="9990" y="567"/>
                  <a:pt x="6936" y="76"/>
                </a:cubicBezTo>
                <a:cubicBezTo>
                  <a:pt x="6628" y="25"/>
                  <a:pt x="6322" y="1"/>
                  <a:pt x="60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7"/>
          <p:cNvSpPr/>
          <p:nvPr/>
        </p:nvSpPr>
        <p:spPr>
          <a:xfrm>
            <a:off x="2899670" y="4257453"/>
            <a:ext cx="685721" cy="685319"/>
          </a:xfrm>
          <a:custGeom>
            <a:rect b="b" l="l" r="r" t="t"/>
            <a:pathLst>
              <a:path extrusionOk="0" fill="none" h="20494" w="20506">
                <a:moveTo>
                  <a:pt x="16853" y="3642"/>
                </a:moveTo>
                <a:cubicBezTo>
                  <a:pt x="20506" y="7295"/>
                  <a:pt x="20506" y="13200"/>
                  <a:pt x="16853" y="16853"/>
                </a:cubicBezTo>
                <a:cubicBezTo>
                  <a:pt x="13200" y="20494"/>
                  <a:pt x="7295" y="20494"/>
                  <a:pt x="3642" y="16853"/>
                </a:cubicBezTo>
                <a:cubicBezTo>
                  <a:pt x="1" y="13200"/>
                  <a:pt x="1" y="7295"/>
                  <a:pt x="3642" y="3642"/>
                </a:cubicBezTo>
                <a:cubicBezTo>
                  <a:pt x="7295" y="1"/>
                  <a:pt x="13200" y="1"/>
                  <a:pt x="16853" y="3642"/>
                </a:cubicBezTo>
                <a:close/>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7"/>
          <p:cNvSpPr/>
          <p:nvPr/>
        </p:nvSpPr>
        <p:spPr>
          <a:xfrm>
            <a:off x="245375" y="3726550"/>
            <a:ext cx="368475" cy="1416956"/>
          </a:xfrm>
          <a:custGeom>
            <a:rect b="b" l="l" r="r" t="t"/>
            <a:pathLst>
              <a:path extrusionOk="0" h="37680" w="11019">
                <a:moveTo>
                  <a:pt x="0" y="0"/>
                </a:moveTo>
                <a:lnTo>
                  <a:pt x="0" y="37680"/>
                </a:lnTo>
                <a:lnTo>
                  <a:pt x="11019" y="37680"/>
                </a:lnTo>
                <a:lnTo>
                  <a:pt x="110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5" name="Google Shape;1775;p27"/>
          <p:cNvCxnSpPr/>
          <p:nvPr/>
        </p:nvCxnSpPr>
        <p:spPr>
          <a:xfrm>
            <a:off x="613850" y="2183150"/>
            <a:ext cx="0" cy="2960400"/>
          </a:xfrm>
          <a:prstGeom prst="straightConnector1">
            <a:avLst/>
          </a:prstGeom>
          <a:noFill/>
          <a:ln cap="flat" cmpd="sng" w="9525">
            <a:solidFill>
              <a:schemeClr val="dk1"/>
            </a:solidFill>
            <a:prstDash val="solid"/>
            <a:round/>
            <a:headEnd len="med" w="med" type="none"/>
            <a:tailEnd len="med" w="med" type="none"/>
          </a:ln>
        </p:spPr>
      </p:cxnSp>
      <p:cxnSp>
        <p:nvCxnSpPr>
          <p:cNvPr id="1776" name="Google Shape;1776;p27"/>
          <p:cNvCxnSpPr/>
          <p:nvPr/>
        </p:nvCxnSpPr>
        <p:spPr>
          <a:xfrm>
            <a:off x="3242525" y="2693025"/>
            <a:ext cx="0" cy="2475300"/>
          </a:xfrm>
          <a:prstGeom prst="straightConnector1">
            <a:avLst/>
          </a:prstGeom>
          <a:noFill/>
          <a:ln cap="flat" cmpd="sng" w="9525">
            <a:solidFill>
              <a:schemeClr val="dk1"/>
            </a:solidFill>
            <a:prstDash val="solid"/>
            <a:round/>
            <a:headEnd len="med" w="med" type="none"/>
            <a:tailEnd len="med" w="med" type="none"/>
          </a:ln>
        </p:spPr>
      </p:cxnSp>
      <p:cxnSp>
        <p:nvCxnSpPr>
          <p:cNvPr id="1777" name="Google Shape;1777;p27"/>
          <p:cNvCxnSpPr/>
          <p:nvPr/>
        </p:nvCxnSpPr>
        <p:spPr>
          <a:xfrm>
            <a:off x="5975175" y="3173225"/>
            <a:ext cx="0" cy="2014800"/>
          </a:xfrm>
          <a:prstGeom prst="straightConnector1">
            <a:avLst/>
          </a:prstGeom>
          <a:noFill/>
          <a:ln cap="flat" cmpd="sng" w="9525">
            <a:solidFill>
              <a:schemeClr val="dk1"/>
            </a:solidFill>
            <a:prstDash val="solid"/>
            <a:round/>
            <a:headEnd len="med" w="med" type="none"/>
            <a:tailEnd len="med" w="med" type="none"/>
          </a:ln>
        </p:spPr>
      </p:cxnSp>
      <p:sp>
        <p:nvSpPr>
          <p:cNvPr id="1778" name="Google Shape;1778;p27"/>
          <p:cNvSpPr/>
          <p:nvPr/>
        </p:nvSpPr>
        <p:spPr>
          <a:xfrm>
            <a:off x="5749076" y="4608581"/>
            <a:ext cx="2291376" cy="259160"/>
          </a:xfrm>
          <a:custGeom>
            <a:rect b="b" l="l" r="r" t="t"/>
            <a:pathLst>
              <a:path extrusionOk="0" h="7750" w="68522">
                <a:moveTo>
                  <a:pt x="1" y="0"/>
                </a:moveTo>
                <a:lnTo>
                  <a:pt x="1" y="7750"/>
                </a:lnTo>
                <a:lnTo>
                  <a:pt x="68522" y="7750"/>
                </a:lnTo>
                <a:lnTo>
                  <a:pt x="685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9" name="Google Shape;1779;p27"/>
          <p:cNvGrpSpPr/>
          <p:nvPr/>
        </p:nvGrpSpPr>
        <p:grpSpPr>
          <a:xfrm>
            <a:off x="151664" y="117121"/>
            <a:ext cx="555909" cy="466998"/>
            <a:chOff x="2288402" y="2491171"/>
            <a:chExt cx="555909" cy="466998"/>
          </a:xfrm>
        </p:grpSpPr>
        <p:sp>
          <p:nvSpPr>
            <p:cNvPr id="1780" name="Google Shape;1780;p27"/>
            <p:cNvSpPr/>
            <p:nvPr/>
          </p:nvSpPr>
          <p:spPr>
            <a:xfrm>
              <a:off x="2288402" y="2491171"/>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7"/>
            <p:cNvSpPr/>
            <p:nvPr/>
          </p:nvSpPr>
          <p:spPr>
            <a:xfrm>
              <a:off x="2368118" y="2491171"/>
              <a:ext cx="21636" cy="21669"/>
            </a:xfrm>
            <a:custGeom>
              <a:rect b="b" l="l" r="r" t="t"/>
              <a:pathLst>
                <a:path extrusionOk="0" h="648" w="647">
                  <a:moveTo>
                    <a:pt x="324" y="1"/>
                  </a:moveTo>
                  <a:cubicBezTo>
                    <a:pt x="144" y="1"/>
                    <a:pt x="0" y="144"/>
                    <a:pt x="0" y="324"/>
                  </a:cubicBezTo>
                  <a:cubicBezTo>
                    <a:pt x="0" y="504"/>
                    <a:pt x="144" y="648"/>
                    <a:pt x="324" y="648"/>
                  </a:cubicBezTo>
                  <a:cubicBezTo>
                    <a:pt x="503" y="648"/>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7"/>
            <p:cNvSpPr/>
            <p:nvPr/>
          </p:nvSpPr>
          <p:spPr>
            <a:xfrm>
              <a:off x="2443788" y="2491171"/>
              <a:ext cx="21669" cy="21669"/>
            </a:xfrm>
            <a:custGeom>
              <a:rect b="b" l="l" r="r" t="t"/>
              <a:pathLst>
                <a:path extrusionOk="0" h="648" w="648">
                  <a:moveTo>
                    <a:pt x="324" y="1"/>
                  </a:moveTo>
                  <a:cubicBezTo>
                    <a:pt x="145" y="1"/>
                    <a:pt x="1" y="144"/>
                    <a:pt x="1" y="324"/>
                  </a:cubicBezTo>
                  <a:cubicBezTo>
                    <a:pt x="1" y="504"/>
                    <a:pt x="145" y="648"/>
                    <a:pt x="324" y="648"/>
                  </a:cubicBezTo>
                  <a:cubicBezTo>
                    <a:pt x="504" y="648"/>
                    <a:pt x="648" y="504"/>
                    <a:pt x="648" y="324"/>
                  </a:cubicBezTo>
                  <a:cubicBezTo>
                    <a:pt x="648" y="144"/>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7"/>
            <p:cNvSpPr/>
            <p:nvPr/>
          </p:nvSpPr>
          <p:spPr>
            <a:xfrm>
              <a:off x="2515881" y="2491171"/>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7"/>
            <p:cNvSpPr/>
            <p:nvPr/>
          </p:nvSpPr>
          <p:spPr>
            <a:xfrm>
              <a:off x="2591585" y="2491171"/>
              <a:ext cx="25648" cy="21970"/>
            </a:xfrm>
            <a:custGeom>
              <a:rect b="b" l="l" r="r" t="t"/>
              <a:pathLst>
                <a:path extrusionOk="0" h="657" w="767">
                  <a:moveTo>
                    <a:pt x="432" y="1"/>
                  </a:moveTo>
                  <a:cubicBezTo>
                    <a:pt x="144" y="13"/>
                    <a:pt x="0" y="360"/>
                    <a:pt x="204" y="564"/>
                  </a:cubicBezTo>
                  <a:cubicBezTo>
                    <a:pt x="268" y="628"/>
                    <a:pt x="346" y="656"/>
                    <a:pt x="424" y="656"/>
                  </a:cubicBezTo>
                  <a:cubicBezTo>
                    <a:pt x="593" y="656"/>
                    <a:pt x="759" y="521"/>
                    <a:pt x="767" y="324"/>
                  </a:cubicBezTo>
                  <a:cubicBezTo>
                    <a:pt x="767"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7"/>
            <p:cNvSpPr/>
            <p:nvPr/>
          </p:nvSpPr>
          <p:spPr>
            <a:xfrm>
              <a:off x="2670866" y="2491171"/>
              <a:ext cx="22070" cy="21669"/>
            </a:xfrm>
            <a:custGeom>
              <a:rect b="b" l="l" r="r" t="t"/>
              <a:pathLst>
                <a:path extrusionOk="0" h="648" w="660">
                  <a:moveTo>
                    <a:pt x="336" y="1"/>
                  </a:moveTo>
                  <a:cubicBezTo>
                    <a:pt x="157" y="1"/>
                    <a:pt x="1" y="144"/>
                    <a:pt x="1" y="324"/>
                  </a:cubicBezTo>
                  <a:cubicBezTo>
                    <a:pt x="1" y="504"/>
                    <a:pt x="157" y="648"/>
                    <a:pt x="336" y="648"/>
                  </a:cubicBezTo>
                  <a:cubicBezTo>
                    <a:pt x="516" y="648"/>
                    <a:pt x="660" y="504"/>
                    <a:pt x="660" y="324"/>
                  </a:cubicBezTo>
                  <a:cubicBezTo>
                    <a:pt x="660" y="144"/>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7"/>
            <p:cNvSpPr/>
            <p:nvPr/>
          </p:nvSpPr>
          <p:spPr>
            <a:xfrm>
              <a:off x="2743360" y="2491171"/>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7"/>
            <p:cNvSpPr/>
            <p:nvPr/>
          </p:nvSpPr>
          <p:spPr>
            <a:xfrm>
              <a:off x="2819063" y="2491171"/>
              <a:ext cx="25247" cy="22037"/>
            </a:xfrm>
            <a:custGeom>
              <a:rect b="b" l="l" r="r" t="t"/>
              <a:pathLst>
                <a:path extrusionOk="0" h="659" w="755">
                  <a:moveTo>
                    <a:pt x="432" y="1"/>
                  </a:moveTo>
                  <a:cubicBezTo>
                    <a:pt x="144" y="1"/>
                    <a:pt x="0" y="348"/>
                    <a:pt x="204" y="564"/>
                  </a:cubicBezTo>
                  <a:cubicBezTo>
                    <a:pt x="269" y="629"/>
                    <a:pt x="350" y="659"/>
                    <a:pt x="429" y="659"/>
                  </a:cubicBezTo>
                  <a:cubicBezTo>
                    <a:pt x="595" y="659"/>
                    <a:pt x="755" y="527"/>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7"/>
            <p:cNvSpPr/>
            <p:nvPr/>
          </p:nvSpPr>
          <p:spPr>
            <a:xfrm>
              <a:off x="2288402" y="2554870"/>
              <a:ext cx="25281" cy="21636"/>
            </a:xfrm>
            <a:custGeom>
              <a:rect b="b" l="l" r="r" t="t"/>
              <a:pathLst>
                <a:path extrusionOk="0" h="647" w="756">
                  <a:moveTo>
                    <a:pt x="432" y="0"/>
                  </a:moveTo>
                  <a:cubicBezTo>
                    <a:pt x="144" y="0"/>
                    <a:pt x="1" y="347"/>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7"/>
            <p:cNvSpPr/>
            <p:nvPr/>
          </p:nvSpPr>
          <p:spPr>
            <a:xfrm>
              <a:off x="2364106" y="2554870"/>
              <a:ext cx="25648" cy="21636"/>
            </a:xfrm>
            <a:custGeom>
              <a:rect b="b" l="l" r="r" t="t"/>
              <a:pathLst>
                <a:path extrusionOk="0" h="647" w="767">
                  <a:moveTo>
                    <a:pt x="444" y="0"/>
                  </a:moveTo>
                  <a:cubicBezTo>
                    <a:pt x="144" y="0"/>
                    <a:pt x="0" y="347"/>
                    <a:pt x="204" y="551"/>
                  </a:cubicBezTo>
                  <a:cubicBezTo>
                    <a:pt x="274" y="617"/>
                    <a:pt x="357" y="647"/>
                    <a:pt x="439"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7"/>
            <p:cNvSpPr/>
            <p:nvPr/>
          </p:nvSpPr>
          <p:spPr>
            <a:xfrm>
              <a:off x="2440211" y="2554870"/>
              <a:ext cx="25247" cy="21636"/>
            </a:xfrm>
            <a:custGeom>
              <a:rect b="b" l="l" r="r" t="t"/>
              <a:pathLst>
                <a:path extrusionOk="0" h="647" w="755">
                  <a:moveTo>
                    <a:pt x="431" y="0"/>
                  </a:moveTo>
                  <a:cubicBezTo>
                    <a:pt x="144" y="0"/>
                    <a:pt x="0" y="347"/>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7"/>
            <p:cNvSpPr/>
            <p:nvPr/>
          </p:nvSpPr>
          <p:spPr>
            <a:xfrm>
              <a:off x="2515881" y="2554870"/>
              <a:ext cx="25281" cy="21636"/>
            </a:xfrm>
            <a:custGeom>
              <a:rect b="b" l="l" r="r" t="t"/>
              <a:pathLst>
                <a:path extrusionOk="0" h="647" w="756">
                  <a:moveTo>
                    <a:pt x="432" y="0"/>
                  </a:moveTo>
                  <a:cubicBezTo>
                    <a:pt x="144" y="0"/>
                    <a:pt x="1" y="347"/>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7"/>
            <p:cNvSpPr/>
            <p:nvPr/>
          </p:nvSpPr>
          <p:spPr>
            <a:xfrm>
              <a:off x="2591585" y="2554870"/>
              <a:ext cx="25648" cy="21636"/>
            </a:xfrm>
            <a:custGeom>
              <a:rect b="b" l="l" r="r" t="t"/>
              <a:pathLst>
                <a:path extrusionOk="0" h="647" w="767">
                  <a:moveTo>
                    <a:pt x="432" y="0"/>
                  </a:moveTo>
                  <a:cubicBezTo>
                    <a:pt x="144" y="0"/>
                    <a:pt x="0" y="359"/>
                    <a:pt x="204" y="551"/>
                  </a:cubicBezTo>
                  <a:cubicBezTo>
                    <a:pt x="270" y="617"/>
                    <a:pt x="351" y="647"/>
                    <a:pt x="431" y="647"/>
                  </a:cubicBezTo>
                  <a:cubicBezTo>
                    <a:pt x="597" y="647"/>
                    <a:pt x="759" y="518"/>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7"/>
            <p:cNvSpPr/>
            <p:nvPr/>
          </p:nvSpPr>
          <p:spPr>
            <a:xfrm>
              <a:off x="2667288" y="2554870"/>
              <a:ext cx="25648" cy="21636"/>
            </a:xfrm>
            <a:custGeom>
              <a:rect b="b" l="l" r="r" t="t"/>
              <a:pathLst>
                <a:path extrusionOk="0" h="647" w="767">
                  <a:moveTo>
                    <a:pt x="443" y="0"/>
                  </a:moveTo>
                  <a:cubicBezTo>
                    <a:pt x="144" y="0"/>
                    <a:pt x="0" y="347"/>
                    <a:pt x="204" y="551"/>
                  </a:cubicBezTo>
                  <a:cubicBezTo>
                    <a:pt x="273" y="617"/>
                    <a:pt x="357" y="647"/>
                    <a:pt x="438"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7"/>
            <p:cNvSpPr/>
            <p:nvPr/>
          </p:nvSpPr>
          <p:spPr>
            <a:xfrm>
              <a:off x="2743360" y="2554870"/>
              <a:ext cx="25281" cy="21636"/>
            </a:xfrm>
            <a:custGeom>
              <a:rect b="b" l="l" r="r" t="t"/>
              <a:pathLst>
                <a:path extrusionOk="0" h="647" w="756">
                  <a:moveTo>
                    <a:pt x="432" y="0"/>
                  </a:moveTo>
                  <a:cubicBezTo>
                    <a:pt x="144" y="0"/>
                    <a:pt x="1" y="347"/>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7"/>
            <p:cNvSpPr/>
            <p:nvPr/>
          </p:nvSpPr>
          <p:spPr>
            <a:xfrm>
              <a:off x="2819063" y="2554870"/>
              <a:ext cx="25247" cy="21636"/>
            </a:xfrm>
            <a:custGeom>
              <a:rect b="b" l="l" r="r" t="t"/>
              <a:pathLst>
                <a:path extrusionOk="0" h="647" w="755">
                  <a:moveTo>
                    <a:pt x="432" y="0"/>
                  </a:moveTo>
                  <a:cubicBezTo>
                    <a:pt x="144" y="0"/>
                    <a:pt x="0" y="347"/>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7"/>
            <p:cNvSpPr/>
            <p:nvPr/>
          </p:nvSpPr>
          <p:spPr>
            <a:xfrm>
              <a:off x="2288402" y="2618536"/>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7"/>
            <p:cNvSpPr/>
            <p:nvPr/>
          </p:nvSpPr>
          <p:spPr>
            <a:xfrm>
              <a:off x="2368118" y="2618536"/>
              <a:ext cx="21636" cy="21669"/>
            </a:xfrm>
            <a:custGeom>
              <a:rect b="b" l="l" r="r" t="t"/>
              <a:pathLst>
                <a:path extrusionOk="0" h="648" w="647">
                  <a:moveTo>
                    <a:pt x="324" y="0"/>
                  </a:moveTo>
                  <a:cubicBezTo>
                    <a:pt x="144" y="0"/>
                    <a:pt x="0" y="144"/>
                    <a:pt x="0" y="324"/>
                  </a:cubicBezTo>
                  <a:cubicBezTo>
                    <a:pt x="0" y="504"/>
                    <a:pt x="144" y="647"/>
                    <a:pt x="324" y="647"/>
                  </a:cubicBezTo>
                  <a:cubicBezTo>
                    <a:pt x="503" y="647"/>
                    <a:pt x="647" y="504"/>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7"/>
            <p:cNvSpPr/>
            <p:nvPr/>
          </p:nvSpPr>
          <p:spPr>
            <a:xfrm>
              <a:off x="2443788" y="2618536"/>
              <a:ext cx="21669" cy="21669"/>
            </a:xfrm>
            <a:custGeom>
              <a:rect b="b" l="l" r="r" t="t"/>
              <a:pathLst>
                <a:path extrusionOk="0" h="648" w="648">
                  <a:moveTo>
                    <a:pt x="324" y="0"/>
                  </a:moveTo>
                  <a:cubicBezTo>
                    <a:pt x="145" y="0"/>
                    <a:pt x="1" y="144"/>
                    <a:pt x="1" y="324"/>
                  </a:cubicBezTo>
                  <a:cubicBezTo>
                    <a:pt x="1" y="504"/>
                    <a:pt x="145" y="647"/>
                    <a:pt x="324" y="647"/>
                  </a:cubicBezTo>
                  <a:cubicBezTo>
                    <a:pt x="504" y="647"/>
                    <a:pt x="648" y="504"/>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7"/>
            <p:cNvSpPr/>
            <p:nvPr/>
          </p:nvSpPr>
          <p:spPr>
            <a:xfrm>
              <a:off x="2515881" y="2618536"/>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7"/>
            <p:cNvSpPr/>
            <p:nvPr/>
          </p:nvSpPr>
          <p:spPr>
            <a:xfrm>
              <a:off x="2591585" y="2618536"/>
              <a:ext cx="25648" cy="21636"/>
            </a:xfrm>
            <a:custGeom>
              <a:rect b="b" l="l" r="r" t="t"/>
              <a:pathLst>
                <a:path extrusionOk="0" h="647" w="767">
                  <a:moveTo>
                    <a:pt x="432" y="0"/>
                  </a:moveTo>
                  <a:cubicBezTo>
                    <a:pt x="144" y="0"/>
                    <a:pt x="0" y="348"/>
                    <a:pt x="204" y="551"/>
                  </a:cubicBezTo>
                  <a:cubicBezTo>
                    <a:pt x="270" y="617"/>
                    <a:pt x="351" y="647"/>
                    <a:pt x="431" y="647"/>
                  </a:cubicBezTo>
                  <a:cubicBezTo>
                    <a:pt x="597" y="647"/>
                    <a:pt x="759" y="518"/>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7"/>
            <p:cNvSpPr/>
            <p:nvPr/>
          </p:nvSpPr>
          <p:spPr>
            <a:xfrm>
              <a:off x="2670866" y="2618536"/>
              <a:ext cx="22070" cy="21669"/>
            </a:xfrm>
            <a:custGeom>
              <a:rect b="b" l="l" r="r" t="t"/>
              <a:pathLst>
                <a:path extrusionOk="0" h="648" w="660">
                  <a:moveTo>
                    <a:pt x="336" y="0"/>
                  </a:moveTo>
                  <a:cubicBezTo>
                    <a:pt x="157" y="0"/>
                    <a:pt x="1" y="144"/>
                    <a:pt x="1" y="324"/>
                  </a:cubicBezTo>
                  <a:cubicBezTo>
                    <a:pt x="1" y="504"/>
                    <a:pt x="157" y="647"/>
                    <a:pt x="336" y="647"/>
                  </a:cubicBezTo>
                  <a:cubicBezTo>
                    <a:pt x="516" y="647"/>
                    <a:pt x="660" y="504"/>
                    <a:pt x="660" y="324"/>
                  </a:cubicBezTo>
                  <a:cubicBezTo>
                    <a:pt x="660" y="144"/>
                    <a:pt x="516"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7"/>
            <p:cNvSpPr/>
            <p:nvPr/>
          </p:nvSpPr>
          <p:spPr>
            <a:xfrm>
              <a:off x="2743360" y="2618536"/>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7"/>
            <p:cNvSpPr/>
            <p:nvPr/>
          </p:nvSpPr>
          <p:spPr>
            <a:xfrm>
              <a:off x="2819063" y="2618536"/>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7"/>
            <p:cNvSpPr/>
            <p:nvPr/>
          </p:nvSpPr>
          <p:spPr>
            <a:xfrm>
              <a:off x="2288402" y="2681801"/>
              <a:ext cx="25281" cy="22070"/>
            </a:xfrm>
            <a:custGeom>
              <a:rect b="b" l="l" r="r" t="t"/>
              <a:pathLst>
                <a:path extrusionOk="0" h="660" w="756">
                  <a:moveTo>
                    <a:pt x="432" y="1"/>
                  </a:moveTo>
                  <a:cubicBezTo>
                    <a:pt x="144" y="1"/>
                    <a:pt x="1" y="348"/>
                    <a:pt x="204" y="564"/>
                  </a:cubicBezTo>
                  <a:cubicBezTo>
                    <a:pt x="270" y="630"/>
                    <a:pt x="351" y="659"/>
                    <a:pt x="431" y="659"/>
                  </a:cubicBezTo>
                  <a:cubicBezTo>
                    <a:pt x="596" y="659"/>
                    <a:pt x="755" y="531"/>
                    <a:pt x="755" y="336"/>
                  </a:cubicBezTo>
                  <a:cubicBezTo>
                    <a:pt x="755" y="157"/>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7"/>
            <p:cNvSpPr/>
            <p:nvPr/>
          </p:nvSpPr>
          <p:spPr>
            <a:xfrm>
              <a:off x="2368118" y="2681801"/>
              <a:ext cx="21636" cy="22070"/>
            </a:xfrm>
            <a:custGeom>
              <a:rect b="b" l="l" r="r" t="t"/>
              <a:pathLst>
                <a:path extrusionOk="0" h="660" w="647">
                  <a:moveTo>
                    <a:pt x="324" y="1"/>
                  </a:moveTo>
                  <a:cubicBezTo>
                    <a:pt x="144" y="1"/>
                    <a:pt x="0" y="157"/>
                    <a:pt x="0" y="324"/>
                  </a:cubicBezTo>
                  <a:cubicBezTo>
                    <a:pt x="0" y="504"/>
                    <a:pt x="144" y="660"/>
                    <a:pt x="324" y="660"/>
                  </a:cubicBezTo>
                  <a:cubicBezTo>
                    <a:pt x="503" y="660"/>
                    <a:pt x="647" y="504"/>
                    <a:pt x="647" y="324"/>
                  </a:cubicBezTo>
                  <a:cubicBezTo>
                    <a:pt x="647" y="157"/>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7"/>
            <p:cNvSpPr/>
            <p:nvPr/>
          </p:nvSpPr>
          <p:spPr>
            <a:xfrm>
              <a:off x="2443788" y="2681801"/>
              <a:ext cx="21669" cy="22070"/>
            </a:xfrm>
            <a:custGeom>
              <a:rect b="b" l="l" r="r" t="t"/>
              <a:pathLst>
                <a:path extrusionOk="0" h="660" w="648">
                  <a:moveTo>
                    <a:pt x="324" y="1"/>
                  </a:moveTo>
                  <a:cubicBezTo>
                    <a:pt x="145" y="1"/>
                    <a:pt x="1" y="157"/>
                    <a:pt x="1" y="324"/>
                  </a:cubicBezTo>
                  <a:cubicBezTo>
                    <a:pt x="1" y="504"/>
                    <a:pt x="145" y="660"/>
                    <a:pt x="324" y="660"/>
                  </a:cubicBezTo>
                  <a:cubicBezTo>
                    <a:pt x="504" y="660"/>
                    <a:pt x="648" y="504"/>
                    <a:pt x="648" y="324"/>
                  </a:cubicBezTo>
                  <a:cubicBezTo>
                    <a:pt x="648" y="157"/>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7"/>
            <p:cNvSpPr/>
            <p:nvPr/>
          </p:nvSpPr>
          <p:spPr>
            <a:xfrm>
              <a:off x="2515881" y="2681801"/>
              <a:ext cx="25281" cy="22070"/>
            </a:xfrm>
            <a:custGeom>
              <a:rect b="b" l="l" r="r" t="t"/>
              <a:pathLst>
                <a:path extrusionOk="0" h="660" w="756">
                  <a:moveTo>
                    <a:pt x="432" y="1"/>
                  </a:moveTo>
                  <a:cubicBezTo>
                    <a:pt x="144" y="1"/>
                    <a:pt x="1" y="360"/>
                    <a:pt x="204" y="564"/>
                  </a:cubicBezTo>
                  <a:cubicBezTo>
                    <a:pt x="270" y="630"/>
                    <a:pt x="351" y="659"/>
                    <a:pt x="431" y="659"/>
                  </a:cubicBezTo>
                  <a:cubicBezTo>
                    <a:pt x="596" y="659"/>
                    <a:pt x="755" y="531"/>
                    <a:pt x="755" y="336"/>
                  </a:cubicBezTo>
                  <a:cubicBezTo>
                    <a:pt x="755" y="157"/>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7"/>
            <p:cNvSpPr/>
            <p:nvPr/>
          </p:nvSpPr>
          <p:spPr>
            <a:xfrm>
              <a:off x="2591585" y="2681801"/>
              <a:ext cx="25648" cy="22070"/>
            </a:xfrm>
            <a:custGeom>
              <a:rect b="b" l="l" r="r" t="t"/>
              <a:pathLst>
                <a:path extrusionOk="0" h="660" w="767">
                  <a:moveTo>
                    <a:pt x="432" y="1"/>
                  </a:moveTo>
                  <a:cubicBezTo>
                    <a:pt x="144" y="13"/>
                    <a:pt x="0" y="360"/>
                    <a:pt x="204" y="564"/>
                  </a:cubicBezTo>
                  <a:cubicBezTo>
                    <a:pt x="270" y="630"/>
                    <a:pt x="351" y="659"/>
                    <a:pt x="431" y="659"/>
                  </a:cubicBezTo>
                  <a:cubicBezTo>
                    <a:pt x="597" y="659"/>
                    <a:pt x="759" y="531"/>
                    <a:pt x="767" y="336"/>
                  </a:cubicBezTo>
                  <a:cubicBezTo>
                    <a:pt x="767"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7"/>
            <p:cNvSpPr/>
            <p:nvPr/>
          </p:nvSpPr>
          <p:spPr>
            <a:xfrm>
              <a:off x="2670866" y="2681801"/>
              <a:ext cx="22070" cy="22070"/>
            </a:xfrm>
            <a:custGeom>
              <a:rect b="b" l="l" r="r" t="t"/>
              <a:pathLst>
                <a:path extrusionOk="0" h="660" w="660">
                  <a:moveTo>
                    <a:pt x="336" y="1"/>
                  </a:moveTo>
                  <a:cubicBezTo>
                    <a:pt x="157" y="1"/>
                    <a:pt x="1" y="157"/>
                    <a:pt x="1" y="324"/>
                  </a:cubicBezTo>
                  <a:cubicBezTo>
                    <a:pt x="1" y="504"/>
                    <a:pt x="157" y="660"/>
                    <a:pt x="336" y="660"/>
                  </a:cubicBezTo>
                  <a:cubicBezTo>
                    <a:pt x="516" y="660"/>
                    <a:pt x="660" y="504"/>
                    <a:pt x="660" y="324"/>
                  </a:cubicBezTo>
                  <a:cubicBezTo>
                    <a:pt x="660" y="157"/>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7"/>
            <p:cNvSpPr/>
            <p:nvPr/>
          </p:nvSpPr>
          <p:spPr>
            <a:xfrm>
              <a:off x="2743360" y="2681801"/>
              <a:ext cx="25281" cy="22070"/>
            </a:xfrm>
            <a:custGeom>
              <a:rect b="b" l="l" r="r" t="t"/>
              <a:pathLst>
                <a:path extrusionOk="0" h="660" w="756">
                  <a:moveTo>
                    <a:pt x="432" y="1"/>
                  </a:moveTo>
                  <a:cubicBezTo>
                    <a:pt x="144" y="1"/>
                    <a:pt x="1" y="360"/>
                    <a:pt x="204" y="564"/>
                  </a:cubicBezTo>
                  <a:cubicBezTo>
                    <a:pt x="270" y="630"/>
                    <a:pt x="351" y="659"/>
                    <a:pt x="431" y="659"/>
                  </a:cubicBezTo>
                  <a:cubicBezTo>
                    <a:pt x="596" y="659"/>
                    <a:pt x="755" y="531"/>
                    <a:pt x="755" y="336"/>
                  </a:cubicBezTo>
                  <a:cubicBezTo>
                    <a:pt x="755" y="157"/>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7"/>
            <p:cNvSpPr/>
            <p:nvPr/>
          </p:nvSpPr>
          <p:spPr>
            <a:xfrm>
              <a:off x="2819063" y="2681801"/>
              <a:ext cx="25247" cy="22070"/>
            </a:xfrm>
            <a:custGeom>
              <a:rect b="b" l="l" r="r" t="t"/>
              <a:pathLst>
                <a:path extrusionOk="0" h="660" w="755">
                  <a:moveTo>
                    <a:pt x="432" y="1"/>
                  </a:moveTo>
                  <a:cubicBezTo>
                    <a:pt x="144" y="1"/>
                    <a:pt x="0" y="360"/>
                    <a:pt x="204" y="564"/>
                  </a:cubicBezTo>
                  <a:cubicBezTo>
                    <a:pt x="270" y="630"/>
                    <a:pt x="351" y="659"/>
                    <a:pt x="430" y="659"/>
                  </a:cubicBezTo>
                  <a:cubicBezTo>
                    <a:pt x="596" y="659"/>
                    <a:pt x="755" y="531"/>
                    <a:pt x="755" y="336"/>
                  </a:cubicBezTo>
                  <a:cubicBezTo>
                    <a:pt x="755" y="157"/>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7"/>
            <p:cNvSpPr/>
            <p:nvPr/>
          </p:nvSpPr>
          <p:spPr>
            <a:xfrm>
              <a:off x="2288402" y="2745501"/>
              <a:ext cx="25281" cy="21803"/>
            </a:xfrm>
            <a:custGeom>
              <a:rect b="b" l="l" r="r" t="t"/>
              <a:pathLst>
                <a:path extrusionOk="0" h="652" w="756">
                  <a:moveTo>
                    <a:pt x="432" y="0"/>
                  </a:moveTo>
                  <a:cubicBezTo>
                    <a:pt x="144" y="0"/>
                    <a:pt x="1" y="348"/>
                    <a:pt x="204" y="551"/>
                  </a:cubicBezTo>
                  <a:cubicBezTo>
                    <a:pt x="270" y="621"/>
                    <a:pt x="351" y="652"/>
                    <a:pt x="431" y="652"/>
                  </a:cubicBezTo>
                  <a:cubicBezTo>
                    <a:pt x="597" y="652"/>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7"/>
            <p:cNvSpPr/>
            <p:nvPr/>
          </p:nvSpPr>
          <p:spPr>
            <a:xfrm>
              <a:off x="2364106" y="2745501"/>
              <a:ext cx="25648" cy="21803"/>
            </a:xfrm>
            <a:custGeom>
              <a:rect b="b" l="l" r="r" t="t"/>
              <a:pathLst>
                <a:path extrusionOk="0" h="652" w="767">
                  <a:moveTo>
                    <a:pt x="444" y="0"/>
                  </a:moveTo>
                  <a:cubicBezTo>
                    <a:pt x="144" y="0"/>
                    <a:pt x="0" y="348"/>
                    <a:pt x="204" y="551"/>
                  </a:cubicBezTo>
                  <a:cubicBezTo>
                    <a:pt x="274" y="621"/>
                    <a:pt x="358" y="652"/>
                    <a:pt x="439" y="652"/>
                  </a:cubicBezTo>
                  <a:cubicBezTo>
                    <a:pt x="608" y="652"/>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7"/>
            <p:cNvSpPr/>
            <p:nvPr/>
          </p:nvSpPr>
          <p:spPr>
            <a:xfrm>
              <a:off x="2440211" y="2745501"/>
              <a:ext cx="25247" cy="21803"/>
            </a:xfrm>
            <a:custGeom>
              <a:rect b="b" l="l" r="r" t="t"/>
              <a:pathLst>
                <a:path extrusionOk="0" h="652" w="755">
                  <a:moveTo>
                    <a:pt x="431" y="0"/>
                  </a:moveTo>
                  <a:cubicBezTo>
                    <a:pt x="144" y="0"/>
                    <a:pt x="0" y="348"/>
                    <a:pt x="204" y="551"/>
                  </a:cubicBezTo>
                  <a:cubicBezTo>
                    <a:pt x="270" y="621"/>
                    <a:pt x="351" y="652"/>
                    <a:pt x="430" y="652"/>
                  </a:cubicBezTo>
                  <a:cubicBezTo>
                    <a:pt x="596" y="652"/>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7"/>
            <p:cNvSpPr/>
            <p:nvPr/>
          </p:nvSpPr>
          <p:spPr>
            <a:xfrm>
              <a:off x="2515881" y="2745501"/>
              <a:ext cx="25281" cy="21803"/>
            </a:xfrm>
            <a:custGeom>
              <a:rect b="b" l="l" r="r" t="t"/>
              <a:pathLst>
                <a:path extrusionOk="0" h="652" w="756">
                  <a:moveTo>
                    <a:pt x="432" y="0"/>
                  </a:moveTo>
                  <a:cubicBezTo>
                    <a:pt x="144" y="0"/>
                    <a:pt x="1" y="348"/>
                    <a:pt x="204" y="551"/>
                  </a:cubicBezTo>
                  <a:cubicBezTo>
                    <a:pt x="270" y="621"/>
                    <a:pt x="351" y="652"/>
                    <a:pt x="431" y="652"/>
                  </a:cubicBezTo>
                  <a:cubicBezTo>
                    <a:pt x="597" y="652"/>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7"/>
            <p:cNvSpPr/>
            <p:nvPr/>
          </p:nvSpPr>
          <p:spPr>
            <a:xfrm>
              <a:off x="2591585" y="2745501"/>
              <a:ext cx="25648" cy="21769"/>
            </a:xfrm>
            <a:custGeom>
              <a:rect b="b" l="l" r="r" t="t"/>
              <a:pathLst>
                <a:path extrusionOk="0" h="651" w="767">
                  <a:moveTo>
                    <a:pt x="432" y="0"/>
                  </a:moveTo>
                  <a:cubicBezTo>
                    <a:pt x="144" y="0"/>
                    <a:pt x="0" y="360"/>
                    <a:pt x="204" y="563"/>
                  </a:cubicBezTo>
                  <a:cubicBezTo>
                    <a:pt x="268" y="623"/>
                    <a:pt x="346" y="650"/>
                    <a:pt x="423" y="650"/>
                  </a:cubicBezTo>
                  <a:cubicBezTo>
                    <a:pt x="593" y="650"/>
                    <a:pt x="759" y="521"/>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7"/>
            <p:cNvSpPr/>
            <p:nvPr/>
          </p:nvSpPr>
          <p:spPr>
            <a:xfrm>
              <a:off x="2667288" y="2745501"/>
              <a:ext cx="25648" cy="21803"/>
            </a:xfrm>
            <a:custGeom>
              <a:rect b="b" l="l" r="r" t="t"/>
              <a:pathLst>
                <a:path extrusionOk="0" h="652" w="767">
                  <a:moveTo>
                    <a:pt x="443" y="0"/>
                  </a:moveTo>
                  <a:cubicBezTo>
                    <a:pt x="144" y="0"/>
                    <a:pt x="0" y="348"/>
                    <a:pt x="204" y="551"/>
                  </a:cubicBezTo>
                  <a:cubicBezTo>
                    <a:pt x="274" y="621"/>
                    <a:pt x="357" y="652"/>
                    <a:pt x="439" y="652"/>
                  </a:cubicBezTo>
                  <a:cubicBezTo>
                    <a:pt x="608" y="652"/>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7"/>
            <p:cNvSpPr/>
            <p:nvPr/>
          </p:nvSpPr>
          <p:spPr>
            <a:xfrm>
              <a:off x="2743360" y="2745501"/>
              <a:ext cx="25281" cy="21803"/>
            </a:xfrm>
            <a:custGeom>
              <a:rect b="b" l="l" r="r" t="t"/>
              <a:pathLst>
                <a:path extrusionOk="0" h="652" w="756">
                  <a:moveTo>
                    <a:pt x="432" y="0"/>
                  </a:moveTo>
                  <a:cubicBezTo>
                    <a:pt x="144" y="0"/>
                    <a:pt x="1" y="348"/>
                    <a:pt x="204" y="551"/>
                  </a:cubicBezTo>
                  <a:cubicBezTo>
                    <a:pt x="270" y="621"/>
                    <a:pt x="351" y="652"/>
                    <a:pt x="431" y="652"/>
                  </a:cubicBezTo>
                  <a:cubicBezTo>
                    <a:pt x="597" y="652"/>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7"/>
            <p:cNvSpPr/>
            <p:nvPr/>
          </p:nvSpPr>
          <p:spPr>
            <a:xfrm>
              <a:off x="2819063" y="2745501"/>
              <a:ext cx="25247" cy="21803"/>
            </a:xfrm>
            <a:custGeom>
              <a:rect b="b" l="l" r="r" t="t"/>
              <a:pathLst>
                <a:path extrusionOk="0" h="652"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7"/>
            <p:cNvSpPr/>
            <p:nvPr/>
          </p:nvSpPr>
          <p:spPr>
            <a:xfrm>
              <a:off x="2288536" y="2809167"/>
              <a:ext cx="25548" cy="21636"/>
            </a:xfrm>
            <a:custGeom>
              <a:rect b="b" l="l" r="r" t="t"/>
              <a:pathLst>
                <a:path extrusionOk="0" h="647" w="764">
                  <a:moveTo>
                    <a:pt x="413" y="0"/>
                  </a:moveTo>
                  <a:cubicBezTo>
                    <a:pt x="136" y="0"/>
                    <a:pt x="0" y="340"/>
                    <a:pt x="200" y="552"/>
                  </a:cubicBezTo>
                  <a:cubicBezTo>
                    <a:pt x="266" y="617"/>
                    <a:pt x="347" y="647"/>
                    <a:pt x="427" y="647"/>
                  </a:cubicBezTo>
                  <a:cubicBezTo>
                    <a:pt x="592" y="647"/>
                    <a:pt x="751" y="518"/>
                    <a:pt x="751" y="324"/>
                  </a:cubicBezTo>
                  <a:cubicBezTo>
                    <a:pt x="763" y="144"/>
                    <a:pt x="608" y="1"/>
                    <a:pt x="428" y="1"/>
                  </a:cubicBezTo>
                  <a:cubicBezTo>
                    <a:pt x="423" y="0"/>
                    <a:pt x="418" y="0"/>
                    <a:pt x="4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7"/>
            <p:cNvSpPr/>
            <p:nvPr/>
          </p:nvSpPr>
          <p:spPr>
            <a:xfrm>
              <a:off x="2368118" y="2809167"/>
              <a:ext cx="21636" cy="21669"/>
            </a:xfrm>
            <a:custGeom>
              <a:rect b="b" l="l" r="r" t="t"/>
              <a:pathLst>
                <a:path extrusionOk="0" h="648" w="647">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7"/>
            <p:cNvSpPr/>
            <p:nvPr/>
          </p:nvSpPr>
          <p:spPr>
            <a:xfrm>
              <a:off x="2443788" y="2809167"/>
              <a:ext cx="21669" cy="21669"/>
            </a:xfrm>
            <a:custGeom>
              <a:rect b="b" l="l" r="r" t="t"/>
              <a:pathLst>
                <a:path extrusionOk="0" h="648" w="648">
                  <a:moveTo>
                    <a:pt x="324" y="1"/>
                  </a:moveTo>
                  <a:cubicBezTo>
                    <a:pt x="145" y="1"/>
                    <a:pt x="1" y="144"/>
                    <a:pt x="1" y="324"/>
                  </a:cubicBezTo>
                  <a:cubicBezTo>
                    <a:pt x="1" y="504"/>
                    <a:pt x="145" y="647"/>
                    <a:pt x="324" y="647"/>
                  </a:cubicBezTo>
                  <a:cubicBezTo>
                    <a:pt x="504" y="647"/>
                    <a:pt x="648" y="504"/>
                    <a:pt x="648" y="324"/>
                  </a:cubicBezTo>
                  <a:cubicBezTo>
                    <a:pt x="648" y="144"/>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7"/>
            <p:cNvSpPr/>
            <p:nvPr/>
          </p:nvSpPr>
          <p:spPr>
            <a:xfrm>
              <a:off x="2515881" y="2809134"/>
              <a:ext cx="25281" cy="21669"/>
            </a:xfrm>
            <a:custGeom>
              <a:rect b="b" l="l" r="r" t="t"/>
              <a:pathLst>
                <a:path extrusionOk="0" h="648" w="756">
                  <a:moveTo>
                    <a:pt x="451" y="1"/>
                  </a:moveTo>
                  <a:cubicBezTo>
                    <a:pt x="445" y="1"/>
                    <a:pt x="438" y="1"/>
                    <a:pt x="432" y="2"/>
                  </a:cubicBezTo>
                  <a:cubicBezTo>
                    <a:pt x="144" y="2"/>
                    <a:pt x="1" y="349"/>
                    <a:pt x="204" y="553"/>
                  </a:cubicBezTo>
                  <a:cubicBezTo>
                    <a:pt x="270" y="618"/>
                    <a:pt x="351" y="648"/>
                    <a:pt x="431" y="648"/>
                  </a:cubicBezTo>
                  <a:cubicBezTo>
                    <a:pt x="596" y="648"/>
                    <a:pt x="755" y="519"/>
                    <a:pt x="755" y="325"/>
                  </a:cubicBezTo>
                  <a:cubicBezTo>
                    <a:pt x="755" y="152"/>
                    <a:pt x="622"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7"/>
            <p:cNvSpPr/>
            <p:nvPr/>
          </p:nvSpPr>
          <p:spPr>
            <a:xfrm>
              <a:off x="2591585" y="2809134"/>
              <a:ext cx="25648" cy="21669"/>
            </a:xfrm>
            <a:custGeom>
              <a:rect b="b" l="l" r="r" t="t"/>
              <a:pathLst>
                <a:path extrusionOk="0" h="648" w="767">
                  <a:moveTo>
                    <a:pt x="451" y="1"/>
                  </a:moveTo>
                  <a:cubicBezTo>
                    <a:pt x="445" y="1"/>
                    <a:pt x="438" y="1"/>
                    <a:pt x="432" y="2"/>
                  </a:cubicBezTo>
                  <a:cubicBezTo>
                    <a:pt x="144" y="2"/>
                    <a:pt x="0" y="349"/>
                    <a:pt x="204" y="553"/>
                  </a:cubicBezTo>
                  <a:cubicBezTo>
                    <a:pt x="270" y="618"/>
                    <a:pt x="351" y="648"/>
                    <a:pt x="431" y="648"/>
                  </a:cubicBezTo>
                  <a:cubicBezTo>
                    <a:pt x="597" y="648"/>
                    <a:pt x="759" y="519"/>
                    <a:pt x="767" y="325"/>
                  </a:cubicBezTo>
                  <a:cubicBezTo>
                    <a:pt x="767" y="152"/>
                    <a:pt x="622"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7"/>
            <p:cNvSpPr/>
            <p:nvPr/>
          </p:nvSpPr>
          <p:spPr>
            <a:xfrm>
              <a:off x="2670866" y="2809167"/>
              <a:ext cx="22070" cy="21669"/>
            </a:xfrm>
            <a:custGeom>
              <a:rect b="b" l="l" r="r" t="t"/>
              <a:pathLst>
                <a:path extrusionOk="0" h="648" w="660">
                  <a:moveTo>
                    <a:pt x="336" y="1"/>
                  </a:moveTo>
                  <a:cubicBezTo>
                    <a:pt x="157" y="1"/>
                    <a:pt x="1" y="144"/>
                    <a:pt x="1" y="324"/>
                  </a:cubicBezTo>
                  <a:cubicBezTo>
                    <a:pt x="1" y="504"/>
                    <a:pt x="157" y="647"/>
                    <a:pt x="336" y="647"/>
                  </a:cubicBezTo>
                  <a:cubicBezTo>
                    <a:pt x="516" y="647"/>
                    <a:pt x="660" y="504"/>
                    <a:pt x="660" y="324"/>
                  </a:cubicBezTo>
                  <a:cubicBezTo>
                    <a:pt x="660" y="144"/>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7"/>
            <p:cNvSpPr/>
            <p:nvPr/>
          </p:nvSpPr>
          <p:spPr>
            <a:xfrm>
              <a:off x="2743360" y="2809167"/>
              <a:ext cx="25281" cy="21636"/>
            </a:xfrm>
            <a:custGeom>
              <a:rect b="b" l="l" r="r" t="t"/>
              <a:pathLst>
                <a:path extrusionOk="0" h="647" w="756">
                  <a:moveTo>
                    <a:pt x="432" y="1"/>
                  </a:moveTo>
                  <a:cubicBezTo>
                    <a:pt x="144" y="1"/>
                    <a:pt x="1" y="348"/>
                    <a:pt x="204" y="552"/>
                  </a:cubicBezTo>
                  <a:cubicBezTo>
                    <a:pt x="270" y="617"/>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7"/>
            <p:cNvSpPr/>
            <p:nvPr/>
          </p:nvSpPr>
          <p:spPr>
            <a:xfrm>
              <a:off x="2819063" y="2809167"/>
              <a:ext cx="25247" cy="21636"/>
            </a:xfrm>
            <a:custGeom>
              <a:rect b="b" l="l" r="r" t="t"/>
              <a:pathLst>
                <a:path extrusionOk="0" h="647" w="755">
                  <a:moveTo>
                    <a:pt x="432" y="1"/>
                  </a:moveTo>
                  <a:cubicBezTo>
                    <a:pt x="144" y="1"/>
                    <a:pt x="0" y="348"/>
                    <a:pt x="204" y="552"/>
                  </a:cubicBezTo>
                  <a:cubicBezTo>
                    <a:pt x="270" y="617"/>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7"/>
            <p:cNvSpPr/>
            <p:nvPr/>
          </p:nvSpPr>
          <p:spPr>
            <a:xfrm>
              <a:off x="2288536" y="2872833"/>
              <a:ext cx="25147" cy="21669"/>
            </a:xfrm>
            <a:custGeom>
              <a:rect b="b" l="l" r="r" t="t"/>
              <a:pathLst>
                <a:path extrusionOk="0" h="648" w="752">
                  <a:moveTo>
                    <a:pt x="414" y="1"/>
                  </a:moveTo>
                  <a:cubicBezTo>
                    <a:pt x="136" y="1"/>
                    <a:pt x="0" y="352"/>
                    <a:pt x="200" y="552"/>
                  </a:cubicBezTo>
                  <a:cubicBezTo>
                    <a:pt x="266" y="618"/>
                    <a:pt x="347" y="647"/>
                    <a:pt x="427" y="647"/>
                  </a:cubicBezTo>
                  <a:cubicBezTo>
                    <a:pt x="592" y="647"/>
                    <a:pt x="751" y="519"/>
                    <a:pt x="751" y="324"/>
                  </a:cubicBezTo>
                  <a:cubicBezTo>
                    <a:pt x="751" y="145"/>
                    <a:pt x="608" y="1"/>
                    <a:pt x="428" y="1"/>
                  </a:cubicBezTo>
                  <a:cubicBezTo>
                    <a:pt x="423" y="1"/>
                    <a:pt x="419" y="1"/>
                    <a:pt x="4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7"/>
            <p:cNvSpPr/>
            <p:nvPr/>
          </p:nvSpPr>
          <p:spPr>
            <a:xfrm>
              <a:off x="2368118" y="2872833"/>
              <a:ext cx="21636" cy="21669"/>
            </a:xfrm>
            <a:custGeom>
              <a:rect b="b" l="l" r="r" t="t"/>
              <a:pathLst>
                <a:path extrusionOk="0" h="648" w="647">
                  <a:moveTo>
                    <a:pt x="324" y="1"/>
                  </a:moveTo>
                  <a:cubicBezTo>
                    <a:pt x="144" y="1"/>
                    <a:pt x="0" y="145"/>
                    <a:pt x="0" y="324"/>
                  </a:cubicBezTo>
                  <a:cubicBezTo>
                    <a:pt x="0" y="504"/>
                    <a:pt x="144" y="648"/>
                    <a:pt x="324" y="648"/>
                  </a:cubicBezTo>
                  <a:cubicBezTo>
                    <a:pt x="503" y="648"/>
                    <a:pt x="647" y="504"/>
                    <a:pt x="647" y="324"/>
                  </a:cubicBezTo>
                  <a:cubicBezTo>
                    <a:pt x="647" y="145"/>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7"/>
            <p:cNvSpPr/>
            <p:nvPr/>
          </p:nvSpPr>
          <p:spPr>
            <a:xfrm>
              <a:off x="2443788" y="2872833"/>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7"/>
            <p:cNvSpPr/>
            <p:nvPr/>
          </p:nvSpPr>
          <p:spPr>
            <a:xfrm>
              <a:off x="2515881" y="287283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7"/>
            <p:cNvSpPr/>
            <p:nvPr/>
          </p:nvSpPr>
          <p:spPr>
            <a:xfrm>
              <a:off x="2591585" y="2872833"/>
              <a:ext cx="25648" cy="21669"/>
            </a:xfrm>
            <a:custGeom>
              <a:rect b="b" l="l" r="r" t="t"/>
              <a:pathLst>
                <a:path extrusionOk="0" h="648" w="767">
                  <a:moveTo>
                    <a:pt x="452" y="0"/>
                  </a:moveTo>
                  <a:cubicBezTo>
                    <a:pt x="446" y="0"/>
                    <a:pt x="439" y="0"/>
                    <a:pt x="432" y="1"/>
                  </a:cubicBezTo>
                  <a:cubicBezTo>
                    <a:pt x="144" y="1"/>
                    <a:pt x="0" y="348"/>
                    <a:pt x="204" y="552"/>
                  </a:cubicBezTo>
                  <a:cubicBezTo>
                    <a:pt x="270" y="618"/>
                    <a:pt x="351" y="647"/>
                    <a:pt x="431" y="647"/>
                  </a:cubicBezTo>
                  <a:cubicBezTo>
                    <a:pt x="597" y="647"/>
                    <a:pt x="759" y="519"/>
                    <a:pt x="767" y="324"/>
                  </a:cubicBezTo>
                  <a:cubicBezTo>
                    <a:pt x="767" y="140"/>
                    <a:pt x="623"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7"/>
            <p:cNvSpPr/>
            <p:nvPr/>
          </p:nvSpPr>
          <p:spPr>
            <a:xfrm>
              <a:off x="2670866" y="2872833"/>
              <a:ext cx="22070" cy="21669"/>
            </a:xfrm>
            <a:custGeom>
              <a:rect b="b" l="l" r="r" t="t"/>
              <a:pathLst>
                <a:path extrusionOk="0" h="648" w="660">
                  <a:moveTo>
                    <a:pt x="336" y="1"/>
                  </a:moveTo>
                  <a:cubicBezTo>
                    <a:pt x="157" y="1"/>
                    <a:pt x="1" y="145"/>
                    <a:pt x="1" y="324"/>
                  </a:cubicBezTo>
                  <a:cubicBezTo>
                    <a:pt x="1" y="504"/>
                    <a:pt x="157" y="648"/>
                    <a:pt x="336" y="648"/>
                  </a:cubicBezTo>
                  <a:cubicBezTo>
                    <a:pt x="516" y="648"/>
                    <a:pt x="660" y="504"/>
                    <a:pt x="660" y="324"/>
                  </a:cubicBezTo>
                  <a:cubicBezTo>
                    <a:pt x="660" y="145"/>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7"/>
            <p:cNvSpPr/>
            <p:nvPr/>
          </p:nvSpPr>
          <p:spPr>
            <a:xfrm>
              <a:off x="2743360" y="287283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7"/>
            <p:cNvSpPr/>
            <p:nvPr/>
          </p:nvSpPr>
          <p:spPr>
            <a:xfrm>
              <a:off x="2819063" y="2872833"/>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7"/>
            <p:cNvSpPr/>
            <p:nvPr/>
          </p:nvSpPr>
          <p:spPr>
            <a:xfrm>
              <a:off x="2288402" y="2936131"/>
              <a:ext cx="25281" cy="22037"/>
            </a:xfrm>
            <a:custGeom>
              <a:rect b="b" l="l" r="r" t="t"/>
              <a:pathLst>
                <a:path extrusionOk="0" h="659" w="756">
                  <a:moveTo>
                    <a:pt x="432" y="0"/>
                  </a:moveTo>
                  <a:cubicBezTo>
                    <a:pt x="144" y="0"/>
                    <a:pt x="1" y="348"/>
                    <a:pt x="204" y="563"/>
                  </a:cubicBezTo>
                  <a:cubicBezTo>
                    <a:pt x="270" y="629"/>
                    <a:pt x="350" y="658"/>
                    <a:pt x="429" y="658"/>
                  </a:cubicBezTo>
                  <a:cubicBezTo>
                    <a:pt x="595" y="658"/>
                    <a:pt x="755" y="527"/>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7"/>
            <p:cNvSpPr/>
            <p:nvPr/>
          </p:nvSpPr>
          <p:spPr>
            <a:xfrm>
              <a:off x="2364106" y="2936131"/>
              <a:ext cx="25648" cy="22037"/>
            </a:xfrm>
            <a:custGeom>
              <a:rect b="b" l="l" r="r" t="t"/>
              <a:pathLst>
                <a:path extrusionOk="0" h="659" w="767">
                  <a:moveTo>
                    <a:pt x="444" y="0"/>
                  </a:moveTo>
                  <a:cubicBezTo>
                    <a:pt x="144" y="0"/>
                    <a:pt x="0" y="348"/>
                    <a:pt x="204" y="563"/>
                  </a:cubicBezTo>
                  <a:cubicBezTo>
                    <a:pt x="273" y="629"/>
                    <a:pt x="356" y="658"/>
                    <a:pt x="437" y="658"/>
                  </a:cubicBezTo>
                  <a:cubicBezTo>
                    <a:pt x="607" y="658"/>
                    <a:pt x="767" y="527"/>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7"/>
            <p:cNvSpPr/>
            <p:nvPr/>
          </p:nvSpPr>
          <p:spPr>
            <a:xfrm>
              <a:off x="2440211" y="2936131"/>
              <a:ext cx="25247" cy="22037"/>
            </a:xfrm>
            <a:custGeom>
              <a:rect b="b" l="l" r="r" t="t"/>
              <a:pathLst>
                <a:path extrusionOk="0" h="659" w="755">
                  <a:moveTo>
                    <a:pt x="431" y="0"/>
                  </a:moveTo>
                  <a:cubicBezTo>
                    <a:pt x="144" y="0"/>
                    <a:pt x="0" y="348"/>
                    <a:pt x="204" y="563"/>
                  </a:cubicBezTo>
                  <a:cubicBezTo>
                    <a:pt x="269" y="629"/>
                    <a:pt x="349" y="658"/>
                    <a:pt x="428" y="658"/>
                  </a:cubicBezTo>
                  <a:cubicBezTo>
                    <a:pt x="595" y="658"/>
                    <a:pt x="755" y="527"/>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7"/>
            <p:cNvSpPr/>
            <p:nvPr/>
          </p:nvSpPr>
          <p:spPr>
            <a:xfrm>
              <a:off x="2515881" y="2936131"/>
              <a:ext cx="25281" cy="22037"/>
            </a:xfrm>
            <a:custGeom>
              <a:rect b="b" l="l" r="r" t="t"/>
              <a:pathLst>
                <a:path extrusionOk="0" h="659" w="756">
                  <a:moveTo>
                    <a:pt x="432" y="0"/>
                  </a:moveTo>
                  <a:cubicBezTo>
                    <a:pt x="144" y="0"/>
                    <a:pt x="1" y="348"/>
                    <a:pt x="204" y="563"/>
                  </a:cubicBezTo>
                  <a:cubicBezTo>
                    <a:pt x="270" y="629"/>
                    <a:pt x="350" y="658"/>
                    <a:pt x="429" y="658"/>
                  </a:cubicBezTo>
                  <a:cubicBezTo>
                    <a:pt x="595" y="658"/>
                    <a:pt x="755" y="527"/>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7"/>
            <p:cNvSpPr/>
            <p:nvPr/>
          </p:nvSpPr>
          <p:spPr>
            <a:xfrm>
              <a:off x="2591585" y="2936131"/>
              <a:ext cx="25648" cy="21937"/>
            </a:xfrm>
            <a:custGeom>
              <a:rect b="b" l="l" r="r" t="t"/>
              <a:pathLst>
                <a:path extrusionOk="0" h="656" w="767">
                  <a:moveTo>
                    <a:pt x="432" y="0"/>
                  </a:moveTo>
                  <a:cubicBezTo>
                    <a:pt x="144" y="12"/>
                    <a:pt x="0" y="360"/>
                    <a:pt x="204" y="563"/>
                  </a:cubicBezTo>
                  <a:cubicBezTo>
                    <a:pt x="268" y="627"/>
                    <a:pt x="346" y="656"/>
                    <a:pt x="424" y="656"/>
                  </a:cubicBezTo>
                  <a:cubicBezTo>
                    <a:pt x="593" y="656"/>
                    <a:pt x="759" y="521"/>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7"/>
            <p:cNvSpPr/>
            <p:nvPr/>
          </p:nvSpPr>
          <p:spPr>
            <a:xfrm>
              <a:off x="2667288" y="2936131"/>
              <a:ext cx="25648" cy="22037"/>
            </a:xfrm>
            <a:custGeom>
              <a:rect b="b" l="l" r="r" t="t"/>
              <a:pathLst>
                <a:path extrusionOk="0" h="659" w="767">
                  <a:moveTo>
                    <a:pt x="443" y="0"/>
                  </a:moveTo>
                  <a:cubicBezTo>
                    <a:pt x="144" y="0"/>
                    <a:pt x="0" y="348"/>
                    <a:pt x="204" y="563"/>
                  </a:cubicBezTo>
                  <a:cubicBezTo>
                    <a:pt x="273" y="629"/>
                    <a:pt x="356" y="658"/>
                    <a:pt x="437" y="658"/>
                  </a:cubicBezTo>
                  <a:cubicBezTo>
                    <a:pt x="607" y="658"/>
                    <a:pt x="767" y="527"/>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7"/>
            <p:cNvSpPr/>
            <p:nvPr/>
          </p:nvSpPr>
          <p:spPr>
            <a:xfrm>
              <a:off x="2743360" y="2936131"/>
              <a:ext cx="25281" cy="22037"/>
            </a:xfrm>
            <a:custGeom>
              <a:rect b="b" l="l" r="r" t="t"/>
              <a:pathLst>
                <a:path extrusionOk="0" h="659" w="756">
                  <a:moveTo>
                    <a:pt x="432" y="0"/>
                  </a:moveTo>
                  <a:cubicBezTo>
                    <a:pt x="144" y="0"/>
                    <a:pt x="1" y="348"/>
                    <a:pt x="204" y="563"/>
                  </a:cubicBezTo>
                  <a:cubicBezTo>
                    <a:pt x="270" y="629"/>
                    <a:pt x="350" y="658"/>
                    <a:pt x="429" y="658"/>
                  </a:cubicBezTo>
                  <a:cubicBezTo>
                    <a:pt x="595" y="658"/>
                    <a:pt x="755" y="527"/>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7"/>
            <p:cNvSpPr/>
            <p:nvPr/>
          </p:nvSpPr>
          <p:spPr>
            <a:xfrm>
              <a:off x="2819063" y="2936131"/>
              <a:ext cx="25247" cy="22037"/>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4" name="Google Shape;1844;p27"/>
          <p:cNvGrpSpPr/>
          <p:nvPr/>
        </p:nvGrpSpPr>
        <p:grpSpPr>
          <a:xfrm>
            <a:off x="706614" y="4141929"/>
            <a:ext cx="555934" cy="466650"/>
            <a:chOff x="4723089" y="2279829"/>
            <a:chExt cx="555934" cy="466650"/>
          </a:xfrm>
        </p:grpSpPr>
        <p:sp>
          <p:nvSpPr>
            <p:cNvPr id="1845" name="Google Shape;1845;p27"/>
            <p:cNvSpPr/>
            <p:nvPr/>
          </p:nvSpPr>
          <p:spPr>
            <a:xfrm>
              <a:off x="4723089" y="2279829"/>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7"/>
            <p:cNvSpPr/>
            <p:nvPr/>
          </p:nvSpPr>
          <p:spPr>
            <a:xfrm>
              <a:off x="4798797" y="2279829"/>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7"/>
            <p:cNvSpPr/>
            <p:nvPr/>
          </p:nvSpPr>
          <p:spPr>
            <a:xfrm>
              <a:off x="4874471" y="2279829"/>
              <a:ext cx="25682" cy="21669"/>
            </a:xfrm>
            <a:custGeom>
              <a:rect b="b" l="l" r="r" t="t"/>
              <a:pathLst>
                <a:path extrusionOk="0" h="648" w="768">
                  <a:moveTo>
                    <a:pt x="444" y="1"/>
                  </a:moveTo>
                  <a:cubicBezTo>
                    <a:pt x="145" y="1"/>
                    <a:pt x="1" y="348"/>
                    <a:pt x="204" y="552"/>
                  </a:cubicBezTo>
                  <a:cubicBezTo>
                    <a:pt x="270" y="618"/>
                    <a:pt x="353" y="647"/>
                    <a:pt x="434" y="647"/>
                  </a:cubicBezTo>
                  <a:cubicBezTo>
                    <a:pt x="603"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7"/>
            <p:cNvSpPr/>
            <p:nvPr/>
          </p:nvSpPr>
          <p:spPr>
            <a:xfrm>
              <a:off x="4950579" y="2279829"/>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7"/>
            <p:cNvSpPr/>
            <p:nvPr/>
          </p:nvSpPr>
          <p:spPr>
            <a:xfrm>
              <a:off x="5026287" y="2279829"/>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7"/>
            <p:cNvSpPr/>
            <p:nvPr/>
          </p:nvSpPr>
          <p:spPr>
            <a:xfrm>
              <a:off x="5101960" y="2279829"/>
              <a:ext cx="25682" cy="21669"/>
            </a:xfrm>
            <a:custGeom>
              <a:rect b="b" l="l" r="r" t="t"/>
              <a:pathLst>
                <a:path extrusionOk="0" h="648" w="768">
                  <a:moveTo>
                    <a:pt x="432" y="1"/>
                  </a:moveTo>
                  <a:cubicBezTo>
                    <a:pt x="145" y="1"/>
                    <a:pt x="1" y="348"/>
                    <a:pt x="204" y="552"/>
                  </a:cubicBezTo>
                  <a:cubicBezTo>
                    <a:pt x="270" y="618"/>
                    <a:pt x="353" y="647"/>
                    <a:pt x="434" y="647"/>
                  </a:cubicBezTo>
                  <a:cubicBezTo>
                    <a:pt x="603" y="647"/>
                    <a:pt x="767" y="519"/>
                    <a:pt x="767" y="324"/>
                  </a:cubicBezTo>
                  <a:cubicBezTo>
                    <a:pt x="767"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7"/>
            <p:cNvSpPr/>
            <p:nvPr/>
          </p:nvSpPr>
          <p:spPr>
            <a:xfrm>
              <a:off x="5177668" y="2279829"/>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7"/>
            <p:cNvSpPr/>
            <p:nvPr/>
          </p:nvSpPr>
          <p:spPr>
            <a:xfrm>
              <a:off x="5253776" y="2279829"/>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7"/>
            <p:cNvSpPr/>
            <p:nvPr/>
          </p:nvSpPr>
          <p:spPr>
            <a:xfrm>
              <a:off x="4723089" y="2343531"/>
              <a:ext cx="25281" cy="21636"/>
            </a:xfrm>
            <a:custGeom>
              <a:rect b="b" l="l" r="r" t="t"/>
              <a:pathLst>
                <a:path extrusionOk="0" h="647" w="756">
                  <a:moveTo>
                    <a:pt x="432" y="0"/>
                  </a:moveTo>
                  <a:cubicBezTo>
                    <a:pt x="144" y="0"/>
                    <a:pt x="1"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7"/>
            <p:cNvSpPr/>
            <p:nvPr/>
          </p:nvSpPr>
          <p:spPr>
            <a:xfrm>
              <a:off x="4798797" y="2343531"/>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7"/>
            <p:cNvSpPr/>
            <p:nvPr/>
          </p:nvSpPr>
          <p:spPr>
            <a:xfrm>
              <a:off x="4874471" y="2343531"/>
              <a:ext cx="25682" cy="21803"/>
            </a:xfrm>
            <a:custGeom>
              <a:rect b="b" l="l" r="r" t="t"/>
              <a:pathLst>
                <a:path extrusionOk="0" h="652" w="768">
                  <a:moveTo>
                    <a:pt x="444" y="0"/>
                  </a:moveTo>
                  <a:cubicBezTo>
                    <a:pt x="157" y="0"/>
                    <a:pt x="1" y="348"/>
                    <a:pt x="204" y="551"/>
                  </a:cubicBezTo>
                  <a:cubicBezTo>
                    <a:pt x="271" y="621"/>
                    <a:pt x="353" y="652"/>
                    <a:pt x="434" y="652"/>
                  </a:cubicBezTo>
                  <a:cubicBezTo>
                    <a:pt x="603" y="652"/>
                    <a:pt x="767" y="518"/>
                    <a:pt x="767" y="324"/>
                  </a:cubicBezTo>
                  <a:cubicBezTo>
                    <a:pt x="755"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7"/>
            <p:cNvSpPr/>
            <p:nvPr/>
          </p:nvSpPr>
          <p:spPr>
            <a:xfrm>
              <a:off x="4950579" y="2343531"/>
              <a:ext cx="25281" cy="21636"/>
            </a:xfrm>
            <a:custGeom>
              <a:rect b="b" l="l" r="r" t="t"/>
              <a:pathLst>
                <a:path extrusionOk="0" h="647" w="756">
                  <a:moveTo>
                    <a:pt x="432" y="0"/>
                  </a:moveTo>
                  <a:cubicBezTo>
                    <a:pt x="144" y="0"/>
                    <a:pt x="1"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7"/>
            <p:cNvSpPr/>
            <p:nvPr/>
          </p:nvSpPr>
          <p:spPr>
            <a:xfrm>
              <a:off x="5026287" y="234353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7"/>
            <p:cNvSpPr/>
            <p:nvPr/>
          </p:nvSpPr>
          <p:spPr>
            <a:xfrm>
              <a:off x="5101960" y="2343531"/>
              <a:ext cx="25682" cy="21636"/>
            </a:xfrm>
            <a:custGeom>
              <a:rect b="b" l="l" r="r" t="t"/>
              <a:pathLst>
                <a:path extrusionOk="0" h="647" w="768">
                  <a:moveTo>
                    <a:pt x="432" y="0"/>
                  </a:moveTo>
                  <a:cubicBezTo>
                    <a:pt x="145" y="0"/>
                    <a:pt x="1" y="348"/>
                    <a:pt x="204" y="551"/>
                  </a:cubicBezTo>
                  <a:cubicBezTo>
                    <a:pt x="270" y="617"/>
                    <a:pt x="353" y="647"/>
                    <a:pt x="434" y="647"/>
                  </a:cubicBezTo>
                  <a:cubicBezTo>
                    <a:pt x="603" y="647"/>
                    <a:pt x="767" y="518"/>
                    <a:pt x="767" y="324"/>
                  </a:cubicBezTo>
                  <a:cubicBezTo>
                    <a:pt x="767"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7"/>
            <p:cNvSpPr/>
            <p:nvPr/>
          </p:nvSpPr>
          <p:spPr>
            <a:xfrm>
              <a:off x="5177668" y="2343531"/>
              <a:ext cx="25682" cy="21636"/>
            </a:xfrm>
            <a:custGeom>
              <a:rect b="b" l="l" r="r" t="t"/>
              <a:pathLst>
                <a:path extrusionOk="0" h="647" w="768">
                  <a:moveTo>
                    <a:pt x="444" y="0"/>
                  </a:moveTo>
                  <a:cubicBezTo>
                    <a:pt x="144" y="0"/>
                    <a:pt x="1" y="348"/>
                    <a:pt x="204" y="551"/>
                  </a:cubicBezTo>
                  <a:cubicBezTo>
                    <a:pt x="274" y="617"/>
                    <a:pt x="358" y="647"/>
                    <a:pt x="439"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7"/>
            <p:cNvSpPr/>
            <p:nvPr/>
          </p:nvSpPr>
          <p:spPr>
            <a:xfrm>
              <a:off x="5253776" y="234353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7"/>
            <p:cNvSpPr/>
            <p:nvPr/>
          </p:nvSpPr>
          <p:spPr>
            <a:xfrm>
              <a:off x="472670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7"/>
            <p:cNvSpPr/>
            <p:nvPr/>
          </p:nvSpPr>
          <p:spPr>
            <a:xfrm>
              <a:off x="4798797" y="2406799"/>
              <a:ext cx="25648" cy="22037"/>
            </a:xfrm>
            <a:custGeom>
              <a:rect b="b" l="l" r="r" t="t"/>
              <a:pathLst>
                <a:path extrusionOk="0" h="659" w="767">
                  <a:moveTo>
                    <a:pt x="431" y="1"/>
                  </a:moveTo>
                  <a:cubicBezTo>
                    <a:pt x="144" y="1"/>
                    <a:pt x="0" y="360"/>
                    <a:pt x="204" y="564"/>
                  </a:cubicBezTo>
                  <a:cubicBezTo>
                    <a:pt x="270" y="629"/>
                    <a:pt x="352" y="659"/>
                    <a:pt x="433" y="659"/>
                  </a:cubicBezTo>
                  <a:cubicBezTo>
                    <a:pt x="602" y="659"/>
                    <a:pt x="767" y="530"/>
                    <a:pt x="767" y="336"/>
                  </a:cubicBezTo>
                  <a:cubicBezTo>
                    <a:pt x="767"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7"/>
            <p:cNvSpPr/>
            <p:nvPr/>
          </p:nvSpPr>
          <p:spPr>
            <a:xfrm>
              <a:off x="4874471" y="2406799"/>
              <a:ext cx="25682" cy="22037"/>
            </a:xfrm>
            <a:custGeom>
              <a:rect b="b" l="l" r="r" t="t"/>
              <a:pathLst>
                <a:path extrusionOk="0" h="659" w="768">
                  <a:moveTo>
                    <a:pt x="444" y="1"/>
                  </a:moveTo>
                  <a:cubicBezTo>
                    <a:pt x="145" y="1"/>
                    <a:pt x="1" y="348"/>
                    <a:pt x="204" y="564"/>
                  </a:cubicBezTo>
                  <a:cubicBezTo>
                    <a:pt x="270" y="629"/>
                    <a:pt x="353" y="659"/>
                    <a:pt x="434" y="659"/>
                  </a:cubicBezTo>
                  <a:cubicBezTo>
                    <a:pt x="603" y="659"/>
                    <a:pt x="767" y="530"/>
                    <a:pt x="767" y="336"/>
                  </a:cubicBezTo>
                  <a:cubicBezTo>
                    <a:pt x="767" y="156"/>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7"/>
            <p:cNvSpPr/>
            <p:nvPr/>
          </p:nvSpPr>
          <p:spPr>
            <a:xfrm>
              <a:off x="495419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7"/>
            <p:cNvSpPr/>
            <p:nvPr/>
          </p:nvSpPr>
          <p:spPr>
            <a:xfrm>
              <a:off x="5026287" y="2406799"/>
              <a:ext cx="25247" cy="22037"/>
            </a:xfrm>
            <a:custGeom>
              <a:rect b="b" l="l" r="r" t="t"/>
              <a:pathLst>
                <a:path extrusionOk="0" h="659" w="755">
                  <a:moveTo>
                    <a:pt x="431" y="1"/>
                  </a:moveTo>
                  <a:cubicBezTo>
                    <a:pt x="144" y="1"/>
                    <a:pt x="0" y="360"/>
                    <a:pt x="204" y="564"/>
                  </a:cubicBezTo>
                  <a:cubicBezTo>
                    <a:pt x="270" y="629"/>
                    <a:pt x="351" y="659"/>
                    <a:pt x="430" y="659"/>
                  </a:cubicBezTo>
                  <a:cubicBezTo>
                    <a:pt x="596" y="659"/>
                    <a:pt x="755" y="530"/>
                    <a:pt x="755" y="336"/>
                  </a:cubicBezTo>
                  <a:cubicBezTo>
                    <a:pt x="755"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7"/>
            <p:cNvSpPr/>
            <p:nvPr/>
          </p:nvSpPr>
          <p:spPr>
            <a:xfrm>
              <a:off x="5105572" y="2406799"/>
              <a:ext cx="22070" cy="22070"/>
            </a:xfrm>
            <a:custGeom>
              <a:rect b="b" l="l" r="r" t="t"/>
              <a:pathLst>
                <a:path extrusionOk="0" h="660" w="660">
                  <a:moveTo>
                    <a:pt x="324" y="1"/>
                  </a:moveTo>
                  <a:cubicBezTo>
                    <a:pt x="144" y="1"/>
                    <a:pt x="1" y="156"/>
                    <a:pt x="1" y="324"/>
                  </a:cubicBezTo>
                  <a:cubicBezTo>
                    <a:pt x="1" y="504"/>
                    <a:pt x="144" y="659"/>
                    <a:pt x="324" y="659"/>
                  </a:cubicBezTo>
                  <a:cubicBezTo>
                    <a:pt x="504" y="659"/>
                    <a:pt x="659" y="504"/>
                    <a:pt x="659" y="324"/>
                  </a:cubicBezTo>
                  <a:cubicBezTo>
                    <a:pt x="659" y="156"/>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7"/>
            <p:cNvSpPr/>
            <p:nvPr/>
          </p:nvSpPr>
          <p:spPr>
            <a:xfrm>
              <a:off x="518168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7"/>
            <p:cNvSpPr/>
            <p:nvPr/>
          </p:nvSpPr>
          <p:spPr>
            <a:xfrm>
              <a:off x="5253776" y="2406799"/>
              <a:ext cx="25247" cy="22037"/>
            </a:xfrm>
            <a:custGeom>
              <a:rect b="b" l="l" r="r" t="t"/>
              <a:pathLst>
                <a:path extrusionOk="0" h="659" w="755">
                  <a:moveTo>
                    <a:pt x="431" y="1"/>
                  </a:moveTo>
                  <a:cubicBezTo>
                    <a:pt x="144" y="1"/>
                    <a:pt x="0" y="360"/>
                    <a:pt x="204" y="564"/>
                  </a:cubicBezTo>
                  <a:cubicBezTo>
                    <a:pt x="270" y="629"/>
                    <a:pt x="351" y="659"/>
                    <a:pt x="430" y="659"/>
                  </a:cubicBezTo>
                  <a:cubicBezTo>
                    <a:pt x="596" y="659"/>
                    <a:pt x="755" y="530"/>
                    <a:pt x="755" y="336"/>
                  </a:cubicBezTo>
                  <a:cubicBezTo>
                    <a:pt x="755"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7"/>
            <p:cNvSpPr/>
            <p:nvPr/>
          </p:nvSpPr>
          <p:spPr>
            <a:xfrm>
              <a:off x="4723089" y="2470468"/>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7"/>
            <p:cNvSpPr/>
            <p:nvPr/>
          </p:nvSpPr>
          <p:spPr>
            <a:xfrm>
              <a:off x="4798797" y="2470468"/>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7"/>
            <p:cNvSpPr/>
            <p:nvPr/>
          </p:nvSpPr>
          <p:spPr>
            <a:xfrm>
              <a:off x="4874471" y="2470468"/>
              <a:ext cx="25682" cy="21669"/>
            </a:xfrm>
            <a:custGeom>
              <a:rect b="b" l="l" r="r" t="t"/>
              <a:pathLst>
                <a:path extrusionOk="0" h="648" w="768">
                  <a:moveTo>
                    <a:pt x="444" y="1"/>
                  </a:moveTo>
                  <a:cubicBezTo>
                    <a:pt x="145" y="1"/>
                    <a:pt x="1" y="348"/>
                    <a:pt x="204" y="552"/>
                  </a:cubicBezTo>
                  <a:cubicBezTo>
                    <a:pt x="270" y="618"/>
                    <a:pt x="353" y="647"/>
                    <a:pt x="434" y="647"/>
                  </a:cubicBezTo>
                  <a:cubicBezTo>
                    <a:pt x="603"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7"/>
            <p:cNvSpPr/>
            <p:nvPr/>
          </p:nvSpPr>
          <p:spPr>
            <a:xfrm>
              <a:off x="4950579" y="2470468"/>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7"/>
            <p:cNvSpPr/>
            <p:nvPr/>
          </p:nvSpPr>
          <p:spPr>
            <a:xfrm>
              <a:off x="5026287" y="2470468"/>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7"/>
            <p:cNvSpPr/>
            <p:nvPr/>
          </p:nvSpPr>
          <p:spPr>
            <a:xfrm>
              <a:off x="5101960" y="2470468"/>
              <a:ext cx="25682" cy="21669"/>
            </a:xfrm>
            <a:custGeom>
              <a:rect b="b" l="l" r="r" t="t"/>
              <a:pathLst>
                <a:path extrusionOk="0" h="648" w="768">
                  <a:moveTo>
                    <a:pt x="432" y="1"/>
                  </a:moveTo>
                  <a:cubicBezTo>
                    <a:pt x="145" y="1"/>
                    <a:pt x="1" y="348"/>
                    <a:pt x="204" y="552"/>
                  </a:cubicBezTo>
                  <a:cubicBezTo>
                    <a:pt x="270" y="618"/>
                    <a:pt x="353" y="647"/>
                    <a:pt x="434" y="647"/>
                  </a:cubicBezTo>
                  <a:cubicBezTo>
                    <a:pt x="603" y="647"/>
                    <a:pt x="767" y="519"/>
                    <a:pt x="767" y="324"/>
                  </a:cubicBezTo>
                  <a:cubicBezTo>
                    <a:pt x="767"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7"/>
            <p:cNvSpPr/>
            <p:nvPr/>
          </p:nvSpPr>
          <p:spPr>
            <a:xfrm>
              <a:off x="5177668" y="2470468"/>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7"/>
            <p:cNvSpPr/>
            <p:nvPr/>
          </p:nvSpPr>
          <p:spPr>
            <a:xfrm>
              <a:off x="5253776" y="2470468"/>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7"/>
            <p:cNvSpPr/>
            <p:nvPr/>
          </p:nvSpPr>
          <p:spPr>
            <a:xfrm>
              <a:off x="472670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7"/>
            <p:cNvSpPr/>
            <p:nvPr/>
          </p:nvSpPr>
          <p:spPr>
            <a:xfrm>
              <a:off x="4798797" y="2534171"/>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7"/>
            <p:cNvSpPr/>
            <p:nvPr/>
          </p:nvSpPr>
          <p:spPr>
            <a:xfrm>
              <a:off x="4874471" y="2534171"/>
              <a:ext cx="25682" cy="21636"/>
            </a:xfrm>
            <a:custGeom>
              <a:rect b="b" l="l" r="r" t="t"/>
              <a:pathLst>
                <a:path extrusionOk="0" h="647" w="768">
                  <a:moveTo>
                    <a:pt x="444" y="0"/>
                  </a:moveTo>
                  <a:cubicBezTo>
                    <a:pt x="145" y="0"/>
                    <a:pt x="1" y="348"/>
                    <a:pt x="204" y="551"/>
                  </a:cubicBezTo>
                  <a:cubicBezTo>
                    <a:pt x="270" y="617"/>
                    <a:pt x="353" y="647"/>
                    <a:pt x="434" y="647"/>
                  </a:cubicBezTo>
                  <a:cubicBezTo>
                    <a:pt x="603"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7"/>
            <p:cNvSpPr/>
            <p:nvPr/>
          </p:nvSpPr>
          <p:spPr>
            <a:xfrm>
              <a:off x="495419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7"/>
            <p:cNvSpPr/>
            <p:nvPr/>
          </p:nvSpPr>
          <p:spPr>
            <a:xfrm>
              <a:off x="5026287" y="253417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7"/>
            <p:cNvSpPr/>
            <p:nvPr/>
          </p:nvSpPr>
          <p:spPr>
            <a:xfrm>
              <a:off x="5105572" y="2534171"/>
              <a:ext cx="22070" cy="21669"/>
            </a:xfrm>
            <a:custGeom>
              <a:rect b="b" l="l" r="r" t="t"/>
              <a:pathLst>
                <a:path extrusionOk="0" h="648" w="660">
                  <a:moveTo>
                    <a:pt x="324" y="0"/>
                  </a:moveTo>
                  <a:cubicBezTo>
                    <a:pt x="144" y="0"/>
                    <a:pt x="1" y="144"/>
                    <a:pt x="1" y="324"/>
                  </a:cubicBezTo>
                  <a:cubicBezTo>
                    <a:pt x="1" y="503"/>
                    <a:pt x="144" y="647"/>
                    <a:pt x="324" y="647"/>
                  </a:cubicBezTo>
                  <a:cubicBezTo>
                    <a:pt x="504" y="647"/>
                    <a:pt x="659" y="503"/>
                    <a:pt x="659" y="324"/>
                  </a:cubicBezTo>
                  <a:cubicBezTo>
                    <a:pt x="659"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7"/>
            <p:cNvSpPr/>
            <p:nvPr/>
          </p:nvSpPr>
          <p:spPr>
            <a:xfrm>
              <a:off x="518168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7"/>
            <p:cNvSpPr/>
            <p:nvPr/>
          </p:nvSpPr>
          <p:spPr>
            <a:xfrm>
              <a:off x="5253776" y="253417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7"/>
            <p:cNvSpPr/>
            <p:nvPr/>
          </p:nvSpPr>
          <p:spPr>
            <a:xfrm>
              <a:off x="472670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7"/>
            <p:cNvSpPr/>
            <p:nvPr/>
          </p:nvSpPr>
          <p:spPr>
            <a:xfrm>
              <a:off x="4798797" y="2597840"/>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8"/>
                    <a:pt x="767" y="324"/>
                  </a:cubicBezTo>
                  <a:cubicBezTo>
                    <a:pt x="767"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7"/>
            <p:cNvSpPr/>
            <p:nvPr/>
          </p:nvSpPr>
          <p:spPr>
            <a:xfrm>
              <a:off x="4874604" y="2597840"/>
              <a:ext cx="25548" cy="21669"/>
            </a:xfrm>
            <a:custGeom>
              <a:rect b="b" l="l" r="r" t="t"/>
              <a:pathLst>
                <a:path extrusionOk="0" h="648" w="764">
                  <a:moveTo>
                    <a:pt x="459" y="0"/>
                  </a:moveTo>
                  <a:cubicBezTo>
                    <a:pt x="453" y="0"/>
                    <a:pt x="447" y="0"/>
                    <a:pt x="440" y="1"/>
                  </a:cubicBezTo>
                  <a:cubicBezTo>
                    <a:pt x="435" y="0"/>
                    <a:pt x="430" y="0"/>
                    <a:pt x="425" y="0"/>
                  </a:cubicBezTo>
                  <a:cubicBezTo>
                    <a:pt x="136" y="0"/>
                    <a:pt x="0" y="351"/>
                    <a:pt x="200" y="552"/>
                  </a:cubicBezTo>
                  <a:cubicBezTo>
                    <a:pt x="266" y="618"/>
                    <a:pt x="349" y="647"/>
                    <a:pt x="430" y="647"/>
                  </a:cubicBezTo>
                  <a:cubicBezTo>
                    <a:pt x="599" y="647"/>
                    <a:pt x="763" y="518"/>
                    <a:pt x="763" y="324"/>
                  </a:cubicBezTo>
                  <a:cubicBezTo>
                    <a:pt x="763" y="151"/>
                    <a:pt x="630" y="0"/>
                    <a:pt x="4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7"/>
            <p:cNvSpPr/>
            <p:nvPr/>
          </p:nvSpPr>
          <p:spPr>
            <a:xfrm>
              <a:off x="495419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7"/>
            <p:cNvSpPr/>
            <p:nvPr/>
          </p:nvSpPr>
          <p:spPr>
            <a:xfrm>
              <a:off x="5026287" y="2597840"/>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7"/>
            <p:cNvSpPr/>
            <p:nvPr/>
          </p:nvSpPr>
          <p:spPr>
            <a:xfrm>
              <a:off x="5105572" y="2597439"/>
              <a:ext cx="22070" cy="22070"/>
            </a:xfrm>
            <a:custGeom>
              <a:rect b="b" l="l" r="r" t="t"/>
              <a:pathLst>
                <a:path extrusionOk="0" h="660" w="660">
                  <a:moveTo>
                    <a:pt x="324" y="1"/>
                  </a:moveTo>
                  <a:cubicBezTo>
                    <a:pt x="144" y="1"/>
                    <a:pt x="1" y="156"/>
                    <a:pt x="1" y="336"/>
                  </a:cubicBezTo>
                  <a:cubicBezTo>
                    <a:pt x="1" y="516"/>
                    <a:pt x="144" y="659"/>
                    <a:pt x="324" y="659"/>
                  </a:cubicBezTo>
                  <a:cubicBezTo>
                    <a:pt x="504" y="659"/>
                    <a:pt x="659" y="516"/>
                    <a:pt x="659" y="336"/>
                  </a:cubicBezTo>
                  <a:cubicBezTo>
                    <a:pt x="659" y="156"/>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7"/>
            <p:cNvSpPr/>
            <p:nvPr/>
          </p:nvSpPr>
          <p:spPr>
            <a:xfrm>
              <a:off x="518168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7"/>
            <p:cNvSpPr/>
            <p:nvPr/>
          </p:nvSpPr>
          <p:spPr>
            <a:xfrm>
              <a:off x="5253776" y="2597840"/>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7"/>
            <p:cNvSpPr/>
            <p:nvPr/>
          </p:nvSpPr>
          <p:spPr>
            <a:xfrm>
              <a:off x="4723089" y="2661141"/>
              <a:ext cx="25281" cy="21803"/>
            </a:xfrm>
            <a:custGeom>
              <a:rect b="b" l="l" r="r" t="t"/>
              <a:pathLst>
                <a:path extrusionOk="0" h="652" w="756">
                  <a:moveTo>
                    <a:pt x="432" y="0"/>
                  </a:moveTo>
                  <a:cubicBezTo>
                    <a:pt x="144" y="0"/>
                    <a:pt x="1"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7"/>
            <p:cNvSpPr/>
            <p:nvPr/>
          </p:nvSpPr>
          <p:spPr>
            <a:xfrm>
              <a:off x="4798797" y="2661141"/>
              <a:ext cx="25648" cy="21803"/>
            </a:xfrm>
            <a:custGeom>
              <a:rect b="b" l="l" r="r" t="t"/>
              <a:pathLst>
                <a:path extrusionOk="0" h="652" w="767">
                  <a:moveTo>
                    <a:pt x="431" y="0"/>
                  </a:moveTo>
                  <a:cubicBezTo>
                    <a:pt x="144" y="0"/>
                    <a:pt x="0" y="347"/>
                    <a:pt x="204" y="551"/>
                  </a:cubicBezTo>
                  <a:cubicBezTo>
                    <a:pt x="270" y="621"/>
                    <a:pt x="352" y="652"/>
                    <a:pt x="433" y="652"/>
                  </a:cubicBezTo>
                  <a:cubicBezTo>
                    <a:pt x="603" y="652"/>
                    <a:pt x="767" y="518"/>
                    <a:pt x="767" y="323"/>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7"/>
            <p:cNvSpPr/>
            <p:nvPr/>
          </p:nvSpPr>
          <p:spPr>
            <a:xfrm>
              <a:off x="4874471" y="2661141"/>
              <a:ext cx="25682" cy="21803"/>
            </a:xfrm>
            <a:custGeom>
              <a:rect b="b" l="l" r="r" t="t"/>
              <a:pathLst>
                <a:path extrusionOk="0" h="652" w="768">
                  <a:moveTo>
                    <a:pt x="444" y="0"/>
                  </a:moveTo>
                  <a:cubicBezTo>
                    <a:pt x="145" y="0"/>
                    <a:pt x="1" y="347"/>
                    <a:pt x="204" y="551"/>
                  </a:cubicBezTo>
                  <a:cubicBezTo>
                    <a:pt x="271" y="621"/>
                    <a:pt x="353" y="652"/>
                    <a:pt x="434" y="652"/>
                  </a:cubicBezTo>
                  <a:cubicBezTo>
                    <a:pt x="603" y="652"/>
                    <a:pt x="767" y="518"/>
                    <a:pt x="767" y="323"/>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7"/>
            <p:cNvSpPr/>
            <p:nvPr/>
          </p:nvSpPr>
          <p:spPr>
            <a:xfrm>
              <a:off x="4950579" y="2661141"/>
              <a:ext cx="25281" cy="21803"/>
            </a:xfrm>
            <a:custGeom>
              <a:rect b="b" l="l" r="r" t="t"/>
              <a:pathLst>
                <a:path extrusionOk="0" h="652" w="756">
                  <a:moveTo>
                    <a:pt x="432" y="0"/>
                  </a:moveTo>
                  <a:cubicBezTo>
                    <a:pt x="144" y="0"/>
                    <a:pt x="1"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7"/>
            <p:cNvSpPr/>
            <p:nvPr/>
          </p:nvSpPr>
          <p:spPr>
            <a:xfrm>
              <a:off x="5026287" y="2661141"/>
              <a:ext cx="25247" cy="21803"/>
            </a:xfrm>
            <a:custGeom>
              <a:rect b="b" l="l" r="r" t="t"/>
              <a:pathLst>
                <a:path extrusionOk="0" h="652" w="755">
                  <a:moveTo>
                    <a:pt x="431" y="0"/>
                  </a:moveTo>
                  <a:cubicBezTo>
                    <a:pt x="144" y="0"/>
                    <a:pt x="0" y="347"/>
                    <a:pt x="204" y="551"/>
                  </a:cubicBezTo>
                  <a:cubicBezTo>
                    <a:pt x="270" y="621"/>
                    <a:pt x="351" y="652"/>
                    <a:pt x="430" y="652"/>
                  </a:cubicBezTo>
                  <a:cubicBezTo>
                    <a:pt x="596" y="652"/>
                    <a:pt x="755" y="518"/>
                    <a:pt x="755"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7"/>
            <p:cNvSpPr/>
            <p:nvPr/>
          </p:nvSpPr>
          <p:spPr>
            <a:xfrm>
              <a:off x="5101960" y="2661141"/>
              <a:ext cx="25682" cy="21803"/>
            </a:xfrm>
            <a:custGeom>
              <a:rect b="b" l="l" r="r" t="t"/>
              <a:pathLst>
                <a:path extrusionOk="0" h="652" w="768">
                  <a:moveTo>
                    <a:pt x="432" y="0"/>
                  </a:moveTo>
                  <a:cubicBezTo>
                    <a:pt x="145" y="0"/>
                    <a:pt x="1" y="347"/>
                    <a:pt x="204" y="551"/>
                  </a:cubicBezTo>
                  <a:cubicBezTo>
                    <a:pt x="271" y="621"/>
                    <a:pt x="353" y="652"/>
                    <a:pt x="434" y="652"/>
                  </a:cubicBezTo>
                  <a:cubicBezTo>
                    <a:pt x="603" y="652"/>
                    <a:pt x="767" y="518"/>
                    <a:pt x="767" y="323"/>
                  </a:cubicBezTo>
                  <a:cubicBezTo>
                    <a:pt x="767"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7"/>
            <p:cNvSpPr/>
            <p:nvPr/>
          </p:nvSpPr>
          <p:spPr>
            <a:xfrm>
              <a:off x="5177668" y="2661141"/>
              <a:ext cx="25682" cy="21803"/>
            </a:xfrm>
            <a:custGeom>
              <a:rect b="b" l="l" r="r" t="t"/>
              <a:pathLst>
                <a:path extrusionOk="0" h="652" w="768">
                  <a:moveTo>
                    <a:pt x="444" y="0"/>
                  </a:moveTo>
                  <a:cubicBezTo>
                    <a:pt x="144" y="0"/>
                    <a:pt x="1" y="347"/>
                    <a:pt x="204" y="551"/>
                  </a:cubicBezTo>
                  <a:cubicBezTo>
                    <a:pt x="274" y="621"/>
                    <a:pt x="358" y="652"/>
                    <a:pt x="439" y="652"/>
                  </a:cubicBezTo>
                  <a:cubicBezTo>
                    <a:pt x="608" y="652"/>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7"/>
            <p:cNvSpPr/>
            <p:nvPr/>
          </p:nvSpPr>
          <p:spPr>
            <a:xfrm>
              <a:off x="5253776" y="2661141"/>
              <a:ext cx="25247" cy="21803"/>
            </a:xfrm>
            <a:custGeom>
              <a:rect b="b" l="l" r="r" t="t"/>
              <a:pathLst>
                <a:path extrusionOk="0" h="652" w="755">
                  <a:moveTo>
                    <a:pt x="431" y="0"/>
                  </a:moveTo>
                  <a:cubicBezTo>
                    <a:pt x="144" y="0"/>
                    <a:pt x="0" y="347"/>
                    <a:pt x="204" y="551"/>
                  </a:cubicBezTo>
                  <a:cubicBezTo>
                    <a:pt x="270" y="621"/>
                    <a:pt x="351" y="652"/>
                    <a:pt x="430" y="652"/>
                  </a:cubicBezTo>
                  <a:cubicBezTo>
                    <a:pt x="596" y="652"/>
                    <a:pt x="755" y="518"/>
                    <a:pt x="755"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7"/>
            <p:cNvSpPr/>
            <p:nvPr/>
          </p:nvSpPr>
          <p:spPr>
            <a:xfrm>
              <a:off x="472670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7"/>
            <p:cNvSpPr/>
            <p:nvPr/>
          </p:nvSpPr>
          <p:spPr>
            <a:xfrm>
              <a:off x="4798797" y="2724810"/>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7"/>
            <p:cNvSpPr/>
            <p:nvPr/>
          </p:nvSpPr>
          <p:spPr>
            <a:xfrm>
              <a:off x="4874471" y="2724810"/>
              <a:ext cx="25682" cy="21636"/>
            </a:xfrm>
            <a:custGeom>
              <a:rect b="b" l="l" r="r" t="t"/>
              <a:pathLst>
                <a:path extrusionOk="0" h="647" w="768">
                  <a:moveTo>
                    <a:pt x="444" y="0"/>
                  </a:moveTo>
                  <a:cubicBezTo>
                    <a:pt x="145" y="0"/>
                    <a:pt x="1" y="348"/>
                    <a:pt x="204" y="551"/>
                  </a:cubicBezTo>
                  <a:cubicBezTo>
                    <a:pt x="270" y="617"/>
                    <a:pt x="353" y="647"/>
                    <a:pt x="434" y="647"/>
                  </a:cubicBezTo>
                  <a:cubicBezTo>
                    <a:pt x="603"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7"/>
            <p:cNvSpPr/>
            <p:nvPr/>
          </p:nvSpPr>
          <p:spPr>
            <a:xfrm>
              <a:off x="495419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7"/>
            <p:cNvSpPr/>
            <p:nvPr/>
          </p:nvSpPr>
          <p:spPr>
            <a:xfrm>
              <a:off x="5026287" y="2724810"/>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7"/>
            <p:cNvSpPr/>
            <p:nvPr/>
          </p:nvSpPr>
          <p:spPr>
            <a:xfrm>
              <a:off x="5105572" y="2724810"/>
              <a:ext cx="22070" cy="21669"/>
            </a:xfrm>
            <a:custGeom>
              <a:rect b="b" l="l" r="r" t="t"/>
              <a:pathLst>
                <a:path extrusionOk="0" h="648" w="660">
                  <a:moveTo>
                    <a:pt x="324" y="0"/>
                  </a:moveTo>
                  <a:cubicBezTo>
                    <a:pt x="144" y="0"/>
                    <a:pt x="1" y="144"/>
                    <a:pt x="1" y="324"/>
                  </a:cubicBezTo>
                  <a:cubicBezTo>
                    <a:pt x="1" y="503"/>
                    <a:pt x="144" y="647"/>
                    <a:pt x="324" y="647"/>
                  </a:cubicBezTo>
                  <a:cubicBezTo>
                    <a:pt x="504" y="647"/>
                    <a:pt x="659" y="503"/>
                    <a:pt x="659" y="324"/>
                  </a:cubicBezTo>
                  <a:cubicBezTo>
                    <a:pt x="659"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7"/>
            <p:cNvSpPr/>
            <p:nvPr/>
          </p:nvSpPr>
          <p:spPr>
            <a:xfrm>
              <a:off x="518168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7"/>
            <p:cNvSpPr/>
            <p:nvPr/>
          </p:nvSpPr>
          <p:spPr>
            <a:xfrm>
              <a:off x="5253776" y="2724810"/>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9" name="Google Shape;1909;p27"/>
          <p:cNvGrpSpPr/>
          <p:nvPr/>
        </p:nvGrpSpPr>
        <p:grpSpPr>
          <a:xfrm>
            <a:off x="8333415" y="39646"/>
            <a:ext cx="823460" cy="1680594"/>
            <a:chOff x="8333415" y="39646"/>
            <a:chExt cx="823460" cy="1680594"/>
          </a:xfrm>
        </p:grpSpPr>
        <p:sp>
          <p:nvSpPr>
            <p:cNvPr id="1910" name="Google Shape;1910;p27"/>
            <p:cNvSpPr/>
            <p:nvPr/>
          </p:nvSpPr>
          <p:spPr>
            <a:xfrm>
              <a:off x="8333415" y="39646"/>
              <a:ext cx="823460" cy="1680594"/>
            </a:xfrm>
            <a:custGeom>
              <a:rect b="b" l="l" r="r" t="t"/>
              <a:pathLst>
                <a:path extrusionOk="0" h="50257" w="24625">
                  <a:moveTo>
                    <a:pt x="24625" y="1"/>
                  </a:moveTo>
                  <a:cubicBezTo>
                    <a:pt x="11055" y="372"/>
                    <a:pt x="0" y="11463"/>
                    <a:pt x="0" y="25129"/>
                  </a:cubicBezTo>
                  <a:cubicBezTo>
                    <a:pt x="0" y="38795"/>
                    <a:pt x="11055" y="49885"/>
                    <a:pt x="24625" y="50257"/>
                  </a:cubicBezTo>
                  <a:lnTo>
                    <a:pt x="24625" y="37585"/>
                  </a:lnTo>
                  <a:lnTo>
                    <a:pt x="20014" y="26063"/>
                  </a:lnTo>
                  <a:lnTo>
                    <a:pt x="24625" y="12673"/>
                  </a:lnTo>
                  <a:lnTo>
                    <a:pt x="246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7"/>
            <p:cNvSpPr/>
            <p:nvPr/>
          </p:nvSpPr>
          <p:spPr>
            <a:xfrm>
              <a:off x="8743924" y="463398"/>
              <a:ext cx="412951" cy="832689"/>
            </a:xfrm>
            <a:custGeom>
              <a:rect b="b" l="l" r="r" t="t"/>
              <a:pathLst>
                <a:path extrusionOk="0" h="24901" w="12349">
                  <a:moveTo>
                    <a:pt x="12349" y="1"/>
                  </a:moveTo>
                  <a:cubicBezTo>
                    <a:pt x="5594" y="144"/>
                    <a:pt x="1" y="5666"/>
                    <a:pt x="1" y="12445"/>
                  </a:cubicBezTo>
                  <a:cubicBezTo>
                    <a:pt x="1" y="19236"/>
                    <a:pt x="5594" y="24757"/>
                    <a:pt x="12349" y="24901"/>
                  </a:cubicBezTo>
                  <a:lnTo>
                    <a:pt x="123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TITLE_AND_TWO_COLUMNS_1_2_1_1_1_1_1">
    <p:spTree>
      <p:nvGrpSpPr>
        <p:cNvPr id="1912" name="Shape 1912"/>
        <p:cNvGrpSpPr/>
        <p:nvPr/>
      </p:nvGrpSpPr>
      <p:grpSpPr>
        <a:xfrm>
          <a:off x="0" y="0"/>
          <a:ext cx="0" cy="0"/>
          <a:chOff x="0" y="0"/>
          <a:chExt cx="0" cy="0"/>
        </a:xfrm>
      </p:grpSpPr>
      <p:sp>
        <p:nvSpPr>
          <p:cNvPr id="1913" name="Google Shape;1913;p28"/>
          <p:cNvSpPr/>
          <p:nvPr/>
        </p:nvSpPr>
        <p:spPr>
          <a:xfrm>
            <a:off x="3823600" y="539500"/>
            <a:ext cx="4616400" cy="460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8"/>
          <p:cNvSpPr/>
          <p:nvPr/>
        </p:nvSpPr>
        <p:spPr>
          <a:xfrm flipH="1">
            <a:off x="3098145" y="-5575"/>
            <a:ext cx="725463" cy="890373"/>
          </a:xfrm>
          <a:custGeom>
            <a:rect b="b" l="l" r="r" t="t"/>
            <a:pathLst>
              <a:path extrusionOk="0" h="26626" w="18541">
                <a:moveTo>
                  <a:pt x="0" y="0"/>
                </a:moveTo>
                <a:lnTo>
                  <a:pt x="0" y="26625"/>
                </a:lnTo>
                <a:lnTo>
                  <a:pt x="12624" y="26625"/>
                </a:lnTo>
                <a:cubicBezTo>
                  <a:pt x="15894" y="26625"/>
                  <a:pt x="18541" y="23966"/>
                  <a:pt x="18541" y="20708"/>
                </a:cubicBezTo>
                <a:lnTo>
                  <a:pt x="185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8"/>
          <p:cNvSpPr/>
          <p:nvPr/>
        </p:nvSpPr>
        <p:spPr>
          <a:xfrm>
            <a:off x="8439896" y="3066100"/>
            <a:ext cx="250673" cy="2077493"/>
          </a:xfrm>
          <a:custGeom>
            <a:rect b="b" l="l" r="r" t="t"/>
            <a:pathLst>
              <a:path extrusionOk="0" h="62126" w="4073">
                <a:moveTo>
                  <a:pt x="0" y="0"/>
                </a:moveTo>
                <a:lnTo>
                  <a:pt x="0" y="62125"/>
                </a:lnTo>
                <a:lnTo>
                  <a:pt x="4072" y="62125"/>
                </a:lnTo>
                <a:lnTo>
                  <a:pt x="40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6" name="Google Shape;1916;p28"/>
          <p:cNvGrpSpPr/>
          <p:nvPr/>
        </p:nvGrpSpPr>
        <p:grpSpPr>
          <a:xfrm flipH="1">
            <a:off x="2654397" y="3030886"/>
            <a:ext cx="556341" cy="466622"/>
            <a:chOff x="5590805" y="3094411"/>
            <a:chExt cx="556341" cy="466622"/>
          </a:xfrm>
        </p:grpSpPr>
        <p:sp>
          <p:nvSpPr>
            <p:cNvPr id="1917" name="Google Shape;1917;p28"/>
            <p:cNvSpPr/>
            <p:nvPr/>
          </p:nvSpPr>
          <p:spPr>
            <a:xfrm>
              <a:off x="5590805" y="3094411"/>
              <a:ext cx="25648" cy="21636"/>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8"/>
            <p:cNvSpPr/>
            <p:nvPr/>
          </p:nvSpPr>
          <p:spPr>
            <a:xfrm>
              <a:off x="5670493" y="3094411"/>
              <a:ext cx="21669" cy="21636"/>
            </a:xfrm>
            <a:custGeom>
              <a:rect b="b" l="l" r="r" t="t"/>
              <a:pathLst>
                <a:path extrusionOk="0" h="647" w="648">
                  <a:moveTo>
                    <a:pt x="324" y="0"/>
                  </a:moveTo>
                  <a:cubicBezTo>
                    <a:pt x="145" y="0"/>
                    <a:pt x="1" y="144"/>
                    <a:pt x="1" y="323"/>
                  </a:cubicBezTo>
                  <a:cubicBezTo>
                    <a:pt x="1" y="503"/>
                    <a:pt x="145" y="647"/>
                    <a:pt x="324" y="647"/>
                  </a:cubicBezTo>
                  <a:cubicBezTo>
                    <a:pt x="504" y="647"/>
                    <a:pt x="648" y="503"/>
                    <a:pt x="648" y="323"/>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8"/>
            <p:cNvSpPr/>
            <p:nvPr/>
          </p:nvSpPr>
          <p:spPr>
            <a:xfrm>
              <a:off x="5742589" y="3094411"/>
              <a:ext cx="25281" cy="21636"/>
            </a:xfrm>
            <a:custGeom>
              <a:rect b="b" l="l" r="r" t="t"/>
              <a:pathLst>
                <a:path extrusionOk="0" h="647" w="756">
                  <a:moveTo>
                    <a:pt x="432" y="0"/>
                  </a:moveTo>
                  <a:cubicBezTo>
                    <a:pt x="144" y="0"/>
                    <a:pt x="1" y="347"/>
                    <a:pt x="204" y="551"/>
                  </a:cubicBezTo>
                  <a:cubicBezTo>
                    <a:pt x="270" y="617"/>
                    <a:pt x="351" y="646"/>
                    <a:pt x="431" y="646"/>
                  </a:cubicBezTo>
                  <a:cubicBezTo>
                    <a:pt x="596" y="646"/>
                    <a:pt x="755" y="518"/>
                    <a:pt x="755" y="323"/>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8"/>
            <p:cNvSpPr/>
            <p:nvPr/>
          </p:nvSpPr>
          <p:spPr>
            <a:xfrm>
              <a:off x="5818297" y="3094411"/>
              <a:ext cx="25648" cy="21636"/>
            </a:xfrm>
            <a:custGeom>
              <a:rect b="b" l="l" r="r" t="t"/>
              <a:pathLst>
                <a:path extrusionOk="0" h="647" w="767">
                  <a:moveTo>
                    <a:pt x="444" y="0"/>
                  </a:moveTo>
                  <a:cubicBezTo>
                    <a:pt x="144" y="0"/>
                    <a:pt x="0" y="347"/>
                    <a:pt x="204" y="551"/>
                  </a:cubicBezTo>
                  <a:cubicBezTo>
                    <a:pt x="270" y="617"/>
                    <a:pt x="352" y="646"/>
                    <a:pt x="433" y="646"/>
                  </a:cubicBezTo>
                  <a:cubicBezTo>
                    <a:pt x="603" y="646"/>
                    <a:pt x="767" y="518"/>
                    <a:pt x="767" y="323"/>
                  </a:cubicBezTo>
                  <a:cubicBezTo>
                    <a:pt x="767" y="144"/>
                    <a:pt x="611"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8"/>
            <p:cNvSpPr/>
            <p:nvPr/>
          </p:nvSpPr>
          <p:spPr>
            <a:xfrm>
              <a:off x="5897985" y="3094411"/>
              <a:ext cx="21669" cy="21636"/>
            </a:xfrm>
            <a:custGeom>
              <a:rect b="b" l="l" r="r" t="t"/>
              <a:pathLst>
                <a:path extrusionOk="0" h="647" w="648">
                  <a:moveTo>
                    <a:pt x="324" y="0"/>
                  </a:moveTo>
                  <a:cubicBezTo>
                    <a:pt x="145" y="0"/>
                    <a:pt x="1" y="144"/>
                    <a:pt x="1" y="323"/>
                  </a:cubicBezTo>
                  <a:cubicBezTo>
                    <a:pt x="1" y="503"/>
                    <a:pt x="145" y="647"/>
                    <a:pt x="324" y="647"/>
                  </a:cubicBezTo>
                  <a:cubicBezTo>
                    <a:pt x="504" y="647"/>
                    <a:pt x="648" y="503"/>
                    <a:pt x="648" y="323"/>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8"/>
            <p:cNvSpPr/>
            <p:nvPr/>
          </p:nvSpPr>
          <p:spPr>
            <a:xfrm>
              <a:off x="5970082" y="3094411"/>
              <a:ext cx="25281" cy="21636"/>
            </a:xfrm>
            <a:custGeom>
              <a:rect b="b" l="l" r="r" t="t"/>
              <a:pathLst>
                <a:path extrusionOk="0" h="647" w="756">
                  <a:moveTo>
                    <a:pt x="432" y="0"/>
                  </a:moveTo>
                  <a:cubicBezTo>
                    <a:pt x="144" y="0"/>
                    <a:pt x="1" y="347"/>
                    <a:pt x="204" y="551"/>
                  </a:cubicBezTo>
                  <a:cubicBezTo>
                    <a:pt x="270" y="617"/>
                    <a:pt x="351" y="646"/>
                    <a:pt x="431" y="646"/>
                  </a:cubicBezTo>
                  <a:cubicBezTo>
                    <a:pt x="596" y="646"/>
                    <a:pt x="755" y="518"/>
                    <a:pt x="755" y="323"/>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8"/>
            <p:cNvSpPr/>
            <p:nvPr/>
          </p:nvSpPr>
          <p:spPr>
            <a:xfrm>
              <a:off x="6045790" y="3094411"/>
              <a:ext cx="25247" cy="21636"/>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8"/>
            <p:cNvSpPr/>
            <p:nvPr/>
          </p:nvSpPr>
          <p:spPr>
            <a:xfrm>
              <a:off x="6125076" y="3094411"/>
              <a:ext cx="22070" cy="21636"/>
            </a:xfrm>
            <a:custGeom>
              <a:rect b="b" l="l" r="r" t="t"/>
              <a:pathLst>
                <a:path extrusionOk="0" h="647" w="660">
                  <a:moveTo>
                    <a:pt x="336" y="0"/>
                  </a:moveTo>
                  <a:cubicBezTo>
                    <a:pt x="157" y="0"/>
                    <a:pt x="1" y="144"/>
                    <a:pt x="1" y="323"/>
                  </a:cubicBezTo>
                  <a:cubicBezTo>
                    <a:pt x="1" y="503"/>
                    <a:pt x="157" y="647"/>
                    <a:pt x="336" y="647"/>
                  </a:cubicBezTo>
                  <a:cubicBezTo>
                    <a:pt x="516" y="647"/>
                    <a:pt x="660" y="503"/>
                    <a:pt x="660" y="323"/>
                  </a:cubicBezTo>
                  <a:cubicBezTo>
                    <a:pt x="660" y="144"/>
                    <a:pt x="516"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8"/>
            <p:cNvSpPr/>
            <p:nvPr/>
          </p:nvSpPr>
          <p:spPr>
            <a:xfrm>
              <a:off x="5590805" y="3158047"/>
              <a:ext cx="25648" cy="21669"/>
            </a:xfrm>
            <a:custGeom>
              <a:rect b="b" l="l" r="r" t="t"/>
              <a:pathLst>
                <a:path extrusionOk="0" h="648" w="767">
                  <a:moveTo>
                    <a:pt x="463" y="1"/>
                  </a:moveTo>
                  <a:cubicBezTo>
                    <a:pt x="457" y="1"/>
                    <a:pt x="450" y="1"/>
                    <a:pt x="444" y="1"/>
                  </a:cubicBezTo>
                  <a:cubicBezTo>
                    <a:pt x="156" y="1"/>
                    <a:pt x="0" y="349"/>
                    <a:pt x="216" y="552"/>
                  </a:cubicBezTo>
                  <a:cubicBezTo>
                    <a:pt x="282" y="618"/>
                    <a:pt x="363" y="648"/>
                    <a:pt x="442" y="648"/>
                  </a:cubicBezTo>
                  <a:cubicBezTo>
                    <a:pt x="608" y="648"/>
                    <a:pt x="767" y="519"/>
                    <a:pt x="767" y="325"/>
                  </a:cubicBezTo>
                  <a:cubicBezTo>
                    <a:pt x="767" y="152"/>
                    <a:pt x="633"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8"/>
            <p:cNvSpPr/>
            <p:nvPr/>
          </p:nvSpPr>
          <p:spPr>
            <a:xfrm>
              <a:off x="5666915" y="3158047"/>
              <a:ext cx="25247" cy="21669"/>
            </a:xfrm>
            <a:custGeom>
              <a:rect b="b" l="l" r="r" t="t"/>
              <a:pathLst>
                <a:path extrusionOk="0" h="648" w="755">
                  <a:moveTo>
                    <a:pt x="451" y="1"/>
                  </a:moveTo>
                  <a:cubicBezTo>
                    <a:pt x="444" y="1"/>
                    <a:pt x="438" y="1"/>
                    <a:pt x="431" y="1"/>
                  </a:cubicBezTo>
                  <a:cubicBezTo>
                    <a:pt x="144" y="1"/>
                    <a:pt x="0" y="349"/>
                    <a:pt x="204" y="552"/>
                  </a:cubicBezTo>
                  <a:cubicBezTo>
                    <a:pt x="270" y="618"/>
                    <a:pt x="351" y="648"/>
                    <a:pt x="430" y="648"/>
                  </a:cubicBezTo>
                  <a:cubicBezTo>
                    <a:pt x="596" y="648"/>
                    <a:pt x="755" y="519"/>
                    <a:pt x="755" y="325"/>
                  </a:cubicBezTo>
                  <a:cubicBezTo>
                    <a:pt x="755" y="152"/>
                    <a:pt x="621"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8"/>
            <p:cNvSpPr/>
            <p:nvPr/>
          </p:nvSpPr>
          <p:spPr>
            <a:xfrm>
              <a:off x="5742589" y="3158080"/>
              <a:ext cx="25548" cy="21769"/>
            </a:xfrm>
            <a:custGeom>
              <a:rect b="b" l="l" r="r" t="t"/>
              <a:pathLst>
                <a:path extrusionOk="0" h="651" w="764">
                  <a:moveTo>
                    <a:pt x="432" y="0"/>
                  </a:moveTo>
                  <a:cubicBezTo>
                    <a:pt x="144" y="0"/>
                    <a:pt x="1" y="360"/>
                    <a:pt x="204" y="563"/>
                  </a:cubicBezTo>
                  <a:cubicBezTo>
                    <a:pt x="272" y="624"/>
                    <a:pt x="353" y="651"/>
                    <a:pt x="431" y="651"/>
                  </a:cubicBezTo>
                  <a:cubicBezTo>
                    <a:pt x="603" y="651"/>
                    <a:pt x="763" y="521"/>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8"/>
            <p:cNvSpPr/>
            <p:nvPr/>
          </p:nvSpPr>
          <p:spPr>
            <a:xfrm>
              <a:off x="5818297" y="3158047"/>
              <a:ext cx="25648" cy="21669"/>
            </a:xfrm>
            <a:custGeom>
              <a:rect b="b" l="l" r="r" t="t"/>
              <a:pathLst>
                <a:path extrusionOk="0" h="648" w="767">
                  <a:moveTo>
                    <a:pt x="462" y="1"/>
                  </a:moveTo>
                  <a:cubicBezTo>
                    <a:pt x="456" y="1"/>
                    <a:pt x="450" y="1"/>
                    <a:pt x="444" y="1"/>
                  </a:cubicBezTo>
                  <a:cubicBezTo>
                    <a:pt x="144" y="1"/>
                    <a:pt x="0" y="349"/>
                    <a:pt x="204" y="552"/>
                  </a:cubicBezTo>
                  <a:cubicBezTo>
                    <a:pt x="274" y="618"/>
                    <a:pt x="357" y="648"/>
                    <a:pt x="439" y="648"/>
                  </a:cubicBezTo>
                  <a:cubicBezTo>
                    <a:pt x="608" y="648"/>
                    <a:pt x="767" y="519"/>
                    <a:pt x="767" y="325"/>
                  </a:cubicBezTo>
                  <a:cubicBezTo>
                    <a:pt x="767" y="152"/>
                    <a:pt x="62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8"/>
            <p:cNvSpPr/>
            <p:nvPr/>
          </p:nvSpPr>
          <p:spPr>
            <a:xfrm>
              <a:off x="5894006" y="3158047"/>
              <a:ext cx="25648" cy="21669"/>
            </a:xfrm>
            <a:custGeom>
              <a:rect b="b" l="l" r="r" t="t"/>
              <a:pathLst>
                <a:path extrusionOk="0" h="648" w="767">
                  <a:moveTo>
                    <a:pt x="463" y="1"/>
                  </a:moveTo>
                  <a:cubicBezTo>
                    <a:pt x="456" y="1"/>
                    <a:pt x="450" y="1"/>
                    <a:pt x="443" y="1"/>
                  </a:cubicBezTo>
                  <a:cubicBezTo>
                    <a:pt x="156" y="1"/>
                    <a:pt x="0" y="349"/>
                    <a:pt x="216" y="552"/>
                  </a:cubicBezTo>
                  <a:cubicBezTo>
                    <a:pt x="282" y="618"/>
                    <a:pt x="363" y="648"/>
                    <a:pt x="442" y="648"/>
                  </a:cubicBezTo>
                  <a:cubicBezTo>
                    <a:pt x="608" y="648"/>
                    <a:pt x="767" y="519"/>
                    <a:pt x="767" y="325"/>
                  </a:cubicBezTo>
                  <a:cubicBezTo>
                    <a:pt x="767" y="152"/>
                    <a:pt x="633"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8"/>
            <p:cNvSpPr/>
            <p:nvPr/>
          </p:nvSpPr>
          <p:spPr>
            <a:xfrm>
              <a:off x="5970082" y="3158047"/>
              <a:ext cx="25281" cy="21669"/>
            </a:xfrm>
            <a:custGeom>
              <a:rect b="b" l="l" r="r" t="t"/>
              <a:pathLst>
                <a:path extrusionOk="0" h="648" w="756">
                  <a:moveTo>
                    <a:pt x="451" y="1"/>
                  </a:moveTo>
                  <a:cubicBezTo>
                    <a:pt x="445" y="1"/>
                    <a:pt x="438" y="1"/>
                    <a:pt x="432" y="1"/>
                  </a:cubicBezTo>
                  <a:cubicBezTo>
                    <a:pt x="144" y="1"/>
                    <a:pt x="1" y="349"/>
                    <a:pt x="204" y="552"/>
                  </a:cubicBezTo>
                  <a:cubicBezTo>
                    <a:pt x="270" y="618"/>
                    <a:pt x="351" y="648"/>
                    <a:pt x="431" y="648"/>
                  </a:cubicBezTo>
                  <a:cubicBezTo>
                    <a:pt x="596" y="648"/>
                    <a:pt x="755" y="519"/>
                    <a:pt x="755" y="325"/>
                  </a:cubicBezTo>
                  <a:cubicBezTo>
                    <a:pt x="755" y="152"/>
                    <a:pt x="622"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8"/>
            <p:cNvSpPr/>
            <p:nvPr/>
          </p:nvSpPr>
          <p:spPr>
            <a:xfrm>
              <a:off x="6045890" y="3158080"/>
              <a:ext cx="25147" cy="21636"/>
            </a:xfrm>
            <a:custGeom>
              <a:rect b="b" l="l" r="r" t="t"/>
              <a:pathLst>
                <a:path extrusionOk="0" h="647" w="752">
                  <a:moveTo>
                    <a:pt x="415" y="0"/>
                  </a:moveTo>
                  <a:cubicBezTo>
                    <a:pt x="137" y="0"/>
                    <a:pt x="1" y="351"/>
                    <a:pt x="201" y="551"/>
                  </a:cubicBezTo>
                  <a:cubicBezTo>
                    <a:pt x="267" y="617"/>
                    <a:pt x="348" y="647"/>
                    <a:pt x="427" y="647"/>
                  </a:cubicBezTo>
                  <a:cubicBezTo>
                    <a:pt x="593" y="647"/>
                    <a:pt x="752" y="518"/>
                    <a:pt x="752" y="324"/>
                  </a:cubicBezTo>
                  <a:cubicBezTo>
                    <a:pt x="752" y="144"/>
                    <a:pt x="608" y="0"/>
                    <a:pt x="429" y="0"/>
                  </a:cubicBezTo>
                  <a:cubicBezTo>
                    <a:pt x="424" y="0"/>
                    <a:pt x="419" y="0"/>
                    <a:pt x="4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8"/>
            <p:cNvSpPr/>
            <p:nvPr/>
          </p:nvSpPr>
          <p:spPr>
            <a:xfrm>
              <a:off x="6121498" y="3158047"/>
              <a:ext cx="25648" cy="21669"/>
            </a:xfrm>
            <a:custGeom>
              <a:rect b="b" l="l" r="r" t="t"/>
              <a:pathLst>
                <a:path extrusionOk="0" h="648" w="767">
                  <a:moveTo>
                    <a:pt x="463" y="1"/>
                  </a:moveTo>
                  <a:cubicBezTo>
                    <a:pt x="456" y="1"/>
                    <a:pt x="450" y="1"/>
                    <a:pt x="443" y="1"/>
                  </a:cubicBezTo>
                  <a:cubicBezTo>
                    <a:pt x="144" y="1"/>
                    <a:pt x="0" y="349"/>
                    <a:pt x="204" y="552"/>
                  </a:cubicBezTo>
                  <a:cubicBezTo>
                    <a:pt x="273" y="618"/>
                    <a:pt x="357" y="648"/>
                    <a:pt x="438" y="648"/>
                  </a:cubicBezTo>
                  <a:cubicBezTo>
                    <a:pt x="608" y="648"/>
                    <a:pt x="767" y="519"/>
                    <a:pt x="767" y="325"/>
                  </a:cubicBezTo>
                  <a:cubicBezTo>
                    <a:pt x="767" y="152"/>
                    <a:pt x="633"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8"/>
            <p:cNvSpPr/>
            <p:nvPr/>
          </p:nvSpPr>
          <p:spPr>
            <a:xfrm>
              <a:off x="5590805" y="3221349"/>
              <a:ext cx="25648" cy="21836"/>
            </a:xfrm>
            <a:custGeom>
              <a:rect b="b" l="l" r="r" t="t"/>
              <a:pathLst>
                <a:path extrusionOk="0" h="653" w="767">
                  <a:moveTo>
                    <a:pt x="444" y="1"/>
                  </a:moveTo>
                  <a:cubicBezTo>
                    <a:pt x="156" y="1"/>
                    <a:pt x="0" y="348"/>
                    <a:pt x="216" y="552"/>
                  </a:cubicBezTo>
                  <a:cubicBezTo>
                    <a:pt x="282" y="622"/>
                    <a:pt x="363" y="653"/>
                    <a:pt x="443" y="653"/>
                  </a:cubicBezTo>
                  <a:cubicBezTo>
                    <a:pt x="608" y="653"/>
                    <a:pt x="767" y="518"/>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8"/>
            <p:cNvSpPr/>
            <p:nvPr/>
          </p:nvSpPr>
          <p:spPr>
            <a:xfrm>
              <a:off x="5670493" y="3221349"/>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8"/>
            <p:cNvSpPr/>
            <p:nvPr/>
          </p:nvSpPr>
          <p:spPr>
            <a:xfrm>
              <a:off x="5742589" y="3221349"/>
              <a:ext cx="25281" cy="21836"/>
            </a:xfrm>
            <a:custGeom>
              <a:rect b="b" l="l" r="r" t="t"/>
              <a:pathLst>
                <a:path extrusionOk="0" h="653" w="756">
                  <a:moveTo>
                    <a:pt x="432" y="1"/>
                  </a:moveTo>
                  <a:cubicBezTo>
                    <a:pt x="144" y="1"/>
                    <a:pt x="1" y="348"/>
                    <a:pt x="204" y="552"/>
                  </a:cubicBezTo>
                  <a:cubicBezTo>
                    <a:pt x="270" y="622"/>
                    <a:pt x="351" y="653"/>
                    <a:pt x="431" y="653"/>
                  </a:cubicBezTo>
                  <a:cubicBezTo>
                    <a:pt x="597" y="653"/>
                    <a:pt x="755" y="518"/>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8"/>
            <p:cNvSpPr/>
            <p:nvPr/>
          </p:nvSpPr>
          <p:spPr>
            <a:xfrm>
              <a:off x="5818297" y="3221349"/>
              <a:ext cx="25648" cy="21836"/>
            </a:xfrm>
            <a:custGeom>
              <a:rect b="b" l="l" r="r" t="t"/>
              <a:pathLst>
                <a:path extrusionOk="0" h="653" w="767">
                  <a:moveTo>
                    <a:pt x="444" y="1"/>
                  </a:moveTo>
                  <a:cubicBezTo>
                    <a:pt x="144" y="1"/>
                    <a:pt x="0" y="348"/>
                    <a:pt x="204" y="552"/>
                  </a:cubicBezTo>
                  <a:cubicBezTo>
                    <a:pt x="270" y="622"/>
                    <a:pt x="352" y="653"/>
                    <a:pt x="434" y="653"/>
                  </a:cubicBezTo>
                  <a:cubicBezTo>
                    <a:pt x="603" y="653"/>
                    <a:pt x="767" y="518"/>
                    <a:pt x="767" y="324"/>
                  </a:cubicBezTo>
                  <a:cubicBezTo>
                    <a:pt x="767" y="145"/>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8"/>
            <p:cNvSpPr/>
            <p:nvPr/>
          </p:nvSpPr>
          <p:spPr>
            <a:xfrm>
              <a:off x="5897985" y="3221349"/>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8"/>
            <p:cNvSpPr/>
            <p:nvPr/>
          </p:nvSpPr>
          <p:spPr>
            <a:xfrm>
              <a:off x="5970082" y="3221349"/>
              <a:ext cx="25281" cy="21836"/>
            </a:xfrm>
            <a:custGeom>
              <a:rect b="b" l="l" r="r" t="t"/>
              <a:pathLst>
                <a:path extrusionOk="0" h="653" w="756">
                  <a:moveTo>
                    <a:pt x="432" y="1"/>
                  </a:moveTo>
                  <a:cubicBezTo>
                    <a:pt x="144" y="1"/>
                    <a:pt x="1" y="348"/>
                    <a:pt x="204" y="552"/>
                  </a:cubicBezTo>
                  <a:cubicBezTo>
                    <a:pt x="270" y="622"/>
                    <a:pt x="351" y="653"/>
                    <a:pt x="431" y="653"/>
                  </a:cubicBezTo>
                  <a:cubicBezTo>
                    <a:pt x="597" y="653"/>
                    <a:pt x="755" y="518"/>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8"/>
            <p:cNvSpPr/>
            <p:nvPr/>
          </p:nvSpPr>
          <p:spPr>
            <a:xfrm>
              <a:off x="6045790" y="3221349"/>
              <a:ext cx="25247" cy="21836"/>
            </a:xfrm>
            <a:custGeom>
              <a:rect b="b" l="l" r="r" t="t"/>
              <a:pathLst>
                <a:path extrusionOk="0" h="653" w="755">
                  <a:moveTo>
                    <a:pt x="432" y="1"/>
                  </a:moveTo>
                  <a:cubicBezTo>
                    <a:pt x="144" y="1"/>
                    <a:pt x="0" y="348"/>
                    <a:pt x="204" y="552"/>
                  </a:cubicBezTo>
                  <a:cubicBezTo>
                    <a:pt x="270" y="622"/>
                    <a:pt x="351" y="653"/>
                    <a:pt x="431" y="653"/>
                  </a:cubicBezTo>
                  <a:cubicBezTo>
                    <a:pt x="596" y="653"/>
                    <a:pt x="755" y="518"/>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8"/>
            <p:cNvSpPr/>
            <p:nvPr/>
          </p:nvSpPr>
          <p:spPr>
            <a:xfrm>
              <a:off x="6125076" y="3221349"/>
              <a:ext cx="22070" cy="21669"/>
            </a:xfrm>
            <a:custGeom>
              <a:rect b="b" l="l" r="r" t="t"/>
              <a:pathLst>
                <a:path extrusionOk="0" h="648" w="660">
                  <a:moveTo>
                    <a:pt x="336" y="1"/>
                  </a:moveTo>
                  <a:cubicBezTo>
                    <a:pt x="157" y="1"/>
                    <a:pt x="1" y="145"/>
                    <a:pt x="1" y="324"/>
                  </a:cubicBezTo>
                  <a:cubicBezTo>
                    <a:pt x="1" y="504"/>
                    <a:pt x="157" y="648"/>
                    <a:pt x="336" y="648"/>
                  </a:cubicBezTo>
                  <a:cubicBezTo>
                    <a:pt x="516" y="648"/>
                    <a:pt x="660" y="504"/>
                    <a:pt x="660" y="324"/>
                  </a:cubicBezTo>
                  <a:cubicBezTo>
                    <a:pt x="660" y="145"/>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8"/>
            <p:cNvSpPr/>
            <p:nvPr/>
          </p:nvSpPr>
          <p:spPr>
            <a:xfrm>
              <a:off x="5590805" y="3285052"/>
              <a:ext cx="25648" cy="21636"/>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8"/>
            <p:cNvSpPr/>
            <p:nvPr/>
          </p:nvSpPr>
          <p:spPr>
            <a:xfrm>
              <a:off x="5670493" y="3285052"/>
              <a:ext cx="21669" cy="21636"/>
            </a:xfrm>
            <a:custGeom>
              <a:rect b="b" l="l" r="r" t="t"/>
              <a:pathLst>
                <a:path extrusionOk="0" h="647"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8"/>
            <p:cNvSpPr/>
            <p:nvPr/>
          </p:nvSpPr>
          <p:spPr>
            <a:xfrm>
              <a:off x="5742589" y="3285052"/>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8"/>
            <p:cNvSpPr/>
            <p:nvPr/>
          </p:nvSpPr>
          <p:spPr>
            <a:xfrm>
              <a:off x="5818297" y="3285052"/>
              <a:ext cx="25648" cy="21636"/>
            </a:xfrm>
            <a:custGeom>
              <a:rect b="b" l="l" r="r" t="t"/>
              <a:pathLst>
                <a:path extrusionOk="0" h="647" w="767">
                  <a:moveTo>
                    <a:pt x="444" y="0"/>
                  </a:moveTo>
                  <a:cubicBezTo>
                    <a:pt x="144" y="0"/>
                    <a:pt x="0" y="348"/>
                    <a:pt x="204" y="551"/>
                  </a:cubicBezTo>
                  <a:cubicBezTo>
                    <a:pt x="270" y="617"/>
                    <a:pt x="352" y="647"/>
                    <a:pt x="433" y="647"/>
                  </a:cubicBezTo>
                  <a:cubicBezTo>
                    <a:pt x="603" y="647"/>
                    <a:pt x="767" y="518"/>
                    <a:pt x="767" y="324"/>
                  </a:cubicBezTo>
                  <a:cubicBezTo>
                    <a:pt x="767" y="144"/>
                    <a:pt x="611"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8"/>
            <p:cNvSpPr/>
            <p:nvPr/>
          </p:nvSpPr>
          <p:spPr>
            <a:xfrm>
              <a:off x="5897985" y="3285052"/>
              <a:ext cx="21669" cy="21636"/>
            </a:xfrm>
            <a:custGeom>
              <a:rect b="b" l="l" r="r" t="t"/>
              <a:pathLst>
                <a:path extrusionOk="0" h="647"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8"/>
            <p:cNvSpPr/>
            <p:nvPr/>
          </p:nvSpPr>
          <p:spPr>
            <a:xfrm>
              <a:off x="5970082" y="3285052"/>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8"/>
            <p:cNvSpPr/>
            <p:nvPr/>
          </p:nvSpPr>
          <p:spPr>
            <a:xfrm>
              <a:off x="6045790" y="3285052"/>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8"/>
            <p:cNvSpPr/>
            <p:nvPr/>
          </p:nvSpPr>
          <p:spPr>
            <a:xfrm>
              <a:off x="6125076" y="3285052"/>
              <a:ext cx="22070" cy="21636"/>
            </a:xfrm>
            <a:custGeom>
              <a:rect b="b" l="l" r="r" t="t"/>
              <a:pathLst>
                <a:path extrusionOk="0" h="647" w="660">
                  <a:moveTo>
                    <a:pt x="336" y="0"/>
                  </a:moveTo>
                  <a:cubicBezTo>
                    <a:pt x="157" y="0"/>
                    <a:pt x="1" y="144"/>
                    <a:pt x="1" y="324"/>
                  </a:cubicBezTo>
                  <a:cubicBezTo>
                    <a:pt x="1" y="503"/>
                    <a:pt x="157" y="647"/>
                    <a:pt x="336" y="647"/>
                  </a:cubicBezTo>
                  <a:cubicBezTo>
                    <a:pt x="516" y="647"/>
                    <a:pt x="660" y="503"/>
                    <a:pt x="660" y="324"/>
                  </a:cubicBezTo>
                  <a:cubicBezTo>
                    <a:pt x="660" y="144"/>
                    <a:pt x="516"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8"/>
            <p:cNvSpPr/>
            <p:nvPr/>
          </p:nvSpPr>
          <p:spPr>
            <a:xfrm>
              <a:off x="5590805" y="3348722"/>
              <a:ext cx="25648" cy="21636"/>
            </a:xfrm>
            <a:custGeom>
              <a:rect b="b" l="l" r="r" t="t"/>
              <a:pathLst>
                <a:path extrusionOk="0" h="647" w="767">
                  <a:moveTo>
                    <a:pt x="444" y="1"/>
                  </a:moveTo>
                  <a:cubicBezTo>
                    <a:pt x="156" y="1"/>
                    <a:pt x="0" y="348"/>
                    <a:pt x="216" y="552"/>
                  </a:cubicBezTo>
                  <a:cubicBezTo>
                    <a:pt x="282" y="617"/>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8"/>
            <p:cNvSpPr/>
            <p:nvPr/>
          </p:nvSpPr>
          <p:spPr>
            <a:xfrm>
              <a:off x="5666915" y="3348722"/>
              <a:ext cx="25247" cy="21636"/>
            </a:xfrm>
            <a:custGeom>
              <a:rect b="b" l="l" r="r" t="t"/>
              <a:pathLst>
                <a:path extrusionOk="0" h="647" w="755">
                  <a:moveTo>
                    <a:pt x="431" y="1"/>
                  </a:moveTo>
                  <a:cubicBezTo>
                    <a:pt x="144" y="1"/>
                    <a:pt x="0" y="348"/>
                    <a:pt x="204" y="552"/>
                  </a:cubicBezTo>
                  <a:cubicBezTo>
                    <a:pt x="270" y="617"/>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8"/>
            <p:cNvSpPr/>
            <p:nvPr/>
          </p:nvSpPr>
          <p:spPr>
            <a:xfrm>
              <a:off x="5742589" y="3348722"/>
              <a:ext cx="25281" cy="21636"/>
            </a:xfrm>
            <a:custGeom>
              <a:rect b="b" l="l" r="r" t="t"/>
              <a:pathLst>
                <a:path extrusionOk="0" h="647" w="756">
                  <a:moveTo>
                    <a:pt x="432" y="1"/>
                  </a:moveTo>
                  <a:cubicBezTo>
                    <a:pt x="144" y="1"/>
                    <a:pt x="1" y="348"/>
                    <a:pt x="204" y="552"/>
                  </a:cubicBezTo>
                  <a:cubicBezTo>
                    <a:pt x="270" y="617"/>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8"/>
            <p:cNvSpPr/>
            <p:nvPr/>
          </p:nvSpPr>
          <p:spPr>
            <a:xfrm>
              <a:off x="5818297" y="3348722"/>
              <a:ext cx="25648" cy="21636"/>
            </a:xfrm>
            <a:custGeom>
              <a:rect b="b" l="l" r="r" t="t"/>
              <a:pathLst>
                <a:path extrusionOk="0" h="647" w="767">
                  <a:moveTo>
                    <a:pt x="444" y="1"/>
                  </a:moveTo>
                  <a:cubicBezTo>
                    <a:pt x="144" y="1"/>
                    <a:pt x="0" y="348"/>
                    <a:pt x="204" y="552"/>
                  </a:cubicBezTo>
                  <a:cubicBezTo>
                    <a:pt x="274" y="617"/>
                    <a:pt x="357" y="647"/>
                    <a:pt x="439" y="647"/>
                  </a:cubicBezTo>
                  <a:cubicBezTo>
                    <a:pt x="608" y="647"/>
                    <a:pt x="767" y="518"/>
                    <a:pt x="767" y="324"/>
                  </a:cubicBezTo>
                  <a:cubicBezTo>
                    <a:pt x="767" y="144"/>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8"/>
            <p:cNvSpPr/>
            <p:nvPr/>
          </p:nvSpPr>
          <p:spPr>
            <a:xfrm>
              <a:off x="5894006" y="3348722"/>
              <a:ext cx="25648" cy="21636"/>
            </a:xfrm>
            <a:custGeom>
              <a:rect b="b" l="l" r="r" t="t"/>
              <a:pathLst>
                <a:path extrusionOk="0" h="647" w="767">
                  <a:moveTo>
                    <a:pt x="443" y="1"/>
                  </a:moveTo>
                  <a:cubicBezTo>
                    <a:pt x="156" y="1"/>
                    <a:pt x="0" y="348"/>
                    <a:pt x="216" y="552"/>
                  </a:cubicBezTo>
                  <a:cubicBezTo>
                    <a:pt x="282" y="617"/>
                    <a:pt x="363" y="647"/>
                    <a:pt x="442"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8"/>
            <p:cNvSpPr/>
            <p:nvPr/>
          </p:nvSpPr>
          <p:spPr>
            <a:xfrm>
              <a:off x="5970082" y="3348722"/>
              <a:ext cx="25281" cy="21636"/>
            </a:xfrm>
            <a:custGeom>
              <a:rect b="b" l="l" r="r" t="t"/>
              <a:pathLst>
                <a:path extrusionOk="0" h="647" w="756">
                  <a:moveTo>
                    <a:pt x="432" y="1"/>
                  </a:moveTo>
                  <a:cubicBezTo>
                    <a:pt x="144" y="1"/>
                    <a:pt x="1" y="348"/>
                    <a:pt x="204" y="552"/>
                  </a:cubicBezTo>
                  <a:cubicBezTo>
                    <a:pt x="270" y="617"/>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8"/>
            <p:cNvSpPr/>
            <p:nvPr/>
          </p:nvSpPr>
          <p:spPr>
            <a:xfrm>
              <a:off x="6045790" y="3348722"/>
              <a:ext cx="25247" cy="21636"/>
            </a:xfrm>
            <a:custGeom>
              <a:rect b="b" l="l" r="r" t="t"/>
              <a:pathLst>
                <a:path extrusionOk="0" h="647" w="755">
                  <a:moveTo>
                    <a:pt x="432" y="1"/>
                  </a:moveTo>
                  <a:cubicBezTo>
                    <a:pt x="144" y="1"/>
                    <a:pt x="0" y="348"/>
                    <a:pt x="204" y="552"/>
                  </a:cubicBezTo>
                  <a:cubicBezTo>
                    <a:pt x="270" y="617"/>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8"/>
            <p:cNvSpPr/>
            <p:nvPr/>
          </p:nvSpPr>
          <p:spPr>
            <a:xfrm>
              <a:off x="6121498" y="3348722"/>
              <a:ext cx="25648" cy="21636"/>
            </a:xfrm>
            <a:custGeom>
              <a:rect b="b" l="l" r="r" t="t"/>
              <a:pathLst>
                <a:path extrusionOk="0" h="647" w="767">
                  <a:moveTo>
                    <a:pt x="443" y="1"/>
                  </a:moveTo>
                  <a:cubicBezTo>
                    <a:pt x="144" y="1"/>
                    <a:pt x="0" y="348"/>
                    <a:pt x="204" y="552"/>
                  </a:cubicBezTo>
                  <a:cubicBezTo>
                    <a:pt x="273" y="617"/>
                    <a:pt x="357" y="647"/>
                    <a:pt x="438"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8"/>
            <p:cNvSpPr/>
            <p:nvPr/>
          </p:nvSpPr>
          <p:spPr>
            <a:xfrm>
              <a:off x="5590805" y="3411990"/>
              <a:ext cx="25648" cy="22037"/>
            </a:xfrm>
            <a:custGeom>
              <a:rect b="b" l="l" r="r" t="t"/>
              <a:pathLst>
                <a:path extrusionOk="0" h="659" w="767">
                  <a:moveTo>
                    <a:pt x="444" y="1"/>
                  </a:moveTo>
                  <a:cubicBezTo>
                    <a:pt x="156" y="1"/>
                    <a:pt x="0" y="348"/>
                    <a:pt x="216" y="564"/>
                  </a:cubicBezTo>
                  <a:cubicBezTo>
                    <a:pt x="281" y="629"/>
                    <a:pt x="362" y="659"/>
                    <a:pt x="441" y="659"/>
                  </a:cubicBezTo>
                  <a:cubicBezTo>
                    <a:pt x="607" y="659"/>
                    <a:pt x="767" y="527"/>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8"/>
            <p:cNvSpPr/>
            <p:nvPr/>
          </p:nvSpPr>
          <p:spPr>
            <a:xfrm>
              <a:off x="5670493" y="3411990"/>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8"/>
            <p:cNvSpPr/>
            <p:nvPr/>
          </p:nvSpPr>
          <p:spPr>
            <a:xfrm>
              <a:off x="5742589" y="3411990"/>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8"/>
            <p:cNvSpPr/>
            <p:nvPr/>
          </p:nvSpPr>
          <p:spPr>
            <a:xfrm>
              <a:off x="5818297" y="3411990"/>
              <a:ext cx="25648" cy="22037"/>
            </a:xfrm>
            <a:custGeom>
              <a:rect b="b" l="l" r="r" t="t"/>
              <a:pathLst>
                <a:path extrusionOk="0" h="659" w="767">
                  <a:moveTo>
                    <a:pt x="444" y="1"/>
                  </a:moveTo>
                  <a:cubicBezTo>
                    <a:pt x="144" y="1"/>
                    <a:pt x="0" y="348"/>
                    <a:pt x="204" y="564"/>
                  </a:cubicBezTo>
                  <a:cubicBezTo>
                    <a:pt x="269" y="629"/>
                    <a:pt x="351" y="659"/>
                    <a:pt x="432" y="659"/>
                  </a:cubicBezTo>
                  <a:cubicBezTo>
                    <a:pt x="602" y="659"/>
                    <a:pt x="767" y="527"/>
                    <a:pt x="767" y="324"/>
                  </a:cubicBezTo>
                  <a:cubicBezTo>
                    <a:pt x="767" y="145"/>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8"/>
            <p:cNvSpPr/>
            <p:nvPr/>
          </p:nvSpPr>
          <p:spPr>
            <a:xfrm>
              <a:off x="5897985" y="3411990"/>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8"/>
            <p:cNvSpPr/>
            <p:nvPr/>
          </p:nvSpPr>
          <p:spPr>
            <a:xfrm>
              <a:off x="5970082" y="3411990"/>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8"/>
            <p:cNvSpPr/>
            <p:nvPr/>
          </p:nvSpPr>
          <p:spPr>
            <a:xfrm>
              <a:off x="6045790" y="3411990"/>
              <a:ext cx="25247" cy="22037"/>
            </a:xfrm>
            <a:custGeom>
              <a:rect b="b" l="l" r="r" t="t"/>
              <a:pathLst>
                <a:path extrusionOk="0" h="659" w="755">
                  <a:moveTo>
                    <a:pt x="432" y="1"/>
                  </a:moveTo>
                  <a:cubicBezTo>
                    <a:pt x="144" y="1"/>
                    <a:pt x="0" y="348"/>
                    <a:pt x="204" y="564"/>
                  </a:cubicBezTo>
                  <a:cubicBezTo>
                    <a:pt x="269" y="629"/>
                    <a:pt x="350" y="659"/>
                    <a:pt x="429" y="659"/>
                  </a:cubicBezTo>
                  <a:cubicBezTo>
                    <a:pt x="595" y="659"/>
                    <a:pt x="755" y="527"/>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8"/>
            <p:cNvSpPr/>
            <p:nvPr/>
          </p:nvSpPr>
          <p:spPr>
            <a:xfrm>
              <a:off x="6125076" y="3411990"/>
              <a:ext cx="22070" cy="21669"/>
            </a:xfrm>
            <a:custGeom>
              <a:rect b="b" l="l" r="r" t="t"/>
              <a:pathLst>
                <a:path extrusionOk="0" h="648" w="660">
                  <a:moveTo>
                    <a:pt x="336" y="1"/>
                  </a:moveTo>
                  <a:cubicBezTo>
                    <a:pt x="157" y="1"/>
                    <a:pt x="1" y="145"/>
                    <a:pt x="1" y="324"/>
                  </a:cubicBezTo>
                  <a:cubicBezTo>
                    <a:pt x="1" y="504"/>
                    <a:pt x="157" y="648"/>
                    <a:pt x="336" y="648"/>
                  </a:cubicBezTo>
                  <a:cubicBezTo>
                    <a:pt x="516" y="648"/>
                    <a:pt x="660" y="504"/>
                    <a:pt x="660" y="324"/>
                  </a:cubicBezTo>
                  <a:cubicBezTo>
                    <a:pt x="660" y="145"/>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8"/>
            <p:cNvSpPr/>
            <p:nvPr/>
          </p:nvSpPr>
          <p:spPr>
            <a:xfrm>
              <a:off x="5590805" y="3475693"/>
              <a:ext cx="25648" cy="21636"/>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8"/>
            <p:cNvSpPr/>
            <p:nvPr/>
          </p:nvSpPr>
          <p:spPr>
            <a:xfrm>
              <a:off x="5666915" y="3475693"/>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8"/>
            <p:cNvSpPr/>
            <p:nvPr/>
          </p:nvSpPr>
          <p:spPr>
            <a:xfrm>
              <a:off x="5742589" y="3475693"/>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8"/>
            <p:cNvSpPr/>
            <p:nvPr/>
          </p:nvSpPr>
          <p:spPr>
            <a:xfrm>
              <a:off x="5818297" y="3475693"/>
              <a:ext cx="25648" cy="21636"/>
            </a:xfrm>
            <a:custGeom>
              <a:rect b="b" l="l" r="r" t="t"/>
              <a:pathLst>
                <a:path extrusionOk="0" h="647" w="767">
                  <a:moveTo>
                    <a:pt x="444" y="0"/>
                  </a:moveTo>
                  <a:cubicBezTo>
                    <a:pt x="144" y="0"/>
                    <a:pt x="0" y="348"/>
                    <a:pt x="204" y="551"/>
                  </a:cubicBezTo>
                  <a:cubicBezTo>
                    <a:pt x="270" y="617"/>
                    <a:pt x="352" y="647"/>
                    <a:pt x="433" y="647"/>
                  </a:cubicBezTo>
                  <a:cubicBezTo>
                    <a:pt x="603" y="647"/>
                    <a:pt x="767" y="518"/>
                    <a:pt x="767" y="324"/>
                  </a:cubicBezTo>
                  <a:cubicBezTo>
                    <a:pt x="767" y="144"/>
                    <a:pt x="611"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8"/>
            <p:cNvSpPr/>
            <p:nvPr/>
          </p:nvSpPr>
          <p:spPr>
            <a:xfrm>
              <a:off x="5894006" y="3475693"/>
              <a:ext cx="25648" cy="21636"/>
            </a:xfrm>
            <a:custGeom>
              <a:rect b="b" l="l" r="r" t="t"/>
              <a:pathLst>
                <a:path extrusionOk="0" h="647" w="767">
                  <a:moveTo>
                    <a:pt x="443" y="0"/>
                  </a:moveTo>
                  <a:cubicBezTo>
                    <a:pt x="156" y="0"/>
                    <a:pt x="0" y="348"/>
                    <a:pt x="216" y="551"/>
                  </a:cubicBezTo>
                  <a:cubicBezTo>
                    <a:pt x="282" y="617"/>
                    <a:pt x="363" y="647"/>
                    <a:pt x="442"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8"/>
            <p:cNvSpPr/>
            <p:nvPr/>
          </p:nvSpPr>
          <p:spPr>
            <a:xfrm>
              <a:off x="5970082" y="3475693"/>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8"/>
            <p:cNvSpPr/>
            <p:nvPr/>
          </p:nvSpPr>
          <p:spPr>
            <a:xfrm>
              <a:off x="6045790" y="3475693"/>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8"/>
            <p:cNvSpPr/>
            <p:nvPr/>
          </p:nvSpPr>
          <p:spPr>
            <a:xfrm>
              <a:off x="6121498" y="3475693"/>
              <a:ext cx="25648" cy="21636"/>
            </a:xfrm>
            <a:custGeom>
              <a:rect b="b" l="l" r="r" t="t"/>
              <a:pathLst>
                <a:path extrusionOk="0" h="647" w="767">
                  <a:moveTo>
                    <a:pt x="443" y="0"/>
                  </a:moveTo>
                  <a:cubicBezTo>
                    <a:pt x="144" y="0"/>
                    <a:pt x="0" y="348"/>
                    <a:pt x="204" y="551"/>
                  </a:cubicBezTo>
                  <a:cubicBezTo>
                    <a:pt x="273" y="617"/>
                    <a:pt x="357" y="647"/>
                    <a:pt x="438"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8"/>
            <p:cNvSpPr/>
            <p:nvPr/>
          </p:nvSpPr>
          <p:spPr>
            <a:xfrm>
              <a:off x="5590805" y="3539363"/>
              <a:ext cx="25648" cy="21669"/>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8"/>
            <p:cNvSpPr/>
            <p:nvPr/>
          </p:nvSpPr>
          <p:spPr>
            <a:xfrm>
              <a:off x="5666915" y="3539363"/>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8"/>
            <p:cNvSpPr/>
            <p:nvPr/>
          </p:nvSpPr>
          <p:spPr>
            <a:xfrm>
              <a:off x="5742589" y="353936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8"/>
            <p:cNvSpPr/>
            <p:nvPr/>
          </p:nvSpPr>
          <p:spPr>
            <a:xfrm>
              <a:off x="5818297" y="3539363"/>
              <a:ext cx="25648" cy="21669"/>
            </a:xfrm>
            <a:custGeom>
              <a:rect b="b" l="l" r="r" t="t"/>
              <a:pathLst>
                <a:path extrusionOk="0" h="648" w="767">
                  <a:moveTo>
                    <a:pt x="444" y="1"/>
                  </a:moveTo>
                  <a:cubicBezTo>
                    <a:pt x="144" y="1"/>
                    <a:pt x="0" y="348"/>
                    <a:pt x="204" y="552"/>
                  </a:cubicBezTo>
                  <a:cubicBezTo>
                    <a:pt x="270" y="618"/>
                    <a:pt x="352" y="647"/>
                    <a:pt x="433" y="647"/>
                  </a:cubicBezTo>
                  <a:cubicBezTo>
                    <a:pt x="603" y="647"/>
                    <a:pt x="767" y="518"/>
                    <a:pt x="767" y="324"/>
                  </a:cubicBezTo>
                  <a:cubicBezTo>
                    <a:pt x="767" y="144"/>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8"/>
            <p:cNvSpPr/>
            <p:nvPr/>
          </p:nvSpPr>
          <p:spPr>
            <a:xfrm>
              <a:off x="5894006" y="3539363"/>
              <a:ext cx="25648" cy="21669"/>
            </a:xfrm>
            <a:custGeom>
              <a:rect b="b" l="l" r="r" t="t"/>
              <a:pathLst>
                <a:path extrusionOk="0" h="648" w="767">
                  <a:moveTo>
                    <a:pt x="443" y="1"/>
                  </a:moveTo>
                  <a:cubicBezTo>
                    <a:pt x="156" y="1"/>
                    <a:pt x="0" y="348"/>
                    <a:pt x="216" y="552"/>
                  </a:cubicBezTo>
                  <a:cubicBezTo>
                    <a:pt x="282" y="618"/>
                    <a:pt x="363" y="647"/>
                    <a:pt x="442"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8"/>
            <p:cNvSpPr/>
            <p:nvPr/>
          </p:nvSpPr>
          <p:spPr>
            <a:xfrm>
              <a:off x="5970082" y="353936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8"/>
            <p:cNvSpPr/>
            <p:nvPr/>
          </p:nvSpPr>
          <p:spPr>
            <a:xfrm>
              <a:off x="6045790" y="3539363"/>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8"/>
            <p:cNvSpPr/>
            <p:nvPr/>
          </p:nvSpPr>
          <p:spPr>
            <a:xfrm>
              <a:off x="6121498" y="3539363"/>
              <a:ext cx="25648" cy="21669"/>
            </a:xfrm>
            <a:custGeom>
              <a:rect b="b" l="l" r="r" t="t"/>
              <a:pathLst>
                <a:path extrusionOk="0" h="648" w="767">
                  <a:moveTo>
                    <a:pt x="443" y="1"/>
                  </a:moveTo>
                  <a:cubicBezTo>
                    <a:pt x="144" y="1"/>
                    <a:pt x="0" y="348"/>
                    <a:pt x="204" y="552"/>
                  </a:cubicBezTo>
                  <a:cubicBezTo>
                    <a:pt x="273" y="618"/>
                    <a:pt x="357" y="647"/>
                    <a:pt x="438"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81" name="Google Shape;1981;p28"/>
          <p:cNvCxnSpPr/>
          <p:nvPr/>
        </p:nvCxnSpPr>
        <p:spPr>
          <a:xfrm>
            <a:off x="8439906" y="1766450"/>
            <a:ext cx="0" cy="3396000"/>
          </a:xfrm>
          <a:prstGeom prst="straightConnector1">
            <a:avLst/>
          </a:prstGeom>
          <a:noFill/>
          <a:ln cap="flat" cmpd="sng" w="9525">
            <a:solidFill>
              <a:schemeClr val="dk1"/>
            </a:solidFill>
            <a:prstDash val="solid"/>
            <a:round/>
            <a:headEnd len="med" w="med" type="none"/>
            <a:tailEnd len="med" w="med" type="none"/>
          </a:ln>
        </p:spPr>
      </p:cxnSp>
      <p:sp>
        <p:nvSpPr>
          <p:cNvPr id="1982" name="Google Shape;1982;p28"/>
          <p:cNvSpPr/>
          <p:nvPr/>
        </p:nvSpPr>
        <p:spPr>
          <a:xfrm>
            <a:off x="3221198" y="2205912"/>
            <a:ext cx="403755" cy="375030"/>
          </a:xfrm>
          <a:custGeom>
            <a:rect b="b" l="l" r="r" t="t"/>
            <a:pathLst>
              <a:path extrusionOk="0" h="11215" w="12074">
                <a:moveTo>
                  <a:pt x="6019" y="1"/>
                </a:moveTo>
                <a:cubicBezTo>
                  <a:pt x="3324" y="1"/>
                  <a:pt x="945" y="1954"/>
                  <a:pt x="504" y="4711"/>
                </a:cubicBezTo>
                <a:cubicBezTo>
                  <a:pt x="1" y="7765"/>
                  <a:pt x="2085" y="10652"/>
                  <a:pt x="5139" y="11143"/>
                </a:cubicBezTo>
                <a:cubicBezTo>
                  <a:pt x="5441" y="11191"/>
                  <a:pt x="5741" y="11215"/>
                  <a:pt x="6037" y="11215"/>
                </a:cubicBezTo>
                <a:cubicBezTo>
                  <a:pt x="8740" y="11215"/>
                  <a:pt x="11128" y="9260"/>
                  <a:pt x="11571" y="6508"/>
                </a:cubicBezTo>
                <a:cubicBezTo>
                  <a:pt x="12074" y="3453"/>
                  <a:pt x="9990" y="567"/>
                  <a:pt x="6936" y="76"/>
                </a:cubicBezTo>
                <a:cubicBezTo>
                  <a:pt x="6628" y="25"/>
                  <a:pt x="6322" y="1"/>
                  <a:pt x="60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8"/>
          <p:cNvSpPr/>
          <p:nvPr/>
        </p:nvSpPr>
        <p:spPr>
          <a:xfrm>
            <a:off x="1596255" y="2868083"/>
            <a:ext cx="624425" cy="624425"/>
          </a:xfrm>
          <a:custGeom>
            <a:rect b="b" l="l" r="r" t="t"/>
            <a:pathLst>
              <a:path extrusionOk="0" fill="none" h="18673" w="18673">
                <a:moveTo>
                  <a:pt x="18672" y="9330"/>
                </a:moveTo>
                <a:cubicBezTo>
                  <a:pt x="18672" y="14493"/>
                  <a:pt x="14492" y="18673"/>
                  <a:pt x="9330" y="18673"/>
                </a:cubicBezTo>
                <a:cubicBezTo>
                  <a:pt x="4180" y="18673"/>
                  <a:pt x="0" y="14493"/>
                  <a:pt x="0" y="9330"/>
                </a:cubicBezTo>
                <a:cubicBezTo>
                  <a:pt x="0" y="4180"/>
                  <a:pt x="4180" y="0"/>
                  <a:pt x="9330" y="0"/>
                </a:cubicBezTo>
                <a:cubicBezTo>
                  <a:pt x="14492" y="0"/>
                  <a:pt x="18672" y="4180"/>
                  <a:pt x="18672" y="9330"/>
                </a:cubicBezTo>
                <a:close/>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8"/>
          <p:cNvSpPr/>
          <p:nvPr/>
        </p:nvSpPr>
        <p:spPr>
          <a:xfrm>
            <a:off x="1659606" y="2153729"/>
            <a:ext cx="2164003" cy="1311316"/>
          </a:xfrm>
          <a:custGeom>
            <a:rect b="b" l="l" r="r" t="t"/>
            <a:pathLst>
              <a:path extrusionOk="0" fill="none" h="39214" w="64713">
                <a:moveTo>
                  <a:pt x="1" y="39214"/>
                </a:moveTo>
                <a:lnTo>
                  <a:pt x="64713" y="1"/>
                </a:lnTo>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8"/>
          <p:cNvSpPr/>
          <p:nvPr/>
        </p:nvSpPr>
        <p:spPr>
          <a:xfrm>
            <a:off x="3423073" y="-5184"/>
            <a:ext cx="33" cy="2395107"/>
          </a:xfrm>
          <a:custGeom>
            <a:rect b="b" l="l" r="r" t="t"/>
            <a:pathLst>
              <a:path extrusionOk="0" fill="none" h="71624" w="1">
                <a:moveTo>
                  <a:pt x="0" y="71624"/>
                </a:moveTo>
                <a:lnTo>
                  <a:pt x="0" y="1"/>
                </a:lnTo>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8"/>
          <p:cNvSpPr txBox="1"/>
          <p:nvPr>
            <p:ph type="title"/>
          </p:nvPr>
        </p:nvSpPr>
        <p:spPr>
          <a:xfrm>
            <a:off x="713225" y="445025"/>
            <a:ext cx="238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87" name="Google Shape;1987;p28"/>
          <p:cNvSpPr txBox="1"/>
          <p:nvPr>
            <p:ph idx="1" type="subTitle"/>
          </p:nvPr>
        </p:nvSpPr>
        <p:spPr>
          <a:xfrm>
            <a:off x="5200425" y="1128460"/>
            <a:ext cx="2336100" cy="76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88" name="Google Shape;1988;p28"/>
          <p:cNvSpPr txBox="1"/>
          <p:nvPr>
            <p:ph idx="2" type="subTitle"/>
          </p:nvPr>
        </p:nvSpPr>
        <p:spPr>
          <a:xfrm>
            <a:off x="5200425" y="3851020"/>
            <a:ext cx="2336100" cy="76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89" name="Google Shape;1989;p28"/>
          <p:cNvSpPr txBox="1"/>
          <p:nvPr>
            <p:ph idx="3" type="subTitle"/>
          </p:nvPr>
        </p:nvSpPr>
        <p:spPr>
          <a:xfrm>
            <a:off x="5200425" y="2485583"/>
            <a:ext cx="2336100" cy="76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90" name="Google Shape;1990;p28"/>
          <p:cNvSpPr txBox="1"/>
          <p:nvPr>
            <p:ph idx="4" type="subTitle"/>
          </p:nvPr>
        </p:nvSpPr>
        <p:spPr>
          <a:xfrm>
            <a:off x="5200425" y="593943"/>
            <a:ext cx="1895400" cy="394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91" name="Google Shape;1991;p28"/>
          <p:cNvSpPr txBox="1"/>
          <p:nvPr>
            <p:ph idx="5" type="subTitle"/>
          </p:nvPr>
        </p:nvSpPr>
        <p:spPr>
          <a:xfrm>
            <a:off x="5200425" y="3316503"/>
            <a:ext cx="1895400" cy="394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92" name="Google Shape;1992;p28"/>
          <p:cNvSpPr txBox="1"/>
          <p:nvPr>
            <p:ph idx="6" type="subTitle"/>
          </p:nvPr>
        </p:nvSpPr>
        <p:spPr>
          <a:xfrm>
            <a:off x="5200425" y="1951066"/>
            <a:ext cx="1895400" cy="394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TITLE_AND_TWO_COLUMNS_2_1">
    <p:spTree>
      <p:nvGrpSpPr>
        <p:cNvPr id="1993" name="Shape 1993"/>
        <p:cNvGrpSpPr/>
        <p:nvPr/>
      </p:nvGrpSpPr>
      <p:grpSpPr>
        <a:xfrm>
          <a:off x="0" y="0"/>
          <a:ext cx="0" cy="0"/>
          <a:chOff x="0" y="0"/>
          <a:chExt cx="0" cy="0"/>
        </a:xfrm>
      </p:grpSpPr>
      <p:sp>
        <p:nvSpPr>
          <p:cNvPr id="1994" name="Google Shape;1994;p29"/>
          <p:cNvSpPr txBox="1"/>
          <p:nvPr>
            <p:ph type="title"/>
          </p:nvPr>
        </p:nvSpPr>
        <p:spPr>
          <a:xfrm>
            <a:off x="713225" y="445025"/>
            <a:ext cx="7726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95" name="Google Shape;1995;p29"/>
          <p:cNvSpPr txBox="1"/>
          <p:nvPr>
            <p:ph idx="1" type="subTitle"/>
          </p:nvPr>
        </p:nvSpPr>
        <p:spPr>
          <a:xfrm>
            <a:off x="814975" y="3050611"/>
            <a:ext cx="1725600" cy="8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96" name="Google Shape;1996;p29"/>
          <p:cNvSpPr txBox="1"/>
          <p:nvPr>
            <p:ph idx="2" type="subTitle"/>
          </p:nvPr>
        </p:nvSpPr>
        <p:spPr>
          <a:xfrm>
            <a:off x="2748900" y="3050611"/>
            <a:ext cx="1725600" cy="8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97" name="Google Shape;1997;p29"/>
          <p:cNvSpPr txBox="1"/>
          <p:nvPr>
            <p:ph idx="3" type="subTitle"/>
          </p:nvPr>
        </p:nvSpPr>
        <p:spPr>
          <a:xfrm>
            <a:off x="4682825" y="3050611"/>
            <a:ext cx="1725600" cy="8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98" name="Google Shape;1998;p29"/>
          <p:cNvSpPr txBox="1"/>
          <p:nvPr>
            <p:ph idx="4" type="subTitle"/>
          </p:nvPr>
        </p:nvSpPr>
        <p:spPr>
          <a:xfrm>
            <a:off x="6616750" y="3050611"/>
            <a:ext cx="1725600" cy="8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99" name="Google Shape;1999;p29"/>
          <p:cNvSpPr txBox="1"/>
          <p:nvPr>
            <p:ph idx="5" type="subTitle"/>
          </p:nvPr>
        </p:nvSpPr>
        <p:spPr>
          <a:xfrm>
            <a:off x="814975" y="2249424"/>
            <a:ext cx="1728300" cy="4626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Teko"/>
              <a:buNone/>
              <a:defRPr sz="2800">
                <a:latin typeface="Teko"/>
                <a:ea typeface="Teko"/>
                <a:cs typeface="Teko"/>
                <a:sym typeface="Teko"/>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000" name="Google Shape;2000;p29"/>
          <p:cNvSpPr txBox="1"/>
          <p:nvPr>
            <p:ph idx="6" type="subTitle"/>
          </p:nvPr>
        </p:nvSpPr>
        <p:spPr>
          <a:xfrm>
            <a:off x="2748900" y="2249424"/>
            <a:ext cx="1728300" cy="462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01" name="Google Shape;2001;p29"/>
          <p:cNvSpPr txBox="1"/>
          <p:nvPr>
            <p:ph idx="7" type="subTitle"/>
          </p:nvPr>
        </p:nvSpPr>
        <p:spPr>
          <a:xfrm>
            <a:off x="4682825" y="2249424"/>
            <a:ext cx="1728300" cy="462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02" name="Google Shape;2002;p29"/>
          <p:cNvSpPr txBox="1"/>
          <p:nvPr>
            <p:ph idx="8" type="subTitle"/>
          </p:nvPr>
        </p:nvSpPr>
        <p:spPr>
          <a:xfrm>
            <a:off x="6616750" y="2249424"/>
            <a:ext cx="1728300" cy="462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03" name="Google Shape;2003;p29"/>
          <p:cNvSpPr/>
          <p:nvPr/>
        </p:nvSpPr>
        <p:spPr>
          <a:xfrm>
            <a:off x="8439434" y="0"/>
            <a:ext cx="33" cy="1623713"/>
          </a:xfrm>
          <a:custGeom>
            <a:rect b="b" l="l" r="r" t="t"/>
            <a:pathLst>
              <a:path extrusionOk="0" fill="none" h="48556" w="1">
                <a:moveTo>
                  <a:pt x="0" y="0"/>
                </a:moveTo>
                <a:lnTo>
                  <a:pt x="0" y="48555"/>
                </a:lnTo>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9"/>
          <p:cNvSpPr/>
          <p:nvPr/>
        </p:nvSpPr>
        <p:spPr>
          <a:xfrm>
            <a:off x="8272665" y="1564803"/>
            <a:ext cx="334467" cy="304739"/>
          </a:xfrm>
          <a:custGeom>
            <a:rect b="b" l="l" r="r" t="t"/>
            <a:pathLst>
              <a:path extrusionOk="0" h="9113" w="10002">
                <a:moveTo>
                  <a:pt x="5003" y="0"/>
                </a:moveTo>
                <a:cubicBezTo>
                  <a:pt x="3837" y="0"/>
                  <a:pt x="2672" y="447"/>
                  <a:pt x="1785" y="1339"/>
                </a:cubicBezTo>
                <a:cubicBezTo>
                  <a:pt x="1" y="3112"/>
                  <a:pt x="1" y="5998"/>
                  <a:pt x="1785" y="7783"/>
                </a:cubicBezTo>
                <a:cubicBezTo>
                  <a:pt x="2672" y="8669"/>
                  <a:pt x="3837" y="9112"/>
                  <a:pt x="5003" y="9112"/>
                </a:cubicBezTo>
                <a:cubicBezTo>
                  <a:pt x="6169" y="9112"/>
                  <a:pt x="7337" y="8669"/>
                  <a:pt x="8229" y="7783"/>
                </a:cubicBezTo>
                <a:cubicBezTo>
                  <a:pt x="10002" y="5998"/>
                  <a:pt x="10002" y="3112"/>
                  <a:pt x="8229" y="1339"/>
                </a:cubicBezTo>
                <a:cubicBezTo>
                  <a:pt x="7337" y="447"/>
                  <a:pt x="6169" y="0"/>
                  <a:pt x="50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5" name="Google Shape;2005;p29"/>
          <p:cNvGrpSpPr/>
          <p:nvPr/>
        </p:nvGrpSpPr>
        <p:grpSpPr>
          <a:xfrm>
            <a:off x="7786403" y="173216"/>
            <a:ext cx="555940" cy="467056"/>
            <a:chOff x="1655600" y="1342675"/>
            <a:chExt cx="415625" cy="349175"/>
          </a:xfrm>
        </p:grpSpPr>
        <p:sp>
          <p:nvSpPr>
            <p:cNvPr id="2006" name="Google Shape;2006;p29"/>
            <p:cNvSpPr/>
            <p:nvPr/>
          </p:nvSpPr>
          <p:spPr>
            <a:xfrm>
              <a:off x="1655600" y="134297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9"/>
            <p:cNvSpPr/>
            <p:nvPr/>
          </p:nvSpPr>
          <p:spPr>
            <a:xfrm>
              <a:off x="1712200"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9"/>
            <p:cNvSpPr/>
            <p:nvPr/>
          </p:nvSpPr>
          <p:spPr>
            <a:xfrm>
              <a:off x="1768800" y="134297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9"/>
                    <a:pt x="767" y="324"/>
                  </a:cubicBezTo>
                  <a:cubicBezTo>
                    <a:pt x="767" y="145"/>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9"/>
            <p:cNvSpPr/>
            <p:nvPr/>
          </p:nvSpPr>
          <p:spPr>
            <a:xfrm>
              <a:off x="1825675" y="1342675"/>
              <a:ext cx="18900" cy="16500"/>
            </a:xfrm>
            <a:custGeom>
              <a:rect b="b" l="l" r="r" t="t"/>
              <a:pathLst>
                <a:path extrusionOk="0" h="660" w="756">
                  <a:moveTo>
                    <a:pt x="432" y="1"/>
                  </a:moveTo>
                  <a:cubicBezTo>
                    <a:pt x="144" y="13"/>
                    <a:pt x="1" y="360"/>
                    <a:pt x="192" y="564"/>
                  </a:cubicBezTo>
                  <a:cubicBezTo>
                    <a:pt x="258" y="630"/>
                    <a:pt x="339" y="659"/>
                    <a:pt x="419" y="659"/>
                  </a:cubicBezTo>
                  <a:cubicBezTo>
                    <a:pt x="586" y="659"/>
                    <a:pt x="747" y="531"/>
                    <a:pt x="755" y="336"/>
                  </a:cubicBezTo>
                  <a:cubicBezTo>
                    <a:pt x="755" y="157"/>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9"/>
            <p:cNvSpPr/>
            <p:nvPr/>
          </p:nvSpPr>
          <p:spPr>
            <a:xfrm>
              <a:off x="1882275"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9"/>
            <p:cNvSpPr/>
            <p:nvPr/>
          </p:nvSpPr>
          <p:spPr>
            <a:xfrm>
              <a:off x="1938875" y="134297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9"/>
            <p:cNvSpPr/>
            <p:nvPr/>
          </p:nvSpPr>
          <p:spPr>
            <a:xfrm>
              <a:off x="1995450" y="134297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9"/>
            <p:cNvSpPr/>
            <p:nvPr/>
          </p:nvSpPr>
          <p:spPr>
            <a:xfrm>
              <a:off x="2052050" y="134297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9"/>
            <p:cNvSpPr/>
            <p:nvPr/>
          </p:nvSpPr>
          <p:spPr>
            <a:xfrm>
              <a:off x="1658300"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9"/>
            <p:cNvSpPr/>
            <p:nvPr/>
          </p:nvSpPr>
          <p:spPr>
            <a:xfrm>
              <a:off x="1712200"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9"/>
            <p:cNvSpPr/>
            <p:nvPr/>
          </p:nvSpPr>
          <p:spPr>
            <a:xfrm>
              <a:off x="1771475" y="1390300"/>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9"/>
            <p:cNvSpPr/>
            <p:nvPr/>
          </p:nvSpPr>
          <p:spPr>
            <a:xfrm>
              <a:off x="1828375"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9"/>
            <p:cNvSpPr/>
            <p:nvPr/>
          </p:nvSpPr>
          <p:spPr>
            <a:xfrm>
              <a:off x="1882275"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9"/>
            <p:cNvSpPr/>
            <p:nvPr/>
          </p:nvSpPr>
          <p:spPr>
            <a:xfrm>
              <a:off x="1941550" y="1390300"/>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9"/>
            <p:cNvSpPr/>
            <p:nvPr/>
          </p:nvSpPr>
          <p:spPr>
            <a:xfrm>
              <a:off x="1998150" y="1390300"/>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9"/>
            <p:cNvSpPr/>
            <p:nvPr/>
          </p:nvSpPr>
          <p:spPr>
            <a:xfrm>
              <a:off x="2052050" y="1390300"/>
              <a:ext cx="19175" cy="16175"/>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9"/>
            <p:cNvSpPr/>
            <p:nvPr/>
          </p:nvSpPr>
          <p:spPr>
            <a:xfrm>
              <a:off x="1658300"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9"/>
            <p:cNvSpPr/>
            <p:nvPr/>
          </p:nvSpPr>
          <p:spPr>
            <a:xfrm>
              <a:off x="1712200"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9"/>
            <p:cNvSpPr/>
            <p:nvPr/>
          </p:nvSpPr>
          <p:spPr>
            <a:xfrm>
              <a:off x="1771475" y="1437900"/>
              <a:ext cx="16500" cy="16200"/>
            </a:xfrm>
            <a:custGeom>
              <a:rect b="b" l="l" r="r" t="t"/>
              <a:pathLst>
                <a:path extrusionOk="0" h="648" w="660">
                  <a:moveTo>
                    <a:pt x="336" y="1"/>
                  </a:moveTo>
                  <a:cubicBezTo>
                    <a:pt x="157" y="1"/>
                    <a:pt x="1" y="144"/>
                    <a:pt x="1" y="324"/>
                  </a:cubicBezTo>
                  <a:cubicBezTo>
                    <a:pt x="1" y="504"/>
                    <a:pt x="157" y="647"/>
                    <a:pt x="336" y="647"/>
                  </a:cubicBezTo>
                  <a:cubicBezTo>
                    <a:pt x="504" y="647"/>
                    <a:pt x="660" y="504"/>
                    <a:pt x="660" y="324"/>
                  </a:cubicBezTo>
                  <a:cubicBezTo>
                    <a:pt x="660" y="144"/>
                    <a:pt x="504"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9"/>
            <p:cNvSpPr/>
            <p:nvPr/>
          </p:nvSpPr>
          <p:spPr>
            <a:xfrm>
              <a:off x="1828375"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9"/>
            <p:cNvSpPr/>
            <p:nvPr/>
          </p:nvSpPr>
          <p:spPr>
            <a:xfrm>
              <a:off x="1882275"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9"/>
            <p:cNvSpPr/>
            <p:nvPr/>
          </p:nvSpPr>
          <p:spPr>
            <a:xfrm>
              <a:off x="1941550" y="1437900"/>
              <a:ext cx="16200" cy="16200"/>
            </a:xfrm>
            <a:custGeom>
              <a:rect b="b" l="l" r="r" t="t"/>
              <a:pathLst>
                <a:path extrusionOk="0" h="648" w="648">
                  <a:moveTo>
                    <a:pt x="324" y="1"/>
                  </a:moveTo>
                  <a:cubicBezTo>
                    <a:pt x="145" y="1"/>
                    <a:pt x="1" y="144"/>
                    <a:pt x="1" y="324"/>
                  </a:cubicBezTo>
                  <a:cubicBezTo>
                    <a:pt x="1" y="504"/>
                    <a:pt x="145" y="647"/>
                    <a:pt x="324" y="647"/>
                  </a:cubicBezTo>
                  <a:cubicBezTo>
                    <a:pt x="504" y="647"/>
                    <a:pt x="648" y="504"/>
                    <a:pt x="648" y="324"/>
                  </a:cubicBezTo>
                  <a:cubicBezTo>
                    <a:pt x="648" y="144"/>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9"/>
            <p:cNvSpPr/>
            <p:nvPr/>
          </p:nvSpPr>
          <p:spPr>
            <a:xfrm>
              <a:off x="1998150" y="1437900"/>
              <a:ext cx="16500" cy="16200"/>
            </a:xfrm>
            <a:custGeom>
              <a:rect b="b" l="l" r="r" t="t"/>
              <a:pathLst>
                <a:path extrusionOk="0" h="648" w="660">
                  <a:moveTo>
                    <a:pt x="336" y="1"/>
                  </a:moveTo>
                  <a:cubicBezTo>
                    <a:pt x="156" y="1"/>
                    <a:pt x="0" y="144"/>
                    <a:pt x="0" y="324"/>
                  </a:cubicBezTo>
                  <a:cubicBezTo>
                    <a:pt x="0" y="504"/>
                    <a:pt x="156" y="647"/>
                    <a:pt x="336" y="647"/>
                  </a:cubicBezTo>
                  <a:cubicBezTo>
                    <a:pt x="504" y="647"/>
                    <a:pt x="659" y="504"/>
                    <a:pt x="659" y="324"/>
                  </a:cubicBezTo>
                  <a:cubicBezTo>
                    <a:pt x="659" y="144"/>
                    <a:pt x="504"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9"/>
            <p:cNvSpPr/>
            <p:nvPr/>
          </p:nvSpPr>
          <p:spPr>
            <a:xfrm>
              <a:off x="2052050" y="14379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9"/>
            <p:cNvSpPr/>
            <p:nvPr/>
          </p:nvSpPr>
          <p:spPr>
            <a:xfrm>
              <a:off x="1655600" y="1485500"/>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9"/>
            <p:cNvSpPr/>
            <p:nvPr/>
          </p:nvSpPr>
          <p:spPr>
            <a:xfrm>
              <a:off x="1712200" y="14855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9"/>
            <p:cNvSpPr/>
            <p:nvPr/>
          </p:nvSpPr>
          <p:spPr>
            <a:xfrm>
              <a:off x="1768800" y="1485500"/>
              <a:ext cx="19175" cy="16200"/>
            </a:xfrm>
            <a:custGeom>
              <a:rect b="b" l="l" r="r" t="t"/>
              <a:pathLst>
                <a:path extrusionOk="0" h="648" w="767">
                  <a:moveTo>
                    <a:pt x="461" y="0"/>
                  </a:moveTo>
                  <a:cubicBezTo>
                    <a:pt x="455" y="0"/>
                    <a:pt x="449" y="1"/>
                    <a:pt x="443" y="1"/>
                  </a:cubicBezTo>
                  <a:cubicBezTo>
                    <a:pt x="144" y="1"/>
                    <a:pt x="0" y="348"/>
                    <a:pt x="204" y="552"/>
                  </a:cubicBezTo>
                  <a:cubicBezTo>
                    <a:pt x="270" y="618"/>
                    <a:pt x="352" y="647"/>
                    <a:pt x="433" y="647"/>
                  </a:cubicBezTo>
                  <a:cubicBezTo>
                    <a:pt x="602" y="647"/>
                    <a:pt x="767" y="519"/>
                    <a:pt x="767" y="324"/>
                  </a:cubicBezTo>
                  <a:cubicBezTo>
                    <a:pt x="767" y="151"/>
                    <a:pt x="622" y="0"/>
                    <a:pt x="4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9"/>
            <p:cNvSpPr/>
            <p:nvPr/>
          </p:nvSpPr>
          <p:spPr>
            <a:xfrm>
              <a:off x="1825675" y="1485500"/>
              <a:ext cx="18900" cy="16200"/>
            </a:xfrm>
            <a:custGeom>
              <a:rect b="b" l="l" r="r" t="t"/>
              <a:pathLst>
                <a:path extrusionOk="0" h="648" w="756">
                  <a:moveTo>
                    <a:pt x="451" y="0"/>
                  </a:moveTo>
                  <a:cubicBezTo>
                    <a:pt x="445" y="0"/>
                    <a:pt x="438" y="1"/>
                    <a:pt x="432" y="1"/>
                  </a:cubicBezTo>
                  <a:cubicBezTo>
                    <a:pt x="132" y="1"/>
                    <a:pt x="1" y="348"/>
                    <a:pt x="204" y="552"/>
                  </a:cubicBezTo>
                  <a:cubicBezTo>
                    <a:pt x="270" y="618"/>
                    <a:pt x="351" y="647"/>
                    <a:pt x="431" y="647"/>
                  </a:cubicBezTo>
                  <a:cubicBezTo>
                    <a:pt x="596" y="647"/>
                    <a:pt x="755" y="519"/>
                    <a:pt x="755" y="324"/>
                  </a:cubicBezTo>
                  <a:cubicBezTo>
                    <a:pt x="755" y="151"/>
                    <a:pt x="622" y="0"/>
                    <a:pt x="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9"/>
            <p:cNvSpPr/>
            <p:nvPr/>
          </p:nvSpPr>
          <p:spPr>
            <a:xfrm>
              <a:off x="1882275" y="1485500"/>
              <a:ext cx="18875" cy="16200"/>
            </a:xfrm>
            <a:custGeom>
              <a:rect b="b" l="l" r="r" t="t"/>
              <a:pathLst>
                <a:path extrusionOk="0" h="648" w="755">
                  <a:moveTo>
                    <a:pt x="451" y="0"/>
                  </a:moveTo>
                  <a:cubicBezTo>
                    <a:pt x="445" y="0"/>
                    <a:pt x="438" y="1"/>
                    <a:pt x="432" y="1"/>
                  </a:cubicBezTo>
                  <a:cubicBezTo>
                    <a:pt x="144" y="1"/>
                    <a:pt x="0" y="348"/>
                    <a:pt x="204" y="552"/>
                  </a:cubicBezTo>
                  <a:cubicBezTo>
                    <a:pt x="270" y="618"/>
                    <a:pt x="351" y="647"/>
                    <a:pt x="430" y="647"/>
                  </a:cubicBezTo>
                  <a:cubicBezTo>
                    <a:pt x="596" y="647"/>
                    <a:pt x="755" y="519"/>
                    <a:pt x="755" y="324"/>
                  </a:cubicBezTo>
                  <a:cubicBezTo>
                    <a:pt x="755" y="151"/>
                    <a:pt x="621" y="0"/>
                    <a:pt x="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9"/>
            <p:cNvSpPr/>
            <p:nvPr/>
          </p:nvSpPr>
          <p:spPr>
            <a:xfrm>
              <a:off x="1938875" y="1485500"/>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9"/>
            <p:cNvSpPr/>
            <p:nvPr/>
          </p:nvSpPr>
          <p:spPr>
            <a:xfrm>
              <a:off x="1995450" y="1485500"/>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9"/>
            <p:cNvSpPr/>
            <p:nvPr/>
          </p:nvSpPr>
          <p:spPr>
            <a:xfrm>
              <a:off x="2052050" y="14855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9"/>
            <p:cNvSpPr/>
            <p:nvPr/>
          </p:nvSpPr>
          <p:spPr>
            <a:xfrm>
              <a:off x="1658300"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9"/>
            <p:cNvSpPr/>
            <p:nvPr/>
          </p:nvSpPr>
          <p:spPr>
            <a:xfrm>
              <a:off x="1712200"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9"/>
            <p:cNvSpPr/>
            <p:nvPr/>
          </p:nvSpPr>
          <p:spPr>
            <a:xfrm>
              <a:off x="1771475" y="1532825"/>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9"/>
            <p:cNvSpPr/>
            <p:nvPr/>
          </p:nvSpPr>
          <p:spPr>
            <a:xfrm>
              <a:off x="1828375"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9"/>
            <p:cNvSpPr/>
            <p:nvPr/>
          </p:nvSpPr>
          <p:spPr>
            <a:xfrm>
              <a:off x="1882275"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9"/>
            <p:cNvSpPr/>
            <p:nvPr/>
          </p:nvSpPr>
          <p:spPr>
            <a:xfrm>
              <a:off x="1941550" y="1532825"/>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9"/>
            <p:cNvSpPr/>
            <p:nvPr/>
          </p:nvSpPr>
          <p:spPr>
            <a:xfrm>
              <a:off x="1998150" y="1532825"/>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9"/>
            <p:cNvSpPr/>
            <p:nvPr/>
          </p:nvSpPr>
          <p:spPr>
            <a:xfrm>
              <a:off x="2052050" y="1532825"/>
              <a:ext cx="19175" cy="16325"/>
            </a:xfrm>
            <a:custGeom>
              <a:rect b="b" l="l" r="r" t="t"/>
              <a:pathLst>
                <a:path extrusionOk="0" h="653" w="767">
                  <a:moveTo>
                    <a:pt x="444" y="0"/>
                  </a:moveTo>
                  <a:cubicBezTo>
                    <a:pt x="156" y="0"/>
                    <a:pt x="0" y="348"/>
                    <a:pt x="216" y="551"/>
                  </a:cubicBezTo>
                  <a:cubicBezTo>
                    <a:pt x="282" y="621"/>
                    <a:pt x="363" y="652"/>
                    <a:pt x="443" y="652"/>
                  </a:cubicBezTo>
                  <a:cubicBezTo>
                    <a:pt x="608" y="652"/>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9"/>
            <p:cNvSpPr/>
            <p:nvPr/>
          </p:nvSpPr>
          <p:spPr>
            <a:xfrm>
              <a:off x="1655600" y="158042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9"/>
            <p:cNvSpPr/>
            <p:nvPr/>
          </p:nvSpPr>
          <p:spPr>
            <a:xfrm>
              <a:off x="1712200"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9"/>
            <p:cNvSpPr/>
            <p:nvPr/>
          </p:nvSpPr>
          <p:spPr>
            <a:xfrm>
              <a:off x="1768800" y="158042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8"/>
                    <a:pt x="767" y="324"/>
                  </a:cubicBezTo>
                  <a:cubicBezTo>
                    <a:pt x="767" y="144"/>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9"/>
            <p:cNvSpPr/>
            <p:nvPr/>
          </p:nvSpPr>
          <p:spPr>
            <a:xfrm>
              <a:off x="1825675" y="1580425"/>
              <a:ext cx="18900" cy="16200"/>
            </a:xfrm>
            <a:custGeom>
              <a:rect b="b" l="l" r="r" t="t"/>
              <a:pathLst>
                <a:path extrusionOk="0" h="648" w="756">
                  <a:moveTo>
                    <a:pt x="432" y="1"/>
                  </a:moveTo>
                  <a:cubicBezTo>
                    <a:pt x="132"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9"/>
            <p:cNvSpPr/>
            <p:nvPr/>
          </p:nvSpPr>
          <p:spPr>
            <a:xfrm>
              <a:off x="1882275"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9"/>
            <p:cNvSpPr/>
            <p:nvPr/>
          </p:nvSpPr>
          <p:spPr>
            <a:xfrm>
              <a:off x="1938875" y="158042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9"/>
            <p:cNvSpPr/>
            <p:nvPr/>
          </p:nvSpPr>
          <p:spPr>
            <a:xfrm>
              <a:off x="1995450" y="158042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8"/>
                    <a:pt x="767" y="324"/>
                  </a:cubicBezTo>
                  <a:cubicBezTo>
                    <a:pt x="767" y="144"/>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9"/>
            <p:cNvSpPr/>
            <p:nvPr/>
          </p:nvSpPr>
          <p:spPr>
            <a:xfrm>
              <a:off x="2052050" y="158042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9"/>
            <p:cNvSpPr/>
            <p:nvPr/>
          </p:nvSpPr>
          <p:spPr>
            <a:xfrm>
              <a:off x="1658300"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9"/>
            <p:cNvSpPr/>
            <p:nvPr/>
          </p:nvSpPr>
          <p:spPr>
            <a:xfrm>
              <a:off x="1712200"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9"/>
            <p:cNvSpPr/>
            <p:nvPr/>
          </p:nvSpPr>
          <p:spPr>
            <a:xfrm>
              <a:off x="1771475" y="1627750"/>
              <a:ext cx="16500" cy="16475"/>
            </a:xfrm>
            <a:custGeom>
              <a:rect b="b" l="l" r="r" t="t"/>
              <a:pathLst>
                <a:path extrusionOk="0" h="659" w="660">
                  <a:moveTo>
                    <a:pt x="336" y="0"/>
                  </a:moveTo>
                  <a:cubicBezTo>
                    <a:pt x="157" y="0"/>
                    <a:pt x="1" y="156"/>
                    <a:pt x="1" y="335"/>
                  </a:cubicBezTo>
                  <a:cubicBezTo>
                    <a:pt x="1" y="515"/>
                    <a:pt x="157" y="659"/>
                    <a:pt x="336" y="659"/>
                  </a:cubicBezTo>
                  <a:cubicBezTo>
                    <a:pt x="504" y="659"/>
                    <a:pt x="660" y="515"/>
                    <a:pt x="660" y="335"/>
                  </a:cubicBezTo>
                  <a:cubicBezTo>
                    <a:pt x="660" y="156"/>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9"/>
            <p:cNvSpPr/>
            <p:nvPr/>
          </p:nvSpPr>
          <p:spPr>
            <a:xfrm>
              <a:off x="1828375"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9"/>
            <p:cNvSpPr/>
            <p:nvPr/>
          </p:nvSpPr>
          <p:spPr>
            <a:xfrm>
              <a:off x="1882275"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9"/>
            <p:cNvSpPr/>
            <p:nvPr/>
          </p:nvSpPr>
          <p:spPr>
            <a:xfrm>
              <a:off x="1941550" y="1627750"/>
              <a:ext cx="16200" cy="16475"/>
            </a:xfrm>
            <a:custGeom>
              <a:rect b="b" l="l" r="r" t="t"/>
              <a:pathLst>
                <a:path extrusionOk="0" h="659" w="648">
                  <a:moveTo>
                    <a:pt x="324" y="0"/>
                  </a:moveTo>
                  <a:cubicBezTo>
                    <a:pt x="145" y="0"/>
                    <a:pt x="1" y="156"/>
                    <a:pt x="1" y="335"/>
                  </a:cubicBezTo>
                  <a:cubicBezTo>
                    <a:pt x="1" y="515"/>
                    <a:pt x="145" y="659"/>
                    <a:pt x="324" y="659"/>
                  </a:cubicBezTo>
                  <a:cubicBezTo>
                    <a:pt x="504" y="659"/>
                    <a:pt x="648" y="515"/>
                    <a:pt x="648" y="335"/>
                  </a:cubicBezTo>
                  <a:cubicBezTo>
                    <a:pt x="648" y="156"/>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9"/>
            <p:cNvSpPr/>
            <p:nvPr/>
          </p:nvSpPr>
          <p:spPr>
            <a:xfrm>
              <a:off x="1998150" y="1627750"/>
              <a:ext cx="16500" cy="16475"/>
            </a:xfrm>
            <a:custGeom>
              <a:rect b="b" l="l" r="r" t="t"/>
              <a:pathLst>
                <a:path extrusionOk="0" h="659" w="660">
                  <a:moveTo>
                    <a:pt x="336" y="0"/>
                  </a:moveTo>
                  <a:cubicBezTo>
                    <a:pt x="156" y="0"/>
                    <a:pt x="0" y="156"/>
                    <a:pt x="0" y="335"/>
                  </a:cubicBezTo>
                  <a:cubicBezTo>
                    <a:pt x="0" y="515"/>
                    <a:pt x="156" y="659"/>
                    <a:pt x="336" y="659"/>
                  </a:cubicBezTo>
                  <a:cubicBezTo>
                    <a:pt x="504" y="659"/>
                    <a:pt x="659" y="515"/>
                    <a:pt x="659" y="335"/>
                  </a:cubicBezTo>
                  <a:cubicBezTo>
                    <a:pt x="659" y="156"/>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9"/>
            <p:cNvSpPr/>
            <p:nvPr/>
          </p:nvSpPr>
          <p:spPr>
            <a:xfrm>
              <a:off x="2052050" y="1628050"/>
              <a:ext cx="19175" cy="16175"/>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9"/>
            <p:cNvSpPr/>
            <p:nvPr/>
          </p:nvSpPr>
          <p:spPr>
            <a:xfrm>
              <a:off x="1658300"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9"/>
            <p:cNvSpPr/>
            <p:nvPr/>
          </p:nvSpPr>
          <p:spPr>
            <a:xfrm>
              <a:off x="1712200"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9"/>
            <p:cNvSpPr/>
            <p:nvPr/>
          </p:nvSpPr>
          <p:spPr>
            <a:xfrm>
              <a:off x="1771475" y="1675350"/>
              <a:ext cx="16500" cy="16500"/>
            </a:xfrm>
            <a:custGeom>
              <a:rect b="b" l="l" r="r" t="t"/>
              <a:pathLst>
                <a:path extrusionOk="0" h="660" w="660">
                  <a:moveTo>
                    <a:pt x="336" y="0"/>
                  </a:moveTo>
                  <a:cubicBezTo>
                    <a:pt x="157" y="0"/>
                    <a:pt x="1" y="144"/>
                    <a:pt x="1" y="324"/>
                  </a:cubicBezTo>
                  <a:cubicBezTo>
                    <a:pt x="1" y="503"/>
                    <a:pt x="157" y="659"/>
                    <a:pt x="336" y="659"/>
                  </a:cubicBezTo>
                  <a:cubicBezTo>
                    <a:pt x="504" y="659"/>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9"/>
            <p:cNvSpPr/>
            <p:nvPr/>
          </p:nvSpPr>
          <p:spPr>
            <a:xfrm>
              <a:off x="1828375"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9"/>
            <p:cNvSpPr/>
            <p:nvPr/>
          </p:nvSpPr>
          <p:spPr>
            <a:xfrm>
              <a:off x="1882275"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9"/>
            <p:cNvSpPr/>
            <p:nvPr/>
          </p:nvSpPr>
          <p:spPr>
            <a:xfrm>
              <a:off x="1941550" y="1675350"/>
              <a:ext cx="16200" cy="16500"/>
            </a:xfrm>
            <a:custGeom>
              <a:rect b="b" l="l" r="r" t="t"/>
              <a:pathLst>
                <a:path extrusionOk="0" h="660" w="648">
                  <a:moveTo>
                    <a:pt x="324" y="0"/>
                  </a:moveTo>
                  <a:cubicBezTo>
                    <a:pt x="145" y="0"/>
                    <a:pt x="1" y="144"/>
                    <a:pt x="1" y="324"/>
                  </a:cubicBezTo>
                  <a:cubicBezTo>
                    <a:pt x="1" y="503"/>
                    <a:pt x="145" y="659"/>
                    <a:pt x="324" y="659"/>
                  </a:cubicBezTo>
                  <a:cubicBezTo>
                    <a:pt x="504" y="659"/>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9"/>
            <p:cNvSpPr/>
            <p:nvPr/>
          </p:nvSpPr>
          <p:spPr>
            <a:xfrm>
              <a:off x="1998150" y="1675350"/>
              <a:ext cx="16500" cy="16500"/>
            </a:xfrm>
            <a:custGeom>
              <a:rect b="b" l="l" r="r" t="t"/>
              <a:pathLst>
                <a:path extrusionOk="0" h="660" w="660">
                  <a:moveTo>
                    <a:pt x="336" y="0"/>
                  </a:moveTo>
                  <a:cubicBezTo>
                    <a:pt x="156" y="0"/>
                    <a:pt x="0" y="144"/>
                    <a:pt x="0" y="324"/>
                  </a:cubicBezTo>
                  <a:cubicBezTo>
                    <a:pt x="0" y="503"/>
                    <a:pt x="156" y="659"/>
                    <a:pt x="336" y="659"/>
                  </a:cubicBezTo>
                  <a:cubicBezTo>
                    <a:pt x="504" y="659"/>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9"/>
            <p:cNvSpPr/>
            <p:nvPr/>
          </p:nvSpPr>
          <p:spPr>
            <a:xfrm>
              <a:off x="2052050" y="1675350"/>
              <a:ext cx="19175" cy="16475"/>
            </a:xfrm>
            <a:custGeom>
              <a:rect b="b" l="l" r="r" t="t"/>
              <a:pathLst>
                <a:path extrusionOk="0" h="659" w="767">
                  <a:moveTo>
                    <a:pt x="444" y="0"/>
                  </a:moveTo>
                  <a:cubicBezTo>
                    <a:pt x="156" y="0"/>
                    <a:pt x="0" y="348"/>
                    <a:pt x="216" y="563"/>
                  </a:cubicBezTo>
                  <a:cubicBezTo>
                    <a:pt x="281" y="629"/>
                    <a:pt x="362" y="658"/>
                    <a:pt x="441" y="658"/>
                  </a:cubicBezTo>
                  <a:cubicBezTo>
                    <a:pt x="607" y="658"/>
                    <a:pt x="767" y="527"/>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0" name="Google Shape;2070;p29"/>
          <p:cNvSpPr/>
          <p:nvPr/>
        </p:nvSpPr>
        <p:spPr>
          <a:xfrm rot="10800000">
            <a:off x="-7" y="4049128"/>
            <a:ext cx="699732" cy="1073391"/>
          </a:xfrm>
          <a:custGeom>
            <a:rect b="b" l="l" r="r" t="t"/>
            <a:pathLst>
              <a:path extrusionOk="0" h="32099" w="20925">
                <a:moveTo>
                  <a:pt x="1869" y="0"/>
                </a:moveTo>
                <a:cubicBezTo>
                  <a:pt x="671" y="2647"/>
                  <a:pt x="1" y="7881"/>
                  <a:pt x="1" y="10971"/>
                </a:cubicBezTo>
                <a:cubicBezTo>
                  <a:pt x="1" y="22553"/>
                  <a:pt x="9331" y="31979"/>
                  <a:pt x="20925" y="32099"/>
                </a:cubicBezTo>
                <a:lnTo>
                  <a:pt x="209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9"/>
          <p:cNvSpPr/>
          <p:nvPr/>
        </p:nvSpPr>
        <p:spPr>
          <a:xfrm>
            <a:off x="6852626" y="867306"/>
            <a:ext cx="2291376" cy="259160"/>
          </a:xfrm>
          <a:custGeom>
            <a:rect b="b" l="l" r="r" t="t"/>
            <a:pathLst>
              <a:path extrusionOk="0" h="7750" w="68522">
                <a:moveTo>
                  <a:pt x="1" y="0"/>
                </a:moveTo>
                <a:lnTo>
                  <a:pt x="1" y="7750"/>
                </a:lnTo>
                <a:lnTo>
                  <a:pt x="68522" y="7750"/>
                </a:lnTo>
                <a:lnTo>
                  <a:pt x="685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2" name="Google Shape;2072;p29"/>
          <p:cNvGrpSpPr/>
          <p:nvPr/>
        </p:nvGrpSpPr>
        <p:grpSpPr>
          <a:xfrm>
            <a:off x="8439434" y="4548263"/>
            <a:ext cx="556310" cy="466597"/>
            <a:chOff x="3682534" y="3712263"/>
            <a:chExt cx="556310" cy="466597"/>
          </a:xfrm>
        </p:grpSpPr>
        <p:sp>
          <p:nvSpPr>
            <p:cNvPr id="2073" name="Google Shape;2073;p29"/>
            <p:cNvSpPr/>
            <p:nvPr/>
          </p:nvSpPr>
          <p:spPr>
            <a:xfrm>
              <a:off x="3682534" y="3712263"/>
              <a:ext cx="25648" cy="21669"/>
            </a:xfrm>
            <a:custGeom>
              <a:rect b="b" l="l" r="r" t="t"/>
              <a:pathLst>
                <a:path extrusionOk="0" h="648" w="767">
                  <a:moveTo>
                    <a:pt x="443" y="1"/>
                  </a:moveTo>
                  <a:cubicBezTo>
                    <a:pt x="156" y="1"/>
                    <a:pt x="0" y="348"/>
                    <a:pt x="216" y="552"/>
                  </a:cubicBezTo>
                  <a:cubicBezTo>
                    <a:pt x="282" y="618"/>
                    <a:pt x="363" y="647"/>
                    <a:pt x="442" y="647"/>
                  </a:cubicBezTo>
                  <a:cubicBezTo>
                    <a:pt x="608" y="647"/>
                    <a:pt x="767" y="519"/>
                    <a:pt x="767" y="324"/>
                  </a:cubicBezTo>
                  <a:cubicBezTo>
                    <a:pt x="767" y="145"/>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9"/>
            <p:cNvSpPr/>
            <p:nvPr/>
          </p:nvSpPr>
          <p:spPr>
            <a:xfrm>
              <a:off x="3758605" y="371226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9"/>
            <p:cNvSpPr/>
            <p:nvPr/>
          </p:nvSpPr>
          <p:spPr>
            <a:xfrm>
              <a:off x="3834309" y="3712263"/>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9"/>
            <p:cNvSpPr/>
            <p:nvPr/>
          </p:nvSpPr>
          <p:spPr>
            <a:xfrm>
              <a:off x="3910012" y="3712263"/>
              <a:ext cx="25648" cy="21669"/>
            </a:xfrm>
            <a:custGeom>
              <a:rect b="b" l="l" r="r" t="t"/>
              <a:pathLst>
                <a:path extrusionOk="0" h="648" w="767">
                  <a:moveTo>
                    <a:pt x="443" y="1"/>
                  </a:moveTo>
                  <a:cubicBezTo>
                    <a:pt x="144" y="1"/>
                    <a:pt x="0" y="348"/>
                    <a:pt x="204" y="552"/>
                  </a:cubicBezTo>
                  <a:cubicBezTo>
                    <a:pt x="270" y="618"/>
                    <a:pt x="352" y="647"/>
                    <a:pt x="433" y="647"/>
                  </a:cubicBezTo>
                  <a:cubicBezTo>
                    <a:pt x="602" y="647"/>
                    <a:pt x="767" y="519"/>
                    <a:pt x="767" y="324"/>
                  </a:cubicBezTo>
                  <a:cubicBezTo>
                    <a:pt x="767" y="145"/>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9"/>
            <p:cNvSpPr/>
            <p:nvPr/>
          </p:nvSpPr>
          <p:spPr>
            <a:xfrm>
              <a:off x="3985683" y="3712263"/>
              <a:ext cx="25682" cy="21669"/>
            </a:xfrm>
            <a:custGeom>
              <a:rect b="b" l="l" r="r" t="t"/>
              <a:pathLst>
                <a:path extrusionOk="0" h="648" w="768">
                  <a:moveTo>
                    <a:pt x="444" y="1"/>
                  </a:moveTo>
                  <a:cubicBezTo>
                    <a:pt x="156" y="1"/>
                    <a:pt x="1" y="348"/>
                    <a:pt x="216" y="552"/>
                  </a:cubicBezTo>
                  <a:cubicBezTo>
                    <a:pt x="282" y="618"/>
                    <a:pt x="363" y="647"/>
                    <a:pt x="443" y="647"/>
                  </a:cubicBezTo>
                  <a:cubicBezTo>
                    <a:pt x="608"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9"/>
            <p:cNvSpPr/>
            <p:nvPr/>
          </p:nvSpPr>
          <p:spPr>
            <a:xfrm>
              <a:off x="4061788" y="3712263"/>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9"/>
            <p:cNvSpPr/>
            <p:nvPr/>
          </p:nvSpPr>
          <p:spPr>
            <a:xfrm>
              <a:off x="4137491" y="3712263"/>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9"/>
            <p:cNvSpPr/>
            <p:nvPr/>
          </p:nvSpPr>
          <p:spPr>
            <a:xfrm>
              <a:off x="4213162" y="3712263"/>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9"/>
            <p:cNvSpPr/>
            <p:nvPr/>
          </p:nvSpPr>
          <p:spPr>
            <a:xfrm>
              <a:off x="3682534" y="3775963"/>
              <a:ext cx="25648" cy="21636"/>
            </a:xfrm>
            <a:custGeom>
              <a:rect b="b" l="l" r="r" t="t"/>
              <a:pathLst>
                <a:path extrusionOk="0" h="647" w="767">
                  <a:moveTo>
                    <a:pt x="443" y="0"/>
                  </a:moveTo>
                  <a:cubicBezTo>
                    <a:pt x="156" y="0"/>
                    <a:pt x="0" y="348"/>
                    <a:pt x="216" y="551"/>
                  </a:cubicBezTo>
                  <a:cubicBezTo>
                    <a:pt x="282" y="617"/>
                    <a:pt x="363" y="647"/>
                    <a:pt x="442"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9"/>
            <p:cNvSpPr/>
            <p:nvPr/>
          </p:nvSpPr>
          <p:spPr>
            <a:xfrm>
              <a:off x="3762216" y="3775963"/>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9"/>
            <p:cNvSpPr/>
            <p:nvPr/>
          </p:nvSpPr>
          <p:spPr>
            <a:xfrm>
              <a:off x="3834309" y="3775963"/>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9"/>
            <p:cNvSpPr/>
            <p:nvPr/>
          </p:nvSpPr>
          <p:spPr>
            <a:xfrm>
              <a:off x="3913590" y="3775963"/>
              <a:ext cx="22070" cy="21669"/>
            </a:xfrm>
            <a:custGeom>
              <a:rect b="b" l="l" r="r" t="t"/>
              <a:pathLst>
                <a:path extrusionOk="0" h="648" w="660">
                  <a:moveTo>
                    <a:pt x="324" y="0"/>
                  </a:moveTo>
                  <a:cubicBezTo>
                    <a:pt x="157" y="0"/>
                    <a:pt x="1" y="144"/>
                    <a:pt x="1" y="324"/>
                  </a:cubicBezTo>
                  <a:cubicBezTo>
                    <a:pt x="1" y="503"/>
                    <a:pt x="157" y="647"/>
                    <a:pt x="324" y="647"/>
                  </a:cubicBezTo>
                  <a:cubicBezTo>
                    <a:pt x="504" y="647"/>
                    <a:pt x="660" y="503"/>
                    <a:pt x="660" y="324"/>
                  </a:cubicBezTo>
                  <a:cubicBezTo>
                    <a:pt x="660"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9"/>
            <p:cNvSpPr/>
            <p:nvPr/>
          </p:nvSpPr>
          <p:spPr>
            <a:xfrm>
              <a:off x="3989695" y="3775963"/>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9"/>
            <p:cNvSpPr/>
            <p:nvPr/>
          </p:nvSpPr>
          <p:spPr>
            <a:xfrm>
              <a:off x="4061788" y="3775963"/>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9"/>
            <p:cNvSpPr/>
            <p:nvPr/>
          </p:nvSpPr>
          <p:spPr>
            <a:xfrm>
              <a:off x="4137491" y="3775963"/>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9"/>
            <p:cNvSpPr/>
            <p:nvPr/>
          </p:nvSpPr>
          <p:spPr>
            <a:xfrm>
              <a:off x="4217174" y="3775963"/>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9"/>
            <p:cNvSpPr/>
            <p:nvPr/>
          </p:nvSpPr>
          <p:spPr>
            <a:xfrm>
              <a:off x="3682534" y="3839228"/>
              <a:ext cx="25648" cy="22070"/>
            </a:xfrm>
            <a:custGeom>
              <a:rect b="b" l="l" r="r" t="t"/>
              <a:pathLst>
                <a:path extrusionOk="0" h="660" w="767">
                  <a:moveTo>
                    <a:pt x="443" y="1"/>
                  </a:moveTo>
                  <a:cubicBezTo>
                    <a:pt x="156" y="1"/>
                    <a:pt x="0" y="360"/>
                    <a:pt x="216" y="564"/>
                  </a:cubicBezTo>
                  <a:cubicBezTo>
                    <a:pt x="282" y="630"/>
                    <a:pt x="363" y="659"/>
                    <a:pt x="442" y="659"/>
                  </a:cubicBezTo>
                  <a:cubicBezTo>
                    <a:pt x="608" y="659"/>
                    <a:pt x="767" y="530"/>
                    <a:pt x="767" y="336"/>
                  </a:cubicBezTo>
                  <a:cubicBezTo>
                    <a:pt x="767" y="156"/>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9"/>
            <p:cNvSpPr/>
            <p:nvPr/>
          </p:nvSpPr>
          <p:spPr>
            <a:xfrm>
              <a:off x="3758605" y="3839228"/>
              <a:ext cx="25281" cy="22070"/>
            </a:xfrm>
            <a:custGeom>
              <a:rect b="b" l="l" r="r" t="t"/>
              <a:pathLst>
                <a:path extrusionOk="0" h="660" w="756">
                  <a:moveTo>
                    <a:pt x="432" y="1"/>
                  </a:moveTo>
                  <a:cubicBezTo>
                    <a:pt x="144" y="1"/>
                    <a:pt x="1" y="360"/>
                    <a:pt x="204" y="564"/>
                  </a:cubicBezTo>
                  <a:cubicBezTo>
                    <a:pt x="270" y="630"/>
                    <a:pt x="351" y="659"/>
                    <a:pt x="431" y="659"/>
                  </a:cubicBezTo>
                  <a:cubicBezTo>
                    <a:pt x="596" y="659"/>
                    <a:pt x="755" y="530"/>
                    <a:pt x="755" y="336"/>
                  </a:cubicBezTo>
                  <a:cubicBezTo>
                    <a:pt x="755" y="156"/>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9"/>
            <p:cNvSpPr/>
            <p:nvPr/>
          </p:nvSpPr>
          <p:spPr>
            <a:xfrm>
              <a:off x="3834309" y="3839228"/>
              <a:ext cx="25247" cy="22070"/>
            </a:xfrm>
            <a:custGeom>
              <a:rect b="b" l="l" r="r" t="t"/>
              <a:pathLst>
                <a:path extrusionOk="0" h="660" w="755">
                  <a:moveTo>
                    <a:pt x="432" y="1"/>
                  </a:moveTo>
                  <a:cubicBezTo>
                    <a:pt x="144" y="1"/>
                    <a:pt x="0" y="360"/>
                    <a:pt x="204" y="564"/>
                  </a:cubicBezTo>
                  <a:cubicBezTo>
                    <a:pt x="270" y="630"/>
                    <a:pt x="351" y="659"/>
                    <a:pt x="430" y="659"/>
                  </a:cubicBezTo>
                  <a:cubicBezTo>
                    <a:pt x="596" y="659"/>
                    <a:pt x="755" y="530"/>
                    <a:pt x="755" y="336"/>
                  </a:cubicBezTo>
                  <a:cubicBezTo>
                    <a:pt x="755" y="156"/>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9"/>
            <p:cNvSpPr/>
            <p:nvPr/>
          </p:nvSpPr>
          <p:spPr>
            <a:xfrm>
              <a:off x="3910012" y="3839228"/>
              <a:ext cx="25648" cy="22070"/>
            </a:xfrm>
            <a:custGeom>
              <a:rect b="b" l="l" r="r" t="t"/>
              <a:pathLst>
                <a:path extrusionOk="0" h="660" w="767">
                  <a:moveTo>
                    <a:pt x="443" y="1"/>
                  </a:moveTo>
                  <a:cubicBezTo>
                    <a:pt x="144" y="1"/>
                    <a:pt x="0" y="360"/>
                    <a:pt x="204" y="564"/>
                  </a:cubicBezTo>
                  <a:cubicBezTo>
                    <a:pt x="270" y="630"/>
                    <a:pt x="352" y="659"/>
                    <a:pt x="433" y="659"/>
                  </a:cubicBezTo>
                  <a:cubicBezTo>
                    <a:pt x="602" y="659"/>
                    <a:pt x="767" y="530"/>
                    <a:pt x="767" y="336"/>
                  </a:cubicBezTo>
                  <a:cubicBezTo>
                    <a:pt x="767" y="156"/>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9"/>
            <p:cNvSpPr/>
            <p:nvPr/>
          </p:nvSpPr>
          <p:spPr>
            <a:xfrm>
              <a:off x="3985683" y="3839228"/>
              <a:ext cx="25682" cy="22070"/>
            </a:xfrm>
            <a:custGeom>
              <a:rect b="b" l="l" r="r" t="t"/>
              <a:pathLst>
                <a:path extrusionOk="0" h="660" w="768">
                  <a:moveTo>
                    <a:pt x="444" y="1"/>
                  </a:moveTo>
                  <a:cubicBezTo>
                    <a:pt x="156" y="1"/>
                    <a:pt x="1" y="360"/>
                    <a:pt x="216" y="564"/>
                  </a:cubicBezTo>
                  <a:cubicBezTo>
                    <a:pt x="282" y="630"/>
                    <a:pt x="363" y="659"/>
                    <a:pt x="443" y="659"/>
                  </a:cubicBezTo>
                  <a:cubicBezTo>
                    <a:pt x="608" y="659"/>
                    <a:pt x="767" y="530"/>
                    <a:pt x="767" y="336"/>
                  </a:cubicBezTo>
                  <a:cubicBezTo>
                    <a:pt x="767" y="156"/>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9"/>
            <p:cNvSpPr/>
            <p:nvPr/>
          </p:nvSpPr>
          <p:spPr>
            <a:xfrm>
              <a:off x="4061788" y="3839228"/>
              <a:ext cx="25247" cy="22070"/>
            </a:xfrm>
            <a:custGeom>
              <a:rect b="b" l="l" r="r" t="t"/>
              <a:pathLst>
                <a:path extrusionOk="0" h="660" w="755">
                  <a:moveTo>
                    <a:pt x="432" y="1"/>
                  </a:moveTo>
                  <a:cubicBezTo>
                    <a:pt x="144" y="1"/>
                    <a:pt x="0" y="348"/>
                    <a:pt x="204" y="564"/>
                  </a:cubicBezTo>
                  <a:cubicBezTo>
                    <a:pt x="270" y="630"/>
                    <a:pt x="351" y="659"/>
                    <a:pt x="430" y="659"/>
                  </a:cubicBezTo>
                  <a:cubicBezTo>
                    <a:pt x="596" y="659"/>
                    <a:pt x="755" y="530"/>
                    <a:pt x="755" y="336"/>
                  </a:cubicBezTo>
                  <a:cubicBezTo>
                    <a:pt x="755" y="156"/>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9"/>
            <p:cNvSpPr/>
            <p:nvPr/>
          </p:nvSpPr>
          <p:spPr>
            <a:xfrm>
              <a:off x="4137491" y="3839228"/>
              <a:ext cx="25648" cy="22070"/>
            </a:xfrm>
            <a:custGeom>
              <a:rect b="b" l="l" r="r" t="t"/>
              <a:pathLst>
                <a:path extrusionOk="0" h="660" w="767">
                  <a:moveTo>
                    <a:pt x="431" y="1"/>
                  </a:moveTo>
                  <a:cubicBezTo>
                    <a:pt x="144" y="1"/>
                    <a:pt x="0" y="360"/>
                    <a:pt x="204" y="564"/>
                  </a:cubicBezTo>
                  <a:cubicBezTo>
                    <a:pt x="270" y="630"/>
                    <a:pt x="351" y="659"/>
                    <a:pt x="430" y="659"/>
                  </a:cubicBezTo>
                  <a:cubicBezTo>
                    <a:pt x="597" y="659"/>
                    <a:pt x="758" y="530"/>
                    <a:pt x="767" y="336"/>
                  </a:cubicBezTo>
                  <a:cubicBezTo>
                    <a:pt x="767"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9"/>
            <p:cNvSpPr/>
            <p:nvPr/>
          </p:nvSpPr>
          <p:spPr>
            <a:xfrm>
              <a:off x="4213162" y="3839228"/>
              <a:ext cx="25682" cy="22070"/>
            </a:xfrm>
            <a:custGeom>
              <a:rect b="b" l="l" r="r" t="t"/>
              <a:pathLst>
                <a:path extrusionOk="0" h="660" w="768">
                  <a:moveTo>
                    <a:pt x="444" y="1"/>
                  </a:moveTo>
                  <a:cubicBezTo>
                    <a:pt x="144" y="1"/>
                    <a:pt x="1" y="360"/>
                    <a:pt x="204" y="564"/>
                  </a:cubicBezTo>
                  <a:cubicBezTo>
                    <a:pt x="274" y="630"/>
                    <a:pt x="358" y="659"/>
                    <a:pt x="439" y="659"/>
                  </a:cubicBezTo>
                  <a:cubicBezTo>
                    <a:pt x="608" y="659"/>
                    <a:pt x="767" y="530"/>
                    <a:pt x="767" y="336"/>
                  </a:cubicBezTo>
                  <a:cubicBezTo>
                    <a:pt x="767" y="156"/>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9"/>
            <p:cNvSpPr/>
            <p:nvPr/>
          </p:nvSpPr>
          <p:spPr>
            <a:xfrm>
              <a:off x="3682534" y="3902928"/>
              <a:ext cx="25648" cy="21803"/>
            </a:xfrm>
            <a:custGeom>
              <a:rect b="b" l="l" r="r" t="t"/>
              <a:pathLst>
                <a:path extrusionOk="0" h="652" w="767">
                  <a:moveTo>
                    <a:pt x="443" y="0"/>
                  </a:moveTo>
                  <a:cubicBezTo>
                    <a:pt x="156" y="0"/>
                    <a:pt x="0" y="347"/>
                    <a:pt x="216" y="551"/>
                  </a:cubicBezTo>
                  <a:cubicBezTo>
                    <a:pt x="282" y="621"/>
                    <a:pt x="363" y="652"/>
                    <a:pt x="442" y="652"/>
                  </a:cubicBezTo>
                  <a:cubicBezTo>
                    <a:pt x="608" y="652"/>
                    <a:pt x="767" y="518"/>
                    <a:pt x="767" y="323"/>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9"/>
            <p:cNvSpPr/>
            <p:nvPr/>
          </p:nvSpPr>
          <p:spPr>
            <a:xfrm>
              <a:off x="3758605" y="3902928"/>
              <a:ext cx="25281" cy="21803"/>
            </a:xfrm>
            <a:custGeom>
              <a:rect b="b" l="l" r="r" t="t"/>
              <a:pathLst>
                <a:path extrusionOk="0" h="652" w="756">
                  <a:moveTo>
                    <a:pt x="432" y="0"/>
                  </a:moveTo>
                  <a:cubicBezTo>
                    <a:pt x="144" y="0"/>
                    <a:pt x="1" y="347"/>
                    <a:pt x="204" y="551"/>
                  </a:cubicBezTo>
                  <a:cubicBezTo>
                    <a:pt x="270" y="621"/>
                    <a:pt x="351" y="652"/>
                    <a:pt x="431" y="652"/>
                  </a:cubicBezTo>
                  <a:cubicBezTo>
                    <a:pt x="597" y="652"/>
                    <a:pt x="755" y="518"/>
                    <a:pt x="755" y="323"/>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9"/>
            <p:cNvSpPr/>
            <p:nvPr/>
          </p:nvSpPr>
          <p:spPr>
            <a:xfrm>
              <a:off x="3834309" y="3902928"/>
              <a:ext cx="25247" cy="21803"/>
            </a:xfrm>
            <a:custGeom>
              <a:rect b="b" l="l" r="r" t="t"/>
              <a:pathLst>
                <a:path extrusionOk="0" h="652" w="755">
                  <a:moveTo>
                    <a:pt x="432" y="0"/>
                  </a:moveTo>
                  <a:cubicBezTo>
                    <a:pt x="144" y="0"/>
                    <a:pt x="0"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9"/>
            <p:cNvSpPr/>
            <p:nvPr/>
          </p:nvSpPr>
          <p:spPr>
            <a:xfrm>
              <a:off x="3910012" y="3902928"/>
              <a:ext cx="25648" cy="21803"/>
            </a:xfrm>
            <a:custGeom>
              <a:rect b="b" l="l" r="r" t="t"/>
              <a:pathLst>
                <a:path extrusionOk="0" h="652" w="767">
                  <a:moveTo>
                    <a:pt x="443" y="0"/>
                  </a:moveTo>
                  <a:cubicBezTo>
                    <a:pt x="144" y="0"/>
                    <a:pt x="0" y="347"/>
                    <a:pt x="204" y="551"/>
                  </a:cubicBezTo>
                  <a:cubicBezTo>
                    <a:pt x="270" y="621"/>
                    <a:pt x="352" y="652"/>
                    <a:pt x="433" y="652"/>
                  </a:cubicBezTo>
                  <a:cubicBezTo>
                    <a:pt x="602" y="652"/>
                    <a:pt x="767" y="518"/>
                    <a:pt x="767" y="323"/>
                  </a:cubicBezTo>
                  <a:cubicBezTo>
                    <a:pt x="767" y="144"/>
                    <a:pt x="611"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9"/>
            <p:cNvSpPr/>
            <p:nvPr/>
          </p:nvSpPr>
          <p:spPr>
            <a:xfrm>
              <a:off x="3985683" y="3902928"/>
              <a:ext cx="25682" cy="21803"/>
            </a:xfrm>
            <a:custGeom>
              <a:rect b="b" l="l" r="r" t="t"/>
              <a:pathLst>
                <a:path extrusionOk="0" h="652" w="768">
                  <a:moveTo>
                    <a:pt x="444" y="0"/>
                  </a:moveTo>
                  <a:cubicBezTo>
                    <a:pt x="156" y="0"/>
                    <a:pt x="1" y="347"/>
                    <a:pt x="216" y="551"/>
                  </a:cubicBezTo>
                  <a:cubicBezTo>
                    <a:pt x="282" y="621"/>
                    <a:pt x="363" y="652"/>
                    <a:pt x="443" y="652"/>
                  </a:cubicBezTo>
                  <a:cubicBezTo>
                    <a:pt x="609" y="652"/>
                    <a:pt x="767" y="518"/>
                    <a:pt x="767" y="323"/>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9"/>
            <p:cNvSpPr/>
            <p:nvPr/>
          </p:nvSpPr>
          <p:spPr>
            <a:xfrm>
              <a:off x="4061788" y="3902928"/>
              <a:ext cx="25247" cy="21803"/>
            </a:xfrm>
            <a:custGeom>
              <a:rect b="b" l="l" r="r" t="t"/>
              <a:pathLst>
                <a:path extrusionOk="0" h="652" w="755">
                  <a:moveTo>
                    <a:pt x="432" y="0"/>
                  </a:moveTo>
                  <a:cubicBezTo>
                    <a:pt x="144" y="0"/>
                    <a:pt x="0"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9"/>
            <p:cNvSpPr/>
            <p:nvPr/>
          </p:nvSpPr>
          <p:spPr>
            <a:xfrm>
              <a:off x="4137491" y="3902928"/>
              <a:ext cx="25648" cy="21803"/>
            </a:xfrm>
            <a:custGeom>
              <a:rect b="b" l="l" r="r" t="t"/>
              <a:pathLst>
                <a:path extrusionOk="0" h="652" w="767">
                  <a:moveTo>
                    <a:pt x="431" y="0"/>
                  </a:moveTo>
                  <a:cubicBezTo>
                    <a:pt x="144" y="0"/>
                    <a:pt x="0" y="347"/>
                    <a:pt x="204" y="551"/>
                  </a:cubicBezTo>
                  <a:cubicBezTo>
                    <a:pt x="270" y="621"/>
                    <a:pt x="351" y="652"/>
                    <a:pt x="431" y="652"/>
                  </a:cubicBezTo>
                  <a:cubicBezTo>
                    <a:pt x="597" y="652"/>
                    <a:pt x="758" y="518"/>
                    <a:pt x="767" y="323"/>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9"/>
            <p:cNvSpPr/>
            <p:nvPr/>
          </p:nvSpPr>
          <p:spPr>
            <a:xfrm>
              <a:off x="4213162" y="3902928"/>
              <a:ext cx="25682" cy="21803"/>
            </a:xfrm>
            <a:custGeom>
              <a:rect b="b" l="l" r="r" t="t"/>
              <a:pathLst>
                <a:path extrusionOk="0" h="652" w="768">
                  <a:moveTo>
                    <a:pt x="444" y="0"/>
                  </a:moveTo>
                  <a:cubicBezTo>
                    <a:pt x="144" y="0"/>
                    <a:pt x="1" y="347"/>
                    <a:pt x="204" y="551"/>
                  </a:cubicBezTo>
                  <a:cubicBezTo>
                    <a:pt x="274" y="621"/>
                    <a:pt x="358" y="652"/>
                    <a:pt x="439" y="652"/>
                  </a:cubicBezTo>
                  <a:cubicBezTo>
                    <a:pt x="609" y="652"/>
                    <a:pt x="767" y="518"/>
                    <a:pt x="767" y="323"/>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9"/>
            <p:cNvSpPr/>
            <p:nvPr/>
          </p:nvSpPr>
          <p:spPr>
            <a:xfrm>
              <a:off x="3682534" y="3966594"/>
              <a:ext cx="25648" cy="21636"/>
            </a:xfrm>
            <a:custGeom>
              <a:rect b="b" l="l" r="r" t="t"/>
              <a:pathLst>
                <a:path extrusionOk="0" h="647" w="767">
                  <a:moveTo>
                    <a:pt x="443" y="0"/>
                  </a:moveTo>
                  <a:cubicBezTo>
                    <a:pt x="156" y="0"/>
                    <a:pt x="0" y="348"/>
                    <a:pt x="216" y="551"/>
                  </a:cubicBezTo>
                  <a:cubicBezTo>
                    <a:pt x="282" y="617"/>
                    <a:pt x="363" y="647"/>
                    <a:pt x="442"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9"/>
            <p:cNvSpPr/>
            <p:nvPr/>
          </p:nvSpPr>
          <p:spPr>
            <a:xfrm>
              <a:off x="3762216" y="3966594"/>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9"/>
            <p:cNvSpPr/>
            <p:nvPr/>
          </p:nvSpPr>
          <p:spPr>
            <a:xfrm>
              <a:off x="3834309" y="3966594"/>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9"/>
            <p:cNvSpPr/>
            <p:nvPr/>
          </p:nvSpPr>
          <p:spPr>
            <a:xfrm>
              <a:off x="3913590" y="3966594"/>
              <a:ext cx="22070" cy="21669"/>
            </a:xfrm>
            <a:custGeom>
              <a:rect b="b" l="l" r="r" t="t"/>
              <a:pathLst>
                <a:path extrusionOk="0" h="648" w="660">
                  <a:moveTo>
                    <a:pt x="324" y="0"/>
                  </a:moveTo>
                  <a:cubicBezTo>
                    <a:pt x="157" y="0"/>
                    <a:pt x="1" y="144"/>
                    <a:pt x="1" y="324"/>
                  </a:cubicBezTo>
                  <a:cubicBezTo>
                    <a:pt x="1" y="503"/>
                    <a:pt x="157" y="647"/>
                    <a:pt x="324" y="647"/>
                  </a:cubicBezTo>
                  <a:cubicBezTo>
                    <a:pt x="504" y="647"/>
                    <a:pt x="660" y="503"/>
                    <a:pt x="660" y="324"/>
                  </a:cubicBezTo>
                  <a:cubicBezTo>
                    <a:pt x="660"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9"/>
            <p:cNvSpPr/>
            <p:nvPr/>
          </p:nvSpPr>
          <p:spPr>
            <a:xfrm>
              <a:off x="3989695" y="3966594"/>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9"/>
            <p:cNvSpPr/>
            <p:nvPr/>
          </p:nvSpPr>
          <p:spPr>
            <a:xfrm>
              <a:off x="4061788" y="3966594"/>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9"/>
            <p:cNvSpPr/>
            <p:nvPr/>
          </p:nvSpPr>
          <p:spPr>
            <a:xfrm>
              <a:off x="4137491" y="3966594"/>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9"/>
            <p:cNvSpPr/>
            <p:nvPr/>
          </p:nvSpPr>
          <p:spPr>
            <a:xfrm>
              <a:off x="4217174" y="3966594"/>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9"/>
            <p:cNvSpPr/>
            <p:nvPr/>
          </p:nvSpPr>
          <p:spPr>
            <a:xfrm>
              <a:off x="3682534" y="4030260"/>
              <a:ext cx="25648" cy="21669"/>
            </a:xfrm>
            <a:custGeom>
              <a:rect b="b" l="l" r="r" t="t"/>
              <a:pathLst>
                <a:path extrusionOk="0" h="648" w="767">
                  <a:moveTo>
                    <a:pt x="443" y="1"/>
                  </a:moveTo>
                  <a:cubicBezTo>
                    <a:pt x="156" y="1"/>
                    <a:pt x="0" y="348"/>
                    <a:pt x="216" y="552"/>
                  </a:cubicBezTo>
                  <a:cubicBezTo>
                    <a:pt x="282" y="618"/>
                    <a:pt x="363" y="647"/>
                    <a:pt x="442"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9"/>
            <p:cNvSpPr/>
            <p:nvPr/>
          </p:nvSpPr>
          <p:spPr>
            <a:xfrm>
              <a:off x="3758605" y="4030260"/>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9"/>
            <p:cNvSpPr/>
            <p:nvPr/>
          </p:nvSpPr>
          <p:spPr>
            <a:xfrm>
              <a:off x="3834309" y="4030260"/>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9"/>
            <p:cNvSpPr/>
            <p:nvPr/>
          </p:nvSpPr>
          <p:spPr>
            <a:xfrm>
              <a:off x="3910012" y="4030260"/>
              <a:ext cx="25648" cy="21669"/>
            </a:xfrm>
            <a:custGeom>
              <a:rect b="b" l="l" r="r" t="t"/>
              <a:pathLst>
                <a:path extrusionOk="0" h="648" w="767">
                  <a:moveTo>
                    <a:pt x="443" y="1"/>
                  </a:moveTo>
                  <a:cubicBezTo>
                    <a:pt x="144" y="1"/>
                    <a:pt x="0" y="348"/>
                    <a:pt x="204" y="552"/>
                  </a:cubicBezTo>
                  <a:cubicBezTo>
                    <a:pt x="270" y="618"/>
                    <a:pt x="352" y="647"/>
                    <a:pt x="433" y="647"/>
                  </a:cubicBezTo>
                  <a:cubicBezTo>
                    <a:pt x="602" y="647"/>
                    <a:pt x="767" y="518"/>
                    <a:pt x="767" y="324"/>
                  </a:cubicBezTo>
                  <a:cubicBezTo>
                    <a:pt x="767" y="144"/>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9"/>
            <p:cNvSpPr/>
            <p:nvPr/>
          </p:nvSpPr>
          <p:spPr>
            <a:xfrm>
              <a:off x="3985683" y="4030260"/>
              <a:ext cx="25682" cy="21669"/>
            </a:xfrm>
            <a:custGeom>
              <a:rect b="b" l="l" r="r" t="t"/>
              <a:pathLst>
                <a:path extrusionOk="0" h="648" w="768">
                  <a:moveTo>
                    <a:pt x="444" y="1"/>
                  </a:moveTo>
                  <a:cubicBezTo>
                    <a:pt x="156" y="1"/>
                    <a:pt x="1" y="348"/>
                    <a:pt x="216" y="552"/>
                  </a:cubicBezTo>
                  <a:cubicBezTo>
                    <a:pt x="282" y="618"/>
                    <a:pt x="363" y="647"/>
                    <a:pt x="443" y="647"/>
                  </a:cubicBezTo>
                  <a:cubicBezTo>
                    <a:pt x="608" y="647"/>
                    <a:pt x="767" y="518"/>
                    <a:pt x="767" y="324"/>
                  </a:cubicBezTo>
                  <a:cubicBezTo>
                    <a:pt x="767" y="144"/>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9"/>
            <p:cNvSpPr/>
            <p:nvPr/>
          </p:nvSpPr>
          <p:spPr>
            <a:xfrm>
              <a:off x="4061888" y="4030260"/>
              <a:ext cx="25147" cy="21669"/>
            </a:xfrm>
            <a:custGeom>
              <a:rect b="b" l="l" r="r" t="t"/>
              <a:pathLst>
                <a:path extrusionOk="0" h="648" w="752">
                  <a:moveTo>
                    <a:pt x="415" y="0"/>
                  </a:moveTo>
                  <a:cubicBezTo>
                    <a:pt x="136" y="0"/>
                    <a:pt x="1" y="351"/>
                    <a:pt x="201" y="552"/>
                  </a:cubicBezTo>
                  <a:cubicBezTo>
                    <a:pt x="267" y="618"/>
                    <a:pt x="348" y="647"/>
                    <a:pt x="427" y="647"/>
                  </a:cubicBezTo>
                  <a:cubicBezTo>
                    <a:pt x="593" y="647"/>
                    <a:pt x="752" y="518"/>
                    <a:pt x="752" y="324"/>
                  </a:cubicBezTo>
                  <a:cubicBezTo>
                    <a:pt x="752" y="144"/>
                    <a:pt x="608" y="1"/>
                    <a:pt x="429" y="1"/>
                  </a:cubicBezTo>
                  <a:cubicBezTo>
                    <a:pt x="424" y="1"/>
                    <a:pt x="419" y="0"/>
                    <a:pt x="4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9"/>
            <p:cNvSpPr/>
            <p:nvPr/>
          </p:nvSpPr>
          <p:spPr>
            <a:xfrm>
              <a:off x="4137491" y="4030260"/>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8"/>
                    <a:pt x="767" y="324"/>
                  </a:cubicBezTo>
                  <a:cubicBezTo>
                    <a:pt x="767"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9"/>
            <p:cNvSpPr/>
            <p:nvPr/>
          </p:nvSpPr>
          <p:spPr>
            <a:xfrm>
              <a:off x="4213162" y="4030260"/>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8"/>
                    <a:pt x="767" y="324"/>
                  </a:cubicBezTo>
                  <a:cubicBezTo>
                    <a:pt x="767" y="144"/>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9"/>
            <p:cNvSpPr/>
            <p:nvPr/>
          </p:nvSpPr>
          <p:spPr>
            <a:xfrm>
              <a:off x="3682534" y="4093558"/>
              <a:ext cx="25648" cy="22037"/>
            </a:xfrm>
            <a:custGeom>
              <a:rect b="b" l="l" r="r" t="t"/>
              <a:pathLst>
                <a:path extrusionOk="0" h="659" w="767">
                  <a:moveTo>
                    <a:pt x="443" y="0"/>
                  </a:moveTo>
                  <a:cubicBezTo>
                    <a:pt x="156" y="0"/>
                    <a:pt x="0" y="347"/>
                    <a:pt x="216" y="563"/>
                  </a:cubicBezTo>
                  <a:cubicBezTo>
                    <a:pt x="281" y="629"/>
                    <a:pt x="361" y="658"/>
                    <a:pt x="440" y="658"/>
                  </a:cubicBezTo>
                  <a:cubicBezTo>
                    <a:pt x="607" y="658"/>
                    <a:pt x="767" y="527"/>
                    <a:pt x="767" y="323"/>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9"/>
            <p:cNvSpPr/>
            <p:nvPr/>
          </p:nvSpPr>
          <p:spPr>
            <a:xfrm>
              <a:off x="3762216" y="4093558"/>
              <a:ext cx="21669" cy="21636"/>
            </a:xfrm>
            <a:custGeom>
              <a:rect b="b" l="l" r="r" t="t"/>
              <a:pathLst>
                <a:path extrusionOk="0" h="647" w="648">
                  <a:moveTo>
                    <a:pt x="324" y="0"/>
                  </a:moveTo>
                  <a:cubicBezTo>
                    <a:pt x="144" y="0"/>
                    <a:pt x="0" y="144"/>
                    <a:pt x="0" y="323"/>
                  </a:cubicBezTo>
                  <a:cubicBezTo>
                    <a:pt x="0" y="503"/>
                    <a:pt x="144" y="647"/>
                    <a:pt x="324" y="647"/>
                  </a:cubicBezTo>
                  <a:cubicBezTo>
                    <a:pt x="504" y="647"/>
                    <a:pt x="647" y="503"/>
                    <a:pt x="647" y="323"/>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9"/>
            <p:cNvSpPr/>
            <p:nvPr/>
          </p:nvSpPr>
          <p:spPr>
            <a:xfrm>
              <a:off x="3834309" y="4093558"/>
              <a:ext cx="25247" cy="22037"/>
            </a:xfrm>
            <a:custGeom>
              <a:rect b="b" l="l" r="r" t="t"/>
              <a:pathLst>
                <a:path extrusionOk="0" h="659" w="755">
                  <a:moveTo>
                    <a:pt x="432" y="0"/>
                  </a:moveTo>
                  <a:cubicBezTo>
                    <a:pt x="144" y="0"/>
                    <a:pt x="0" y="347"/>
                    <a:pt x="204" y="563"/>
                  </a:cubicBezTo>
                  <a:cubicBezTo>
                    <a:pt x="269" y="629"/>
                    <a:pt x="350" y="658"/>
                    <a:pt x="429" y="658"/>
                  </a:cubicBezTo>
                  <a:cubicBezTo>
                    <a:pt x="595" y="658"/>
                    <a:pt x="755" y="527"/>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9"/>
            <p:cNvSpPr/>
            <p:nvPr/>
          </p:nvSpPr>
          <p:spPr>
            <a:xfrm>
              <a:off x="3913590" y="4093558"/>
              <a:ext cx="22070" cy="21636"/>
            </a:xfrm>
            <a:custGeom>
              <a:rect b="b" l="l" r="r" t="t"/>
              <a:pathLst>
                <a:path extrusionOk="0" h="647" w="660">
                  <a:moveTo>
                    <a:pt x="324" y="0"/>
                  </a:moveTo>
                  <a:cubicBezTo>
                    <a:pt x="157" y="0"/>
                    <a:pt x="1" y="144"/>
                    <a:pt x="1" y="323"/>
                  </a:cubicBezTo>
                  <a:cubicBezTo>
                    <a:pt x="1" y="503"/>
                    <a:pt x="157" y="647"/>
                    <a:pt x="324" y="647"/>
                  </a:cubicBezTo>
                  <a:cubicBezTo>
                    <a:pt x="504" y="647"/>
                    <a:pt x="660" y="503"/>
                    <a:pt x="660" y="323"/>
                  </a:cubicBezTo>
                  <a:cubicBezTo>
                    <a:pt x="660"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9"/>
            <p:cNvSpPr/>
            <p:nvPr/>
          </p:nvSpPr>
          <p:spPr>
            <a:xfrm>
              <a:off x="3989695" y="4093558"/>
              <a:ext cx="21669" cy="21636"/>
            </a:xfrm>
            <a:custGeom>
              <a:rect b="b" l="l" r="r" t="t"/>
              <a:pathLst>
                <a:path extrusionOk="0" h="647" w="648">
                  <a:moveTo>
                    <a:pt x="324" y="0"/>
                  </a:moveTo>
                  <a:cubicBezTo>
                    <a:pt x="144" y="0"/>
                    <a:pt x="0" y="144"/>
                    <a:pt x="0" y="323"/>
                  </a:cubicBezTo>
                  <a:cubicBezTo>
                    <a:pt x="0" y="503"/>
                    <a:pt x="144" y="647"/>
                    <a:pt x="324" y="647"/>
                  </a:cubicBezTo>
                  <a:cubicBezTo>
                    <a:pt x="504" y="647"/>
                    <a:pt x="647" y="503"/>
                    <a:pt x="647" y="323"/>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9"/>
            <p:cNvSpPr/>
            <p:nvPr/>
          </p:nvSpPr>
          <p:spPr>
            <a:xfrm>
              <a:off x="4061788" y="4093558"/>
              <a:ext cx="25247" cy="22037"/>
            </a:xfrm>
            <a:custGeom>
              <a:rect b="b" l="l" r="r" t="t"/>
              <a:pathLst>
                <a:path extrusionOk="0" h="659" w="755">
                  <a:moveTo>
                    <a:pt x="432" y="0"/>
                  </a:moveTo>
                  <a:cubicBezTo>
                    <a:pt x="144" y="0"/>
                    <a:pt x="0" y="347"/>
                    <a:pt x="204" y="563"/>
                  </a:cubicBezTo>
                  <a:cubicBezTo>
                    <a:pt x="269" y="629"/>
                    <a:pt x="350" y="658"/>
                    <a:pt x="429" y="658"/>
                  </a:cubicBezTo>
                  <a:cubicBezTo>
                    <a:pt x="595" y="658"/>
                    <a:pt x="755" y="527"/>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9"/>
            <p:cNvSpPr/>
            <p:nvPr/>
          </p:nvSpPr>
          <p:spPr>
            <a:xfrm>
              <a:off x="4137491" y="4093558"/>
              <a:ext cx="25648" cy="22037"/>
            </a:xfrm>
            <a:custGeom>
              <a:rect b="b" l="l" r="r" t="t"/>
              <a:pathLst>
                <a:path extrusionOk="0" h="659" w="767">
                  <a:moveTo>
                    <a:pt x="431" y="0"/>
                  </a:moveTo>
                  <a:cubicBezTo>
                    <a:pt x="144" y="0"/>
                    <a:pt x="0" y="347"/>
                    <a:pt x="204" y="563"/>
                  </a:cubicBezTo>
                  <a:cubicBezTo>
                    <a:pt x="269" y="629"/>
                    <a:pt x="349" y="658"/>
                    <a:pt x="429" y="658"/>
                  </a:cubicBezTo>
                  <a:cubicBezTo>
                    <a:pt x="596" y="658"/>
                    <a:pt x="758" y="527"/>
                    <a:pt x="767"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9"/>
            <p:cNvSpPr/>
            <p:nvPr/>
          </p:nvSpPr>
          <p:spPr>
            <a:xfrm>
              <a:off x="4217174" y="4093558"/>
              <a:ext cx="21669" cy="21636"/>
            </a:xfrm>
            <a:custGeom>
              <a:rect b="b" l="l" r="r" t="t"/>
              <a:pathLst>
                <a:path extrusionOk="0" h="647" w="648">
                  <a:moveTo>
                    <a:pt x="324" y="0"/>
                  </a:moveTo>
                  <a:cubicBezTo>
                    <a:pt x="144" y="0"/>
                    <a:pt x="0" y="144"/>
                    <a:pt x="0" y="323"/>
                  </a:cubicBezTo>
                  <a:cubicBezTo>
                    <a:pt x="0" y="503"/>
                    <a:pt x="144" y="647"/>
                    <a:pt x="324" y="647"/>
                  </a:cubicBezTo>
                  <a:cubicBezTo>
                    <a:pt x="504" y="647"/>
                    <a:pt x="647" y="503"/>
                    <a:pt x="647" y="323"/>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9"/>
            <p:cNvSpPr/>
            <p:nvPr/>
          </p:nvSpPr>
          <p:spPr>
            <a:xfrm>
              <a:off x="3682534" y="4157224"/>
              <a:ext cx="25648" cy="21636"/>
            </a:xfrm>
            <a:custGeom>
              <a:rect b="b" l="l" r="r" t="t"/>
              <a:pathLst>
                <a:path extrusionOk="0" h="647" w="767">
                  <a:moveTo>
                    <a:pt x="443" y="0"/>
                  </a:moveTo>
                  <a:cubicBezTo>
                    <a:pt x="156" y="0"/>
                    <a:pt x="0" y="348"/>
                    <a:pt x="216" y="551"/>
                  </a:cubicBezTo>
                  <a:cubicBezTo>
                    <a:pt x="282" y="617"/>
                    <a:pt x="363" y="647"/>
                    <a:pt x="442"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9"/>
            <p:cNvSpPr/>
            <p:nvPr/>
          </p:nvSpPr>
          <p:spPr>
            <a:xfrm>
              <a:off x="3758605" y="4157224"/>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9"/>
            <p:cNvSpPr/>
            <p:nvPr/>
          </p:nvSpPr>
          <p:spPr>
            <a:xfrm>
              <a:off x="3834309" y="4157224"/>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9"/>
            <p:cNvSpPr/>
            <p:nvPr/>
          </p:nvSpPr>
          <p:spPr>
            <a:xfrm>
              <a:off x="3910012" y="4157224"/>
              <a:ext cx="25648" cy="21636"/>
            </a:xfrm>
            <a:custGeom>
              <a:rect b="b" l="l" r="r" t="t"/>
              <a:pathLst>
                <a:path extrusionOk="0" h="647" w="767">
                  <a:moveTo>
                    <a:pt x="443" y="0"/>
                  </a:moveTo>
                  <a:cubicBezTo>
                    <a:pt x="144" y="0"/>
                    <a:pt x="0" y="348"/>
                    <a:pt x="204" y="551"/>
                  </a:cubicBezTo>
                  <a:cubicBezTo>
                    <a:pt x="270" y="617"/>
                    <a:pt x="352" y="647"/>
                    <a:pt x="433" y="647"/>
                  </a:cubicBezTo>
                  <a:cubicBezTo>
                    <a:pt x="602" y="647"/>
                    <a:pt x="767" y="518"/>
                    <a:pt x="767" y="324"/>
                  </a:cubicBezTo>
                  <a:cubicBezTo>
                    <a:pt x="767" y="144"/>
                    <a:pt x="611"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9"/>
            <p:cNvSpPr/>
            <p:nvPr/>
          </p:nvSpPr>
          <p:spPr>
            <a:xfrm>
              <a:off x="3985683" y="4157224"/>
              <a:ext cx="25682" cy="21636"/>
            </a:xfrm>
            <a:custGeom>
              <a:rect b="b" l="l" r="r" t="t"/>
              <a:pathLst>
                <a:path extrusionOk="0" h="647" w="768">
                  <a:moveTo>
                    <a:pt x="444" y="0"/>
                  </a:moveTo>
                  <a:cubicBezTo>
                    <a:pt x="156" y="0"/>
                    <a:pt x="1" y="348"/>
                    <a:pt x="216" y="551"/>
                  </a:cubicBezTo>
                  <a:cubicBezTo>
                    <a:pt x="282" y="617"/>
                    <a:pt x="363" y="647"/>
                    <a:pt x="443" y="647"/>
                  </a:cubicBezTo>
                  <a:cubicBezTo>
                    <a:pt x="608"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9"/>
            <p:cNvSpPr/>
            <p:nvPr/>
          </p:nvSpPr>
          <p:spPr>
            <a:xfrm>
              <a:off x="4061788" y="4157224"/>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9"/>
            <p:cNvSpPr/>
            <p:nvPr/>
          </p:nvSpPr>
          <p:spPr>
            <a:xfrm>
              <a:off x="4137491" y="4157224"/>
              <a:ext cx="25648" cy="21636"/>
            </a:xfrm>
            <a:custGeom>
              <a:rect b="b" l="l" r="r" t="t"/>
              <a:pathLst>
                <a:path extrusionOk="0" h="647" w="767">
                  <a:moveTo>
                    <a:pt x="431" y="0"/>
                  </a:moveTo>
                  <a:cubicBezTo>
                    <a:pt x="144" y="0"/>
                    <a:pt x="0" y="348"/>
                    <a:pt x="204" y="551"/>
                  </a:cubicBezTo>
                  <a:cubicBezTo>
                    <a:pt x="270" y="617"/>
                    <a:pt x="351" y="647"/>
                    <a:pt x="430" y="647"/>
                  </a:cubicBezTo>
                  <a:cubicBezTo>
                    <a:pt x="597" y="647"/>
                    <a:pt x="758"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9"/>
            <p:cNvSpPr/>
            <p:nvPr/>
          </p:nvSpPr>
          <p:spPr>
            <a:xfrm>
              <a:off x="4213162" y="4157224"/>
              <a:ext cx="25682" cy="21636"/>
            </a:xfrm>
            <a:custGeom>
              <a:rect b="b" l="l" r="r" t="t"/>
              <a:pathLst>
                <a:path extrusionOk="0" h="647" w="768">
                  <a:moveTo>
                    <a:pt x="444" y="0"/>
                  </a:moveTo>
                  <a:cubicBezTo>
                    <a:pt x="144" y="0"/>
                    <a:pt x="1" y="348"/>
                    <a:pt x="204" y="551"/>
                  </a:cubicBezTo>
                  <a:cubicBezTo>
                    <a:pt x="274" y="617"/>
                    <a:pt x="358" y="647"/>
                    <a:pt x="439" y="647"/>
                  </a:cubicBezTo>
                  <a:cubicBezTo>
                    <a:pt x="608"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7" name="Google Shape;2137;p29"/>
          <p:cNvSpPr/>
          <p:nvPr/>
        </p:nvSpPr>
        <p:spPr>
          <a:xfrm>
            <a:off x="5" y="0"/>
            <a:ext cx="136201" cy="2077493"/>
          </a:xfrm>
          <a:custGeom>
            <a:rect b="b" l="l" r="r" t="t"/>
            <a:pathLst>
              <a:path extrusionOk="0" h="62126" w="4073">
                <a:moveTo>
                  <a:pt x="0" y="0"/>
                </a:moveTo>
                <a:lnTo>
                  <a:pt x="0" y="62125"/>
                </a:lnTo>
                <a:lnTo>
                  <a:pt x="4072" y="62125"/>
                </a:lnTo>
                <a:lnTo>
                  <a:pt x="40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
    <p:spTree>
      <p:nvGrpSpPr>
        <p:cNvPr id="2138" name="Shape 2138"/>
        <p:cNvGrpSpPr/>
        <p:nvPr/>
      </p:nvGrpSpPr>
      <p:grpSpPr>
        <a:xfrm>
          <a:off x="0" y="0"/>
          <a:ext cx="0" cy="0"/>
          <a:chOff x="0" y="0"/>
          <a:chExt cx="0" cy="0"/>
        </a:xfrm>
      </p:grpSpPr>
      <p:sp>
        <p:nvSpPr>
          <p:cNvPr id="2139" name="Google Shape;2139;p30"/>
          <p:cNvSpPr txBox="1"/>
          <p:nvPr>
            <p:ph type="title"/>
          </p:nvPr>
        </p:nvSpPr>
        <p:spPr>
          <a:xfrm>
            <a:off x="713225" y="448050"/>
            <a:ext cx="772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40" name="Google Shape;2140;p30"/>
          <p:cNvSpPr txBox="1"/>
          <p:nvPr>
            <p:ph idx="1" type="subTitle"/>
          </p:nvPr>
        </p:nvSpPr>
        <p:spPr>
          <a:xfrm>
            <a:off x="706625" y="2139409"/>
            <a:ext cx="2336100" cy="76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41" name="Google Shape;2141;p30"/>
          <p:cNvSpPr txBox="1"/>
          <p:nvPr>
            <p:ph idx="2" type="subTitle"/>
          </p:nvPr>
        </p:nvSpPr>
        <p:spPr>
          <a:xfrm>
            <a:off x="3403950" y="2139409"/>
            <a:ext cx="2336100" cy="76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42" name="Google Shape;2142;p30"/>
          <p:cNvSpPr txBox="1"/>
          <p:nvPr>
            <p:ph idx="3" type="subTitle"/>
          </p:nvPr>
        </p:nvSpPr>
        <p:spPr>
          <a:xfrm>
            <a:off x="6094675" y="2139409"/>
            <a:ext cx="2336100" cy="76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43" name="Google Shape;2143;p30"/>
          <p:cNvSpPr txBox="1"/>
          <p:nvPr>
            <p:ph idx="4" type="subTitle"/>
          </p:nvPr>
        </p:nvSpPr>
        <p:spPr>
          <a:xfrm>
            <a:off x="706625" y="3644763"/>
            <a:ext cx="2336100" cy="76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44" name="Google Shape;2144;p30"/>
          <p:cNvSpPr txBox="1"/>
          <p:nvPr>
            <p:ph idx="5" type="subTitle"/>
          </p:nvPr>
        </p:nvSpPr>
        <p:spPr>
          <a:xfrm>
            <a:off x="3403950" y="3644763"/>
            <a:ext cx="2336100" cy="76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45" name="Google Shape;2145;p30"/>
          <p:cNvSpPr txBox="1"/>
          <p:nvPr>
            <p:ph idx="6" type="subTitle"/>
          </p:nvPr>
        </p:nvSpPr>
        <p:spPr>
          <a:xfrm>
            <a:off x="6094675" y="3644763"/>
            <a:ext cx="2336100" cy="76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46" name="Google Shape;2146;p30"/>
          <p:cNvSpPr txBox="1"/>
          <p:nvPr>
            <p:ph idx="7" type="subTitle"/>
          </p:nvPr>
        </p:nvSpPr>
        <p:spPr>
          <a:xfrm>
            <a:off x="706625" y="1604325"/>
            <a:ext cx="2336100" cy="5079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Teko"/>
              <a:buNone/>
              <a:defRPr sz="2800">
                <a:latin typeface="Teko"/>
                <a:ea typeface="Teko"/>
                <a:cs typeface="Teko"/>
                <a:sym typeface="Teko"/>
              </a:defRPr>
            </a:lvl1pPr>
            <a:lvl2pPr lvl="1">
              <a:spcBef>
                <a:spcPts val="1600"/>
              </a:spcBef>
              <a:spcAft>
                <a:spcPts val="0"/>
              </a:spcAft>
              <a:buSzPts val="2800"/>
              <a:buFont typeface="Teko"/>
              <a:buNone/>
              <a:defRPr sz="2800">
                <a:latin typeface="Teko"/>
                <a:ea typeface="Teko"/>
                <a:cs typeface="Teko"/>
                <a:sym typeface="Teko"/>
              </a:defRPr>
            </a:lvl2pPr>
            <a:lvl3pPr lvl="2">
              <a:spcBef>
                <a:spcPts val="1600"/>
              </a:spcBef>
              <a:spcAft>
                <a:spcPts val="0"/>
              </a:spcAft>
              <a:buSzPts val="2800"/>
              <a:buFont typeface="Teko"/>
              <a:buNone/>
              <a:defRPr sz="2800">
                <a:latin typeface="Teko"/>
                <a:ea typeface="Teko"/>
                <a:cs typeface="Teko"/>
                <a:sym typeface="Teko"/>
              </a:defRPr>
            </a:lvl3pPr>
            <a:lvl4pPr lvl="3">
              <a:spcBef>
                <a:spcPts val="1600"/>
              </a:spcBef>
              <a:spcAft>
                <a:spcPts val="0"/>
              </a:spcAft>
              <a:buSzPts val="2800"/>
              <a:buFont typeface="Teko"/>
              <a:buNone/>
              <a:defRPr sz="2800">
                <a:latin typeface="Teko"/>
                <a:ea typeface="Teko"/>
                <a:cs typeface="Teko"/>
                <a:sym typeface="Teko"/>
              </a:defRPr>
            </a:lvl4pPr>
            <a:lvl5pPr lvl="4">
              <a:spcBef>
                <a:spcPts val="1600"/>
              </a:spcBef>
              <a:spcAft>
                <a:spcPts val="0"/>
              </a:spcAft>
              <a:buSzPts val="2800"/>
              <a:buFont typeface="Teko"/>
              <a:buNone/>
              <a:defRPr sz="2800">
                <a:latin typeface="Teko"/>
                <a:ea typeface="Teko"/>
                <a:cs typeface="Teko"/>
                <a:sym typeface="Teko"/>
              </a:defRPr>
            </a:lvl5pPr>
            <a:lvl6pPr lvl="5">
              <a:spcBef>
                <a:spcPts val="1600"/>
              </a:spcBef>
              <a:spcAft>
                <a:spcPts val="0"/>
              </a:spcAft>
              <a:buSzPts val="2800"/>
              <a:buFont typeface="Teko"/>
              <a:buNone/>
              <a:defRPr sz="2800">
                <a:latin typeface="Teko"/>
                <a:ea typeface="Teko"/>
                <a:cs typeface="Teko"/>
                <a:sym typeface="Teko"/>
              </a:defRPr>
            </a:lvl6pPr>
            <a:lvl7pPr lvl="6">
              <a:spcBef>
                <a:spcPts val="1600"/>
              </a:spcBef>
              <a:spcAft>
                <a:spcPts val="0"/>
              </a:spcAft>
              <a:buSzPts val="2800"/>
              <a:buFont typeface="Teko"/>
              <a:buNone/>
              <a:defRPr sz="2800">
                <a:latin typeface="Teko"/>
                <a:ea typeface="Teko"/>
                <a:cs typeface="Teko"/>
                <a:sym typeface="Teko"/>
              </a:defRPr>
            </a:lvl7pPr>
            <a:lvl8pPr lvl="7">
              <a:spcBef>
                <a:spcPts val="1600"/>
              </a:spcBef>
              <a:spcAft>
                <a:spcPts val="0"/>
              </a:spcAft>
              <a:buSzPts val="2800"/>
              <a:buFont typeface="Teko"/>
              <a:buNone/>
              <a:defRPr sz="2800">
                <a:latin typeface="Teko"/>
                <a:ea typeface="Teko"/>
                <a:cs typeface="Teko"/>
                <a:sym typeface="Teko"/>
              </a:defRPr>
            </a:lvl8pPr>
            <a:lvl9pPr lvl="8">
              <a:spcBef>
                <a:spcPts val="1600"/>
              </a:spcBef>
              <a:spcAft>
                <a:spcPts val="1600"/>
              </a:spcAft>
              <a:buSzPts val="2800"/>
              <a:buFont typeface="Teko"/>
              <a:buNone/>
              <a:defRPr sz="2800">
                <a:latin typeface="Teko"/>
                <a:ea typeface="Teko"/>
                <a:cs typeface="Teko"/>
                <a:sym typeface="Teko"/>
              </a:defRPr>
            </a:lvl9pPr>
          </a:lstStyle>
          <a:p/>
        </p:txBody>
      </p:sp>
      <p:sp>
        <p:nvSpPr>
          <p:cNvPr id="2147" name="Google Shape;2147;p30"/>
          <p:cNvSpPr txBox="1"/>
          <p:nvPr>
            <p:ph idx="8" type="subTitle"/>
          </p:nvPr>
        </p:nvSpPr>
        <p:spPr>
          <a:xfrm>
            <a:off x="3403950" y="1604325"/>
            <a:ext cx="2336100" cy="507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2800"/>
              <a:buFont typeface="Teko"/>
              <a:buNone/>
              <a:defRPr sz="2800">
                <a:latin typeface="Teko"/>
                <a:ea typeface="Teko"/>
                <a:cs typeface="Teko"/>
                <a:sym typeface="Teko"/>
              </a:defRPr>
            </a:lvl2pPr>
            <a:lvl3pPr lvl="2" rtl="0">
              <a:spcBef>
                <a:spcPts val="1600"/>
              </a:spcBef>
              <a:spcAft>
                <a:spcPts val="0"/>
              </a:spcAft>
              <a:buSzPts val="2800"/>
              <a:buFont typeface="Teko"/>
              <a:buNone/>
              <a:defRPr sz="2800">
                <a:latin typeface="Teko"/>
                <a:ea typeface="Teko"/>
                <a:cs typeface="Teko"/>
                <a:sym typeface="Teko"/>
              </a:defRPr>
            </a:lvl3pPr>
            <a:lvl4pPr lvl="3" rtl="0">
              <a:spcBef>
                <a:spcPts val="1600"/>
              </a:spcBef>
              <a:spcAft>
                <a:spcPts val="0"/>
              </a:spcAft>
              <a:buSzPts val="2800"/>
              <a:buFont typeface="Teko"/>
              <a:buNone/>
              <a:defRPr sz="2800">
                <a:latin typeface="Teko"/>
                <a:ea typeface="Teko"/>
                <a:cs typeface="Teko"/>
                <a:sym typeface="Teko"/>
              </a:defRPr>
            </a:lvl4pPr>
            <a:lvl5pPr lvl="4" rtl="0">
              <a:spcBef>
                <a:spcPts val="1600"/>
              </a:spcBef>
              <a:spcAft>
                <a:spcPts val="0"/>
              </a:spcAft>
              <a:buSzPts val="2800"/>
              <a:buFont typeface="Teko"/>
              <a:buNone/>
              <a:defRPr sz="2800">
                <a:latin typeface="Teko"/>
                <a:ea typeface="Teko"/>
                <a:cs typeface="Teko"/>
                <a:sym typeface="Teko"/>
              </a:defRPr>
            </a:lvl5pPr>
            <a:lvl6pPr lvl="5" rtl="0">
              <a:spcBef>
                <a:spcPts val="1600"/>
              </a:spcBef>
              <a:spcAft>
                <a:spcPts val="0"/>
              </a:spcAft>
              <a:buSzPts val="2800"/>
              <a:buFont typeface="Teko"/>
              <a:buNone/>
              <a:defRPr sz="2800">
                <a:latin typeface="Teko"/>
                <a:ea typeface="Teko"/>
                <a:cs typeface="Teko"/>
                <a:sym typeface="Teko"/>
              </a:defRPr>
            </a:lvl6pPr>
            <a:lvl7pPr lvl="6" rtl="0">
              <a:spcBef>
                <a:spcPts val="1600"/>
              </a:spcBef>
              <a:spcAft>
                <a:spcPts val="0"/>
              </a:spcAft>
              <a:buSzPts val="2800"/>
              <a:buFont typeface="Teko"/>
              <a:buNone/>
              <a:defRPr sz="2800">
                <a:latin typeface="Teko"/>
                <a:ea typeface="Teko"/>
                <a:cs typeface="Teko"/>
                <a:sym typeface="Teko"/>
              </a:defRPr>
            </a:lvl7pPr>
            <a:lvl8pPr lvl="7" rtl="0">
              <a:spcBef>
                <a:spcPts val="1600"/>
              </a:spcBef>
              <a:spcAft>
                <a:spcPts val="0"/>
              </a:spcAft>
              <a:buSzPts val="2800"/>
              <a:buFont typeface="Teko"/>
              <a:buNone/>
              <a:defRPr sz="2800">
                <a:latin typeface="Teko"/>
                <a:ea typeface="Teko"/>
                <a:cs typeface="Teko"/>
                <a:sym typeface="Teko"/>
              </a:defRPr>
            </a:lvl8pPr>
            <a:lvl9pPr lvl="8" rtl="0">
              <a:spcBef>
                <a:spcPts val="1600"/>
              </a:spcBef>
              <a:spcAft>
                <a:spcPts val="1600"/>
              </a:spcAft>
              <a:buSzPts val="2800"/>
              <a:buFont typeface="Teko"/>
              <a:buNone/>
              <a:defRPr sz="2800">
                <a:latin typeface="Teko"/>
                <a:ea typeface="Teko"/>
                <a:cs typeface="Teko"/>
                <a:sym typeface="Teko"/>
              </a:defRPr>
            </a:lvl9pPr>
          </a:lstStyle>
          <a:p/>
        </p:txBody>
      </p:sp>
      <p:sp>
        <p:nvSpPr>
          <p:cNvPr id="2148" name="Google Shape;2148;p30"/>
          <p:cNvSpPr txBox="1"/>
          <p:nvPr>
            <p:ph idx="9" type="subTitle"/>
          </p:nvPr>
        </p:nvSpPr>
        <p:spPr>
          <a:xfrm>
            <a:off x="6094675" y="1604325"/>
            <a:ext cx="2336100" cy="507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2800"/>
              <a:buFont typeface="Teko"/>
              <a:buNone/>
              <a:defRPr sz="2800">
                <a:latin typeface="Teko"/>
                <a:ea typeface="Teko"/>
                <a:cs typeface="Teko"/>
                <a:sym typeface="Teko"/>
              </a:defRPr>
            </a:lvl2pPr>
            <a:lvl3pPr lvl="2" rtl="0">
              <a:spcBef>
                <a:spcPts val="1600"/>
              </a:spcBef>
              <a:spcAft>
                <a:spcPts val="0"/>
              </a:spcAft>
              <a:buSzPts val="2800"/>
              <a:buFont typeface="Teko"/>
              <a:buNone/>
              <a:defRPr sz="2800">
                <a:latin typeface="Teko"/>
                <a:ea typeface="Teko"/>
                <a:cs typeface="Teko"/>
                <a:sym typeface="Teko"/>
              </a:defRPr>
            </a:lvl3pPr>
            <a:lvl4pPr lvl="3" rtl="0">
              <a:spcBef>
                <a:spcPts val="1600"/>
              </a:spcBef>
              <a:spcAft>
                <a:spcPts val="0"/>
              </a:spcAft>
              <a:buSzPts val="2800"/>
              <a:buFont typeface="Teko"/>
              <a:buNone/>
              <a:defRPr sz="2800">
                <a:latin typeface="Teko"/>
                <a:ea typeface="Teko"/>
                <a:cs typeface="Teko"/>
                <a:sym typeface="Teko"/>
              </a:defRPr>
            </a:lvl4pPr>
            <a:lvl5pPr lvl="4" rtl="0">
              <a:spcBef>
                <a:spcPts val="1600"/>
              </a:spcBef>
              <a:spcAft>
                <a:spcPts val="0"/>
              </a:spcAft>
              <a:buSzPts val="2800"/>
              <a:buFont typeface="Teko"/>
              <a:buNone/>
              <a:defRPr sz="2800">
                <a:latin typeface="Teko"/>
                <a:ea typeface="Teko"/>
                <a:cs typeface="Teko"/>
                <a:sym typeface="Teko"/>
              </a:defRPr>
            </a:lvl5pPr>
            <a:lvl6pPr lvl="5" rtl="0">
              <a:spcBef>
                <a:spcPts val="1600"/>
              </a:spcBef>
              <a:spcAft>
                <a:spcPts val="0"/>
              </a:spcAft>
              <a:buSzPts val="2800"/>
              <a:buFont typeface="Teko"/>
              <a:buNone/>
              <a:defRPr sz="2800">
                <a:latin typeface="Teko"/>
                <a:ea typeface="Teko"/>
                <a:cs typeface="Teko"/>
                <a:sym typeface="Teko"/>
              </a:defRPr>
            </a:lvl6pPr>
            <a:lvl7pPr lvl="6" rtl="0">
              <a:spcBef>
                <a:spcPts val="1600"/>
              </a:spcBef>
              <a:spcAft>
                <a:spcPts val="0"/>
              </a:spcAft>
              <a:buSzPts val="2800"/>
              <a:buFont typeface="Teko"/>
              <a:buNone/>
              <a:defRPr sz="2800">
                <a:latin typeface="Teko"/>
                <a:ea typeface="Teko"/>
                <a:cs typeface="Teko"/>
                <a:sym typeface="Teko"/>
              </a:defRPr>
            </a:lvl7pPr>
            <a:lvl8pPr lvl="7" rtl="0">
              <a:spcBef>
                <a:spcPts val="1600"/>
              </a:spcBef>
              <a:spcAft>
                <a:spcPts val="0"/>
              </a:spcAft>
              <a:buSzPts val="2800"/>
              <a:buFont typeface="Teko"/>
              <a:buNone/>
              <a:defRPr sz="2800">
                <a:latin typeface="Teko"/>
                <a:ea typeface="Teko"/>
                <a:cs typeface="Teko"/>
                <a:sym typeface="Teko"/>
              </a:defRPr>
            </a:lvl8pPr>
            <a:lvl9pPr lvl="8" rtl="0">
              <a:spcBef>
                <a:spcPts val="1600"/>
              </a:spcBef>
              <a:spcAft>
                <a:spcPts val="1600"/>
              </a:spcAft>
              <a:buSzPts val="2800"/>
              <a:buFont typeface="Teko"/>
              <a:buNone/>
              <a:defRPr sz="2800">
                <a:latin typeface="Teko"/>
                <a:ea typeface="Teko"/>
                <a:cs typeface="Teko"/>
                <a:sym typeface="Teko"/>
              </a:defRPr>
            </a:lvl9pPr>
          </a:lstStyle>
          <a:p/>
        </p:txBody>
      </p:sp>
      <p:sp>
        <p:nvSpPr>
          <p:cNvPr id="2149" name="Google Shape;2149;p30"/>
          <p:cNvSpPr txBox="1"/>
          <p:nvPr>
            <p:ph idx="13" type="subTitle"/>
          </p:nvPr>
        </p:nvSpPr>
        <p:spPr>
          <a:xfrm>
            <a:off x="706625" y="3107675"/>
            <a:ext cx="2336100" cy="507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2800"/>
              <a:buFont typeface="Teko"/>
              <a:buNone/>
              <a:defRPr sz="2800">
                <a:latin typeface="Teko"/>
                <a:ea typeface="Teko"/>
                <a:cs typeface="Teko"/>
                <a:sym typeface="Teko"/>
              </a:defRPr>
            </a:lvl2pPr>
            <a:lvl3pPr lvl="2" rtl="0">
              <a:spcBef>
                <a:spcPts val="1600"/>
              </a:spcBef>
              <a:spcAft>
                <a:spcPts val="0"/>
              </a:spcAft>
              <a:buSzPts val="2800"/>
              <a:buFont typeface="Teko"/>
              <a:buNone/>
              <a:defRPr sz="2800">
                <a:latin typeface="Teko"/>
                <a:ea typeface="Teko"/>
                <a:cs typeface="Teko"/>
                <a:sym typeface="Teko"/>
              </a:defRPr>
            </a:lvl3pPr>
            <a:lvl4pPr lvl="3" rtl="0">
              <a:spcBef>
                <a:spcPts val="1600"/>
              </a:spcBef>
              <a:spcAft>
                <a:spcPts val="0"/>
              </a:spcAft>
              <a:buSzPts val="2800"/>
              <a:buFont typeface="Teko"/>
              <a:buNone/>
              <a:defRPr sz="2800">
                <a:latin typeface="Teko"/>
                <a:ea typeface="Teko"/>
                <a:cs typeface="Teko"/>
                <a:sym typeface="Teko"/>
              </a:defRPr>
            </a:lvl4pPr>
            <a:lvl5pPr lvl="4" rtl="0">
              <a:spcBef>
                <a:spcPts val="1600"/>
              </a:spcBef>
              <a:spcAft>
                <a:spcPts val="0"/>
              </a:spcAft>
              <a:buSzPts val="2800"/>
              <a:buFont typeface="Teko"/>
              <a:buNone/>
              <a:defRPr sz="2800">
                <a:latin typeface="Teko"/>
                <a:ea typeface="Teko"/>
                <a:cs typeface="Teko"/>
                <a:sym typeface="Teko"/>
              </a:defRPr>
            </a:lvl5pPr>
            <a:lvl6pPr lvl="5" rtl="0">
              <a:spcBef>
                <a:spcPts val="1600"/>
              </a:spcBef>
              <a:spcAft>
                <a:spcPts val="0"/>
              </a:spcAft>
              <a:buSzPts val="2800"/>
              <a:buFont typeface="Teko"/>
              <a:buNone/>
              <a:defRPr sz="2800">
                <a:latin typeface="Teko"/>
                <a:ea typeface="Teko"/>
                <a:cs typeface="Teko"/>
                <a:sym typeface="Teko"/>
              </a:defRPr>
            </a:lvl6pPr>
            <a:lvl7pPr lvl="6" rtl="0">
              <a:spcBef>
                <a:spcPts val="1600"/>
              </a:spcBef>
              <a:spcAft>
                <a:spcPts val="0"/>
              </a:spcAft>
              <a:buSzPts val="2800"/>
              <a:buFont typeface="Teko"/>
              <a:buNone/>
              <a:defRPr sz="2800">
                <a:latin typeface="Teko"/>
                <a:ea typeface="Teko"/>
                <a:cs typeface="Teko"/>
                <a:sym typeface="Teko"/>
              </a:defRPr>
            </a:lvl7pPr>
            <a:lvl8pPr lvl="7" rtl="0">
              <a:spcBef>
                <a:spcPts val="1600"/>
              </a:spcBef>
              <a:spcAft>
                <a:spcPts val="0"/>
              </a:spcAft>
              <a:buSzPts val="2800"/>
              <a:buFont typeface="Teko"/>
              <a:buNone/>
              <a:defRPr sz="2800">
                <a:latin typeface="Teko"/>
                <a:ea typeface="Teko"/>
                <a:cs typeface="Teko"/>
                <a:sym typeface="Teko"/>
              </a:defRPr>
            </a:lvl8pPr>
            <a:lvl9pPr lvl="8" rtl="0">
              <a:spcBef>
                <a:spcPts val="1600"/>
              </a:spcBef>
              <a:spcAft>
                <a:spcPts val="1600"/>
              </a:spcAft>
              <a:buSzPts val="2800"/>
              <a:buFont typeface="Teko"/>
              <a:buNone/>
              <a:defRPr sz="2800">
                <a:latin typeface="Teko"/>
                <a:ea typeface="Teko"/>
                <a:cs typeface="Teko"/>
                <a:sym typeface="Teko"/>
              </a:defRPr>
            </a:lvl9pPr>
          </a:lstStyle>
          <a:p/>
        </p:txBody>
      </p:sp>
      <p:sp>
        <p:nvSpPr>
          <p:cNvPr id="2150" name="Google Shape;2150;p30"/>
          <p:cNvSpPr txBox="1"/>
          <p:nvPr>
            <p:ph idx="14" type="subTitle"/>
          </p:nvPr>
        </p:nvSpPr>
        <p:spPr>
          <a:xfrm>
            <a:off x="3403950" y="3107675"/>
            <a:ext cx="2336100" cy="507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2800"/>
              <a:buFont typeface="Teko"/>
              <a:buNone/>
              <a:defRPr sz="2800">
                <a:latin typeface="Teko"/>
                <a:ea typeface="Teko"/>
                <a:cs typeface="Teko"/>
                <a:sym typeface="Teko"/>
              </a:defRPr>
            </a:lvl2pPr>
            <a:lvl3pPr lvl="2" rtl="0">
              <a:spcBef>
                <a:spcPts val="1600"/>
              </a:spcBef>
              <a:spcAft>
                <a:spcPts val="0"/>
              </a:spcAft>
              <a:buSzPts val="2800"/>
              <a:buFont typeface="Teko"/>
              <a:buNone/>
              <a:defRPr sz="2800">
                <a:latin typeface="Teko"/>
                <a:ea typeface="Teko"/>
                <a:cs typeface="Teko"/>
                <a:sym typeface="Teko"/>
              </a:defRPr>
            </a:lvl3pPr>
            <a:lvl4pPr lvl="3" rtl="0">
              <a:spcBef>
                <a:spcPts val="1600"/>
              </a:spcBef>
              <a:spcAft>
                <a:spcPts val="0"/>
              </a:spcAft>
              <a:buSzPts val="2800"/>
              <a:buFont typeface="Teko"/>
              <a:buNone/>
              <a:defRPr sz="2800">
                <a:latin typeface="Teko"/>
                <a:ea typeface="Teko"/>
                <a:cs typeface="Teko"/>
                <a:sym typeface="Teko"/>
              </a:defRPr>
            </a:lvl4pPr>
            <a:lvl5pPr lvl="4" rtl="0">
              <a:spcBef>
                <a:spcPts val="1600"/>
              </a:spcBef>
              <a:spcAft>
                <a:spcPts val="0"/>
              </a:spcAft>
              <a:buSzPts val="2800"/>
              <a:buFont typeface="Teko"/>
              <a:buNone/>
              <a:defRPr sz="2800">
                <a:latin typeface="Teko"/>
                <a:ea typeface="Teko"/>
                <a:cs typeface="Teko"/>
                <a:sym typeface="Teko"/>
              </a:defRPr>
            </a:lvl5pPr>
            <a:lvl6pPr lvl="5" rtl="0">
              <a:spcBef>
                <a:spcPts val="1600"/>
              </a:spcBef>
              <a:spcAft>
                <a:spcPts val="0"/>
              </a:spcAft>
              <a:buSzPts val="2800"/>
              <a:buFont typeface="Teko"/>
              <a:buNone/>
              <a:defRPr sz="2800">
                <a:latin typeface="Teko"/>
                <a:ea typeface="Teko"/>
                <a:cs typeface="Teko"/>
                <a:sym typeface="Teko"/>
              </a:defRPr>
            </a:lvl6pPr>
            <a:lvl7pPr lvl="6" rtl="0">
              <a:spcBef>
                <a:spcPts val="1600"/>
              </a:spcBef>
              <a:spcAft>
                <a:spcPts val="0"/>
              </a:spcAft>
              <a:buSzPts val="2800"/>
              <a:buFont typeface="Teko"/>
              <a:buNone/>
              <a:defRPr sz="2800">
                <a:latin typeface="Teko"/>
                <a:ea typeface="Teko"/>
                <a:cs typeface="Teko"/>
                <a:sym typeface="Teko"/>
              </a:defRPr>
            </a:lvl7pPr>
            <a:lvl8pPr lvl="7" rtl="0">
              <a:spcBef>
                <a:spcPts val="1600"/>
              </a:spcBef>
              <a:spcAft>
                <a:spcPts val="0"/>
              </a:spcAft>
              <a:buSzPts val="2800"/>
              <a:buFont typeface="Teko"/>
              <a:buNone/>
              <a:defRPr sz="2800">
                <a:latin typeface="Teko"/>
                <a:ea typeface="Teko"/>
                <a:cs typeface="Teko"/>
                <a:sym typeface="Teko"/>
              </a:defRPr>
            </a:lvl8pPr>
            <a:lvl9pPr lvl="8" rtl="0">
              <a:spcBef>
                <a:spcPts val="1600"/>
              </a:spcBef>
              <a:spcAft>
                <a:spcPts val="1600"/>
              </a:spcAft>
              <a:buSzPts val="2800"/>
              <a:buFont typeface="Teko"/>
              <a:buNone/>
              <a:defRPr sz="2800">
                <a:latin typeface="Teko"/>
                <a:ea typeface="Teko"/>
                <a:cs typeface="Teko"/>
                <a:sym typeface="Teko"/>
              </a:defRPr>
            </a:lvl9pPr>
          </a:lstStyle>
          <a:p/>
        </p:txBody>
      </p:sp>
      <p:sp>
        <p:nvSpPr>
          <p:cNvPr id="2151" name="Google Shape;2151;p30"/>
          <p:cNvSpPr txBox="1"/>
          <p:nvPr>
            <p:ph idx="15" type="subTitle"/>
          </p:nvPr>
        </p:nvSpPr>
        <p:spPr>
          <a:xfrm>
            <a:off x="6094675" y="3107675"/>
            <a:ext cx="2336100" cy="507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2800"/>
              <a:buFont typeface="Teko"/>
              <a:buNone/>
              <a:defRPr sz="2800">
                <a:latin typeface="Teko"/>
                <a:ea typeface="Teko"/>
                <a:cs typeface="Teko"/>
                <a:sym typeface="Teko"/>
              </a:defRPr>
            </a:lvl2pPr>
            <a:lvl3pPr lvl="2" rtl="0">
              <a:spcBef>
                <a:spcPts val="1600"/>
              </a:spcBef>
              <a:spcAft>
                <a:spcPts val="0"/>
              </a:spcAft>
              <a:buSzPts val="2800"/>
              <a:buFont typeface="Teko"/>
              <a:buNone/>
              <a:defRPr sz="2800">
                <a:latin typeface="Teko"/>
                <a:ea typeface="Teko"/>
                <a:cs typeface="Teko"/>
                <a:sym typeface="Teko"/>
              </a:defRPr>
            </a:lvl3pPr>
            <a:lvl4pPr lvl="3" rtl="0">
              <a:spcBef>
                <a:spcPts val="1600"/>
              </a:spcBef>
              <a:spcAft>
                <a:spcPts val="0"/>
              </a:spcAft>
              <a:buSzPts val="2800"/>
              <a:buFont typeface="Teko"/>
              <a:buNone/>
              <a:defRPr sz="2800">
                <a:latin typeface="Teko"/>
                <a:ea typeface="Teko"/>
                <a:cs typeface="Teko"/>
                <a:sym typeface="Teko"/>
              </a:defRPr>
            </a:lvl4pPr>
            <a:lvl5pPr lvl="4" rtl="0">
              <a:spcBef>
                <a:spcPts val="1600"/>
              </a:spcBef>
              <a:spcAft>
                <a:spcPts val="0"/>
              </a:spcAft>
              <a:buSzPts val="2800"/>
              <a:buFont typeface="Teko"/>
              <a:buNone/>
              <a:defRPr sz="2800">
                <a:latin typeface="Teko"/>
                <a:ea typeface="Teko"/>
                <a:cs typeface="Teko"/>
                <a:sym typeface="Teko"/>
              </a:defRPr>
            </a:lvl5pPr>
            <a:lvl6pPr lvl="5" rtl="0">
              <a:spcBef>
                <a:spcPts val="1600"/>
              </a:spcBef>
              <a:spcAft>
                <a:spcPts val="0"/>
              </a:spcAft>
              <a:buSzPts val="2800"/>
              <a:buFont typeface="Teko"/>
              <a:buNone/>
              <a:defRPr sz="2800">
                <a:latin typeface="Teko"/>
                <a:ea typeface="Teko"/>
                <a:cs typeface="Teko"/>
                <a:sym typeface="Teko"/>
              </a:defRPr>
            </a:lvl6pPr>
            <a:lvl7pPr lvl="6" rtl="0">
              <a:spcBef>
                <a:spcPts val="1600"/>
              </a:spcBef>
              <a:spcAft>
                <a:spcPts val="0"/>
              </a:spcAft>
              <a:buSzPts val="2800"/>
              <a:buFont typeface="Teko"/>
              <a:buNone/>
              <a:defRPr sz="2800">
                <a:latin typeface="Teko"/>
                <a:ea typeface="Teko"/>
                <a:cs typeface="Teko"/>
                <a:sym typeface="Teko"/>
              </a:defRPr>
            </a:lvl7pPr>
            <a:lvl8pPr lvl="7" rtl="0">
              <a:spcBef>
                <a:spcPts val="1600"/>
              </a:spcBef>
              <a:spcAft>
                <a:spcPts val="0"/>
              </a:spcAft>
              <a:buSzPts val="2800"/>
              <a:buFont typeface="Teko"/>
              <a:buNone/>
              <a:defRPr sz="2800">
                <a:latin typeface="Teko"/>
                <a:ea typeface="Teko"/>
                <a:cs typeface="Teko"/>
                <a:sym typeface="Teko"/>
              </a:defRPr>
            </a:lvl8pPr>
            <a:lvl9pPr lvl="8" rtl="0">
              <a:spcBef>
                <a:spcPts val="1600"/>
              </a:spcBef>
              <a:spcAft>
                <a:spcPts val="1600"/>
              </a:spcAft>
              <a:buSzPts val="2800"/>
              <a:buFont typeface="Teko"/>
              <a:buNone/>
              <a:defRPr sz="2800">
                <a:latin typeface="Teko"/>
                <a:ea typeface="Teko"/>
                <a:cs typeface="Teko"/>
                <a:sym typeface="Teko"/>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4"/>
          <p:cNvSpPr txBox="1"/>
          <p:nvPr>
            <p:ph type="title"/>
          </p:nvPr>
        </p:nvSpPr>
        <p:spPr>
          <a:xfrm>
            <a:off x="713225" y="445025"/>
            <a:ext cx="77268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4"/>
          <p:cNvSpPr txBox="1"/>
          <p:nvPr>
            <p:ph idx="1" type="subTitle"/>
          </p:nvPr>
        </p:nvSpPr>
        <p:spPr>
          <a:xfrm>
            <a:off x="718673" y="1217800"/>
            <a:ext cx="7377300" cy="3390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434343"/>
              </a:buClr>
              <a:buSzPts val="1200"/>
              <a:buFont typeface="Livvic"/>
              <a:buAutoNum type="arabicPeriod"/>
              <a:defRPr sz="1200"/>
            </a:lvl1pPr>
            <a:lvl2pPr lvl="1">
              <a:spcBef>
                <a:spcPts val="1600"/>
              </a:spcBef>
              <a:spcAft>
                <a:spcPts val="0"/>
              </a:spcAft>
              <a:buClr>
                <a:srgbClr val="434343"/>
              </a:buClr>
              <a:buSzPts val="1200"/>
              <a:buFont typeface="Roboto Condensed Light"/>
              <a:buAutoNum type="alphaLcPeriod"/>
              <a:defRPr/>
            </a:lvl2pPr>
            <a:lvl3pPr lvl="2">
              <a:spcBef>
                <a:spcPts val="1600"/>
              </a:spcBef>
              <a:spcAft>
                <a:spcPts val="0"/>
              </a:spcAft>
              <a:buClr>
                <a:srgbClr val="434343"/>
              </a:buClr>
              <a:buSzPts val="1200"/>
              <a:buFont typeface="Roboto Condensed Light"/>
              <a:buAutoNum type="romanLcPeriod"/>
              <a:defRPr/>
            </a:lvl3pPr>
            <a:lvl4pPr lvl="3">
              <a:spcBef>
                <a:spcPts val="1600"/>
              </a:spcBef>
              <a:spcAft>
                <a:spcPts val="0"/>
              </a:spcAft>
              <a:buClr>
                <a:srgbClr val="434343"/>
              </a:buClr>
              <a:buSzPts val="1200"/>
              <a:buFont typeface="Roboto Condensed Light"/>
              <a:buAutoNum type="arabicPeriod"/>
              <a:defRPr/>
            </a:lvl4pPr>
            <a:lvl5pPr lvl="4">
              <a:spcBef>
                <a:spcPts val="1600"/>
              </a:spcBef>
              <a:spcAft>
                <a:spcPts val="0"/>
              </a:spcAft>
              <a:buClr>
                <a:srgbClr val="434343"/>
              </a:buClr>
              <a:buSzPts val="1200"/>
              <a:buFont typeface="Roboto Condensed Light"/>
              <a:buAutoNum type="alphaLcPeriod"/>
              <a:defRPr/>
            </a:lvl5pPr>
            <a:lvl6pPr lvl="5">
              <a:spcBef>
                <a:spcPts val="1600"/>
              </a:spcBef>
              <a:spcAft>
                <a:spcPts val="0"/>
              </a:spcAft>
              <a:buClr>
                <a:srgbClr val="434343"/>
              </a:buClr>
              <a:buSzPts val="1200"/>
              <a:buFont typeface="Roboto Condensed Light"/>
              <a:buAutoNum type="romanLcPeriod"/>
              <a:defRPr/>
            </a:lvl6pPr>
            <a:lvl7pPr lvl="6">
              <a:spcBef>
                <a:spcPts val="1600"/>
              </a:spcBef>
              <a:spcAft>
                <a:spcPts val="0"/>
              </a:spcAft>
              <a:buClr>
                <a:srgbClr val="434343"/>
              </a:buClr>
              <a:buSzPts val="1200"/>
              <a:buFont typeface="Roboto Condensed Light"/>
              <a:buAutoNum type="arabicPeriod"/>
              <a:defRPr/>
            </a:lvl7pPr>
            <a:lvl8pPr lvl="7">
              <a:spcBef>
                <a:spcPts val="1600"/>
              </a:spcBef>
              <a:spcAft>
                <a:spcPts val="0"/>
              </a:spcAft>
              <a:buClr>
                <a:srgbClr val="434343"/>
              </a:buClr>
              <a:buSzPts val="1200"/>
              <a:buFont typeface="Roboto Condensed Light"/>
              <a:buAutoNum type="alphaLcPeriod"/>
              <a:defRPr/>
            </a:lvl8pPr>
            <a:lvl9pPr lvl="8">
              <a:spcBef>
                <a:spcPts val="1600"/>
              </a:spcBef>
              <a:spcAft>
                <a:spcPts val="1600"/>
              </a:spcAft>
              <a:buClr>
                <a:srgbClr val="434343"/>
              </a:buClr>
              <a:buSzPts val="1200"/>
              <a:buFont typeface="Roboto Condensed Light"/>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TITLE_AND_TWO_COLUMNS_1_2_1">
    <p:spTree>
      <p:nvGrpSpPr>
        <p:cNvPr id="2152" name="Shape 2152"/>
        <p:cNvGrpSpPr/>
        <p:nvPr/>
      </p:nvGrpSpPr>
      <p:grpSpPr>
        <a:xfrm>
          <a:off x="0" y="0"/>
          <a:ext cx="0" cy="0"/>
          <a:chOff x="0" y="0"/>
          <a:chExt cx="0" cy="0"/>
        </a:xfrm>
      </p:grpSpPr>
      <p:sp>
        <p:nvSpPr>
          <p:cNvPr id="2153" name="Google Shape;2153;p31"/>
          <p:cNvSpPr txBox="1"/>
          <p:nvPr>
            <p:ph hasCustomPrompt="1" type="title"/>
          </p:nvPr>
        </p:nvSpPr>
        <p:spPr>
          <a:xfrm>
            <a:off x="713224" y="4092925"/>
            <a:ext cx="1892700" cy="3117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2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154" name="Google Shape;2154;p31"/>
          <p:cNvSpPr txBox="1"/>
          <p:nvPr>
            <p:ph hasCustomPrompt="1" idx="2" type="title"/>
          </p:nvPr>
        </p:nvSpPr>
        <p:spPr>
          <a:xfrm>
            <a:off x="3613212" y="4092926"/>
            <a:ext cx="1892700" cy="3117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2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155" name="Google Shape;2155;p31"/>
          <p:cNvSpPr txBox="1"/>
          <p:nvPr>
            <p:ph hasCustomPrompt="1" idx="3" type="title"/>
          </p:nvPr>
        </p:nvSpPr>
        <p:spPr>
          <a:xfrm>
            <a:off x="6513187" y="4092926"/>
            <a:ext cx="1892700" cy="3117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2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156" name="Google Shape;2156;p31"/>
          <p:cNvSpPr/>
          <p:nvPr/>
        </p:nvSpPr>
        <p:spPr>
          <a:xfrm>
            <a:off x="373603" y="1701953"/>
            <a:ext cx="334467" cy="304739"/>
          </a:xfrm>
          <a:custGeom>
            <a:rect b="b" l="l" r="r" t="t"/>
            <a:pathLst>
              <a:path extrusionOk="0" h="9113" w="10002">
                <a:moveTo>
                  <a:pt x="5003" y="0"/>
                </a:moveTo>
                <a:cubicBezTo>
                  <a:pt x="3837" y="0"/>
                  <a:pt x="2672" y="447"/>
                  <a:pt x="1785" y="1339"/>
                </a:cubicBezTo>
                <a:cubicBezTo>
                  <a:pt x="1" y="3112"/>
                  <a:pt x="1" y="5998"/>
                  <a:pt x="1785" y="7783"/>
                </a:cubicBezTo>
                <a:cubicBezTo>
                  <a:pt x="2672" y="8669"/>
                  <a:pt x="3837" y="9112"/>
                  <a:pt x="5003" y="9112"/>
                </a:cubicBezTo>
                <a:cubicBezTo>
                  <a:pt x="6169" y="9112"/>
                  <a:pt x="7337" y="8669"/>
                  <a:pt x="8229" y="7783"/>
                </a:cubicBezTo>
                <a:cubicBezTo>
                  <a:pt x="10002" y="5998"/>
                  <a:pt x="10002" y="3112"/>
                  <a:pt x="8229" y="1339"/>
                </a:cubicBezTo>
                <a:cubicBezTo>
                  <a:pt x="7337" y="447"/>
                  <a:pt x="6169" y="0"/>
                  <a:pt x="5003" y="0"/>
                </a:cubicBezTo>
                <a:close/>
              </a:path>
            </a:pathLst>
          </a:custGeom>
          <a:solidFill>
            <a:srgbClr val="E73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7" name="Google Shape;2157;p31"/>
          <p:cNvCxnSpPr/>
          <p:nvPr/>
        </p:nvCxnSpPr>
        <p:spPr>
          <a:xfrm>
            <a:off x="540788" y="-29703"/>
            <a:ext cx="0" cy="1896000"/>
          </a:xfrm>
          <a:prstGeom prst="straightConnector1">
            <a:avLst/>
          </a:prstGeom>
          <a:noFill/>
          <a:ln cap="flat" cmpd="sng" w="9525">
            <a:solidFill>
              <a:schemeClr val="dk1"/>
            </a:solidFill>
            <a:prstDash val="solid"/>
            <a:round/>
            <a:headEnd len="med" w="med" type="none"/>
            <a:tailEnd len="med" w="med" type="none"/>
          </a:ln>
        </p:spPr>
      </p:cxnSp>
      <p:sp>
        <p:nvSpPr>
          <p:cNvPr id="2158" name="Google Shape;2158;p31"/>
          <p:cNvSpPr/>
          <p:nvPr/>
        </p:nvSpPr>
        <p:spPr>
          <a:xfrm>
            <a:off x="228593" y="1542109"/>
            <a:ext cx="624425" cy="624425"/>
          </a:xfrm>
          <a:custGeom>
            <a:rect b="b" l="l" r="r" t="t"/>
            <a:pathLst>
              <a:path extrusionOk="0" fill="none" h="18673" w="18673">
                <a:moveTo>
                  <a:pt x="18672" y="9330"/>
                </a:moveTo>
                <a:cubicBezTo>
                  <a:pt x="18672" y="14493"/>
                  <a:pt x="14492" y="18673"/>
                  <a:pt x="9330" y="18673"/>
                </a:cubicBezTo>
                <a:cubicBezTo>
                  <a:pt x="4180" y="18673"/>
                  <a:pt x="0" y="14493"/>
                  <a:pt x="0" y="9330"/>
                </a:cubicBezTo>
                <a:cubicBezTo>
                  <a:pt x="0" y="4180"/>
                  <a:pt x="4180" y="0"/>
                  <a:pt x="9330" y="0"/>
                </a:cubicBezTo>
                <a:cubicBezTo>
                  <a:pt x="14492" y="0"/>
                  <a:pt x="18672" y="4180"/>
                  <a:pt x="18672" y="9330"/>
                </a:cubicBezTo>
                <a:close/>
              </a:path>
            </a:pathLst>
          </a:custGeom>
          <a:noFill/>
          <a:ln cap="flat" cmpd="sng" w="9525">
            <a:solidFill>
              <a:srgbClr val="121426"/>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1"/>
          <p:cNvSpPr/>
          <p:nvPr/>
        </p:nvSpPr>
        <p:spPr>
          <a:xfrm>
            <a:off x="8439893" y="2803"/>
            <a:ext cx="699732" cy="1073391"/>
          </a:xfrm>
          <a:custGeom>
            <a:rect b="b" l="l" r="r" t="t"/>
            <a:pathLst>
              <a:path extrusionOk="0" h="32099" w="20925">
                <a:moveTo>
                  <a:pt x="1869" y="0"/>
                </a:moveTo>
                <a:cubicBezTo>
                  <a:pt x="671" y="2647"/>
                  <a:pt x="1" y="7881"/>
                  <a:pt x="1" y="10971"/>
                </a:cubicBezTo>
                <a:cubicBezTo>
                  <a:pt x="1" y="22553"/>
                  <a:pt x="9331" y="31979"/>
                  <a:pt x="20925" y="32099"/>
                </a:cubicBezTo>
                <a:lnTo>
                  <a:pt x="209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0" name="Google Shape;2160;p31"/>
          <p:cNvGrpSpPr/>
          <p:nvPr/>
        </p:nvGrpSpPr>
        <p:grpSpPr>
          <a:xfrm>
            <a:off x="708064" y="72854"/>
            <a:ext cx="555934" cy="466650"/>
            <a:chOff x="4723089" y="2279829"/>
            <a:chExt cx="555934" cy="466650"/>
          </a:xfrm>
        </p:grpSpPr>
        <p:sp>
          <p:nvSpPr>
            <p:cNvPr id="2161" name="Google Shape;2161;p31"/>
            <p:cNvSpPr/>
            <p:nvPr/>
          </p:nvSpPr>
          <p:spPr>
            <a:xfrm>
              <a:off x="4723089" y="2279829"/>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1"/>
            <p:cNvSpPr/>
            <p:nvPr/>
          </p:nvSpPr>
          <p:spPr>
            <a:xfrm>
              <a:off x="4798797" y="2279829"/>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1"/>
            <p:cNvSpPr/>
            <p:nvPr/>
          </p:nvSpPr>
          <p:spPr>
            <a:xfrm>
              <a:off x="4874471" y="2279829"/>
              <a:ext cx="25682" cy="21669"/>
            </a:xfrm>
            <a:custGeom>
              <a:rect b="b" l="l" r="r" t="t"/>
              <a:pathLst>
                <a:path extrusionOk="0" h="648" w="768">
                  <a:moveTo>
                    <a:pt x="444" y="1"/>
                  </a:moveTo>
                  <a:cubicBezTo>
                    <a:pt x="145" y="1"/>
                    <a:pt x="1" y="348"/>
                    <a:pt x="204" y="552"/>
                  </a:cubicBezTo>
                  <a:cubicBezTo>
                    <a:pt x="270" y="618"/>
                    <a:pt x="353" y="647"/>
                    <a:pt x="434" y="647"/>
                  </a:cubicBezTo>
                  <a:cubicBezTo>
                    <a:pt x="603"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1"/>
            <p:cNvSpPr/>
            <p:nvPr/>
          </p:nvSpPr>
          <p:spPr>
            <a:xfrm>
              <a:off x="4950579" y="2279829"/>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1"/>
            <p:cNvSpPr/>
            <p:nvPr/>
          </p:nvSpPr>
          <p:spPr>
            <a:xfrm>
              <a:off x="5026287" y="2279829"/>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1"/>
            <p:cNvSpPr/>
            <p:nvPr/>
          </p:nvSpPr>
          <p:spPr>
            <a:xfrm>
              <a:off x="5101960" y="2279829"/>
              <a:ext cx="25682" cy="21669"/>
            </a:xfrm>
            <a:custGeom>
              <a:rect b="b" l="l" r="r" t="t"/>
              <a:pathLst>
                <a:path extrusionOk="0" h="648" w="768">
                  <a:moveTo>
                    <a:pt x="432" y="1"/>
                  </a:moveTo>
                  <a:cubicBezTo>
                    <a:pt x="145" y="1"/>
                    <a:pt x="1" y="348"/>
                    <a:pt x="204" y="552"/>
                  </a:cubicBezTo>
                  <a:cubicBezTo>
                    <a:pt x="270" y="618"/>
                    <a:pt x="353" y="647"/>
                    <a:pt x="434" y="647"/>
                  </a:cubicBezTo>
                  <a:cubicBezTo>
                    <a:pt x="603" y="647"/>
                    <a:pt x="767" y="519"/>
                    <a:pt x="767" y="324"/>
                  </a:cubicBezTo>
                  <a:cubicBezTo>
                    <a:pt x="767"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1"/>
            <p:cNvSpPr/>
            <p:nvPr/>
          </p:nvSpPr>
          <p:spPr>
            <a:xfrm>
              <a:off x="5177668" y="2279829"/>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1"/>
            <p:cNvSpPr/>
            <p:nvPr/>
          </p:nvSpPr>
          <p:spPr>
            <a:xfrm>
              <a:off x="5253776" y="2279829"/>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1"/>
            <p:cNvSpPr/>
            <p:nvPr/>
          </p:nvSpPr>
          <p:spPr>
            <a:xfrm>
              <a:off x="4723089" y="2343531"/>
              <a:ext cx="25281" cy="21636"/>
            </a:xfrm>
            <a:custGeom>
              <a:rect b="b" l="l" r="r" t="t"/>
              <a:pathLst>
                <a:path extrusionOk="0" h="647" w="756">
                  <a:moveTo>
                    <a:pt x="432" y="0"/>
                  </a:moveTo>
                  <a:cubicBezTo>
                    <a:pt x="144" y="0"/>
                    <a:pt x="1"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1"/>
            <p:cNvSpPr/>
            <p:nvPr/>
          </p:nvSpPr>
          <p:spPr>
            <a:xfrm>
              <a:off x="4798797" y="2343531"/>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1"/>
            <p:cNvSpPr/>
            <p:nvPr/>
          </p:nvSpPr>
          <p:spPr>
            <a:xfrm>
              <a:off x="4874471" y="2343531"/>
              <a:ext cx="25682" cy="21803"/>
            </a:xfrm>
            <a:custGeom>
              <a:rect b="b" l="l" r="r" t="t"/>
              <a:pathLst>
                <a:path extrusionOk="0" h="652" w="768">
                  <a:moveTo>
                    <a:pt x="444" y="0"/>
                  </a:moveTo>
                  <a:cubicBezTo>
                    <a:pt x="157" y="0"/>
                    <a:pt x="1" y="348"/>
                    <a:pt x="204" y="551"/>
                  </a:cubicBezTo>
                  <a:cubicBezTo>
                    <a:pt x="271" y="621"/>
                    <a:pt x="353" y="652"/>
                    <a:pt x="434" y="652"/>
                  </a:cubicBezTo>
                  <a:cubicBezTo>
                    <a:pt x="603" y="652"/>
                    <a:pt x="767" y="518"/>
                    <a:pt x="767" y="324"/>
                  </a:cubicBezTo>
                  <a:cubicBezTo>
                    <a:pt x="755"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1"/>
            <p:cNvSpPr/>
            <p:nvPr/>
          </p:nvSpPr>
          <p:spPr>
            <a:xfrm>
              <a:off x="4950579" y="2343531"/>
              <a:ext cx="25281" cy="21636"/>
            </a:xfrm>
            <a:custGeom>
              <a:rect b="b" l="l" r="r" t="t"/>
              <a:pathLst>
                <a:path extrusionOk="0" h="647" w="756">
                  <a:moveTo>
                    <a:pt x="432" y="0"/>
                  </a:moveTo>
                  <a:cubicBezTo>
                    <a:pt x="144" y="0"/>
                    <a:pt x="1"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1"/>
            <p:cNvSpPr/>
            <p:nvPr/>
          </p:nvSpPr>
          <p:spPr>
            <a:xfrm>
              <a:off x="5026287" y="234353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1"/>
            <p:cNvSpPr/>
            <p:nvPr/>
          </p:nvSpPr>
          <p:spPr>
            <a:xfrm>
              <a:off x="5101960" y="2343531"/>
              <a:ext cx="25682" cy="21636"/>
            </a:xfrm>
            <a:custGeom>
              <a:rect b="b" l="l" r="r" t="t"/>
              <a:pathLst>
                <a:path extrusionOk="0" h="647" w="768">
                  <a:moveTo>
                    <a:pt x="432" y="0"/>
                  </a:moveTo>
                  <a:cubicBezTo>
                    <a:pt x="145" y="0"/>
                    <a:pt x="1" y="348"/>
                    <a:pt x="204" y="551"/>
                  </a:cubicBezTo>
                  <a:cubicBezTo>
                    <a:pt x="270" y="617"/>
                    <a:pt x="353" y="647"/>
                    <a:pt x="434" y="647"/>
                  </a:cubicBezTo>
                  <a:cubicBezTo>
                    <a:pt x="603" y="647"/>
                    <a:pt x="767" y="518"/>
                    <a:pt x="767" y="324"/>
                  </a:cubicBezTo>
                  <a:cubicBezTo>
                    <a:pt x="767"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1"/>
            <p:cNvSpPr/>
            <p:nvPr/>
          </p:nvSpPr>
          <p:spPr>
            <a:xfrm>
              <a:off x="5177668" y="2343531"/>
              <a:ext cx="25682" cy="21636"/>
            </a:xfrm>
            <a:custGeom>
              <a:rect b="b" l="l" r="r" t="t"/>
              <a:pathLst>
                <a:path extrusionOk="0" h="647" w="768">
                  <a:moveTo>
                    <a:pt x="444" y="0"/>
                  </a:moveTo>
                  <a:cubicBezTo>
                    <a:pt x="144" y="0"/>
                    <a:pt x="1" y="348"/>
                    <a:pt x="204" y="551"/>
                  </a:cubicBezTo>
                  <a:cubicBezTo>
                    <a:pt x="274" y="617"/>
                    <a:pt x="358" y="647"/>
                    <a:pt x="439"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1"/>
            <p:cNvSpPr/>
            <p:nvPr/>
          </p:nvSpPr>
          <p:spPr>
            <a:xfrm>
              <a:off x="5253776" y="234353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1"/>
            <p:cNvSpPr/>
            <p:nvPr/>
          </p:nvSpPr>
          <p:spPr>
            <a:xfrm>
              <a:off x="472670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1"/>
            <p:cNvSpPr/>
            <p:nvPr/>
          </p:nvSpPr>
          <p:spPr>
            <a:xfrm>
              <a:off x="4798797" y="2406799"/>
              <a:ext cx="25648" cy="22037"/>
            </a:xfrm>
            <a:custGeom>
              <a:rect b="b" l="l" r="r" t="t"/>
              <a:pathLst>
                <a:path extrusionOk="0" h="659" w="767">
                  <a:moveTo>
                    <a:pt x="431" y="1"/>
                  </a:moveTo>
                  <a:cubicBezTo>
                    <a:pt x="144" y="1"/>
                    <a:pt x="0" y="360"/>
                    <a:pt x="204" y="564"/>
                  </a:cubicBezTo>
                  <a:cubicBezTo>
                    <a:pt x="270" y="629"/>
                    <a:pt x="352" y="659"/>
                    <a:pt x="433" y="659"/>
                  </a:cubicBezTo>
                  <a:cubicBezTo>
                    <a:pt x="602" y="659"/>
                    <a:pt x="767" y="530"/>
                    <a:pt x="767" y="336"/>
                  </a:cubicBezTo>
                  <a:cubicBezTo>
                    <a:pt x="767"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1"/>
            <p:cNvSpPr/>
            <p:nvPr/>
          </p:nvSpPr>
          <p:spPr>
            <a:xfrm>
              <a:off x="4874471" y="2406799"/>
              <a:ext cx="25682" cy="22037"/>
            </a:xfrm>
            <a:custGeom>
              <a:rect b="b" l="l" r="r" t="t"/>
              <a:pathLst>
                <a:path extrusionOk="0" h="659" w="768">
                  <a:moveTo>
                    <a:pt x="444" y="1"/>
                  </a:moveTo>
                  <a:cubicBezTo>
                    <a:pt x="145" y="1"/>
                    <a:pt x="1" y="348"/>
                    <a:pt x="204" y="564"/>
                  </a:cubicBezTo>
                  <a:cubicBezTo>
                    <a:pt x="270" y="629"/>
                    <a:pt x="353" y="659"/>
                    <a:pt x="434" y="659"/>
                  </a:cubicBezTo>
                  <a:cubicBezTo>
                    <a:pt x="603" y="659"/>
                    <a:pt x="767" y="530"/>
                    <a:pt x="767" y="336"/>
                  </a:cubicBezTo>
                  <a:cubicBezTo>
                    <a:pt x="767" y="156"/>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1"/>
            <p:cNvSpPr/>
            <p:nvPr/>
          </p:nvSpPr>
          <p:spPr>
            <a:xfrm>
              <a:off x="495419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1"/>
            <p:cNvSpPr/>
            <p:nvPr/>
          </p:nvSpPr>
          <p:spPr>
            <a:xfrm>
              <a:off x="5026287" y="2406799"/>
              <a:ext cx="25247" cy="22037"/>
            </a:xfrm>
            <a:custGeom>
              <a:rect b="b" l="l" r="r" t="t"/>
              <a:pathLst>
                <a:path extrusionOk="0" h="659" w="755">
                  <a:moveTo>
                    <a:pt x="431" y="1"/>
                  </a:moveTo>
                  <a:cubicBezTo>
                    <a:pt x="144" y="1"/>
                    <a:pt x="0" y="360"/>
                    <a:pt x="204" y="564"/>
                  </a:cubicBezTo>
                  <a:cubicBezTo>
                    <a:pt x="270" y="629"/>
                    <a:pt x="351" y="659"/>
                    <a:pt x="430" y="659"/>
                  </a:cubicBezTo>
                  <a:cubicBezTo>
                    <a:pt x="596" y="659"/>
                    <a:pt x="755" y="530"/>
                    <a:pt x="755" y="336"/>
                  </a:cubicBezTo>
                  <a:cubicBezTo>
                    <a:pt x="755"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1"/>
            <p:cNvSpPr/>
            <p:nvPr/>
          </p:nvSpPr>
          <p:spPr>
            <a:xfrm>
              <a:off x="5105572" y="2406799"/>
              <a:ext cx="22070" cy="22070"/>
            </a:xfrm>
            <a:custGeom>
              <a:rect b="b" l="l" r="r" t="t"/>
              <a:pathLst>
                <a:path extrusionOk="0" h="660" w="660">
                  <a:moveTo>
                    <a:pt x="324" y="1"/>
                  </a:moveTo>
                  <a:cubicBezTo>
                    <a:pt x="144" y="1"/>
                    <a:pt x="1" y="156"/>
                    <a:pt x="1" y="324"/>
                  </a:cubicBezTo>
                  <a:cubicBezTo>
                    <a:pt x="1" y="504"/>
                    <a:pt x="144" y="659"/>
                    <a:pt x="324" y="659"/>
                  </a:cubicBezTo>
                  <a:cubicBezTo>
                    <a:pt x="504" y="659"/>
                    <a:pt x="659" y="504"/>
                    <a:pt x="659" y="324"/>
                  </a:cubicBezTo>
                  <a:cubicBezTo>
                    <a:pt x="659" y="156"/>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1"/>
            <p:cNvSpPr/>
            <p:nvPr/>
          </p:nvSpPr>
          <p:spPr>
            <a:xfrm>
              <a:off x="518168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1"/>
            <p:cNvSpPr/>
            <p:nvPr/>
          </p:nvSpPr>
          <p:spPr>
            <a:xfrm>
              <a:off x="5253776" y="2406799"/>
              <a:ext cx="25247" cy="22037"/>
            </a:xfrm>
            <a:custGeom>
              <a:rect b="b" l="l" r="r" t="t"/>
              <a:pathLst>
                <a:path extrusionOk="0" h="659" w="755">
                  <a:moveTo>
                    <a:pt x="431" y="1"/>
                  </a:moveTo>
                  <a:cubicBezTo>
                    <a:pt x="144" y="1"/>
                    <a:pt x="0" y="360"/>
                    <a:pt x="204" y="564"/>
                  </a:cubicBezTo>
                  <a:cubicBezTo>
                    <a:pt x="270" y="629"/>
                    <a:pt x="351" y="659"/>
                    <a:pt x="430" y="659"/>
                  </a:cubicBezTo>
                  <a:cubicBezTo>
                    <a:pt x="596" y="659"/>
                    <a:pt x="755" y="530"/>
                    <a:pt x="755" y="336"/>
                  </a:cubicBezTo>
                  <a:cubicBezTo>
                    <a:pt x="755"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1"/>
            <p:cNvSpPr/>
            <p:nvPr/>
          </p:nvSpPr>
          <p:spPr>
            <a:xfrm>
              <a:off x="4723089" y="2470468"/>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1"/>
            <p:cNvSpPr/>
            <p:nvPr/>
          </p:nvSpPr>
          <p:spPr>
            <a:xfrm>
              <a:off x="4798797" y="2470468"/>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1"/>
            <p:cNvSpPr/>
            <p:nvPr/>
          </p:nvSpPr>
          <p:spPr>
            <a:xfrm>
              <a:off x="4874471" y="2470468"/>
              <a:ext cx="25682" cy="21669"/>
            </a:xfrm>
            <a:custGeom>
              <a:rect b="b" l="l" r="r" t="t"/>
              <a:pathLst>
                <a:path extrusionOk="0" h="648" w="768">
                  <a:moveTo>
                    <a:pt x="444" y="1"/>
                  </a:moveTo>
                  <a:cubicBezTo>
                    <a:pt x="145" y="1"/>
                    <a:pt x="1" y="348"/>
                    <a:pt x="204" y="552"/>
                  </a:cubicBezTo>
                  <a:cubicBezTo>
                    <a:pt x="270" y="618"/>
                    <a:pt x="353" y="647"/>
                    <a:pt x="434" y="647"/>
                  </a:cubicBezTo>
                  <a:cubicBezTo>
                    <a:pt x="603"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1"/>
            <p:cNvSpPr/>
            <p:nvPr/>
          </p:nvSpPr>
          <p:spPr>
            <a:xfrm>
              <a:off x="4950579" y="2470468"/>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1"/>
            <p:cNvSpPr/>
            <p:nvPr/>
          </p:nvSpPr>
          <p:spPr>
            <a:xfrm>
              <a:off x="5026287" y="2470468"/>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1"/>
            <p:cNvSpPr/>
            <p:nvPr/>
          </p:nvSpPr>
          <p:spPr>
            <a:xfrm>
              <a:off x="5101960" y="2470468"/>
              <a:ext cx="25682" cy="21669"/>
            </a:xfrm>
            <a:custGeom>
              <a:rect b="b" l="l" r="r" t="t"/>
              <a:pathLst>
                <a:path extrusionOk="0" h="648" w="768">
                  <a:moveTo>
                    <a:pt x="432" y="1"/>
                  </a:moveTo>
                  <a:cubicBezTo>
                    <a:pt x="145" y="1"/>
                    <a:pt x="1" y="348"/>
                    <a:pt x="204" y="552"/>
                  </a:cubicBezTo>
                  <a:cubicBezTo>
                    <a:pt x="270" y="618"/>
                    <a:pt x="353" y="647"/>
                    <a:pt x="434" y="647"/>
                  </a:cubicBezTo>
                  <a:cubicBezTo>
                    <a:pt x="603" y="647"/>
                    <a:pt x="767" y="519"/>
                    <a:pt x="767" y="324"/>
                  </a:cubicBezTo>
                  <a:cubicBezTo>
                    <a:pt x="767"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1"/>
            <p:cNvSpPr/>
            <p:nvPr/>
          </p:nvSpPr>
          <p:spPr>
            <a:xfrm>
              <a:off x="5177668" y="2470468"/>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1"/>
            <p:cNvSpPr/>
            <p:nvPr/>
          </p:nvSpPr>
          <p:spPr>
            <a:xfrm>
              <a:off x="5253776" y="2470468"/>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1"/>
            <p:cNvSpPr/>
            <p:nvPr/>
          </p:nvSpPr>
          <p:spPr>
            <a:xfrm>
              <a:off x="472670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1"/>
            <p:cNvSpPr/>
            <p:nvPr/>
          </p:nvSpPr>
          <p:spPr>
            <a:xfrm>
              <a:off x="4798797" y="2534171"/>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1"/>
            <p:cNvSpPr/>
            <p:nvPr/>
          </p:nvSpPr>
          <p:spPr>
            <a:xfrm>
              <a:off x="4874471" y="2534171"/>
              <a:ext cx="25682" cy="21636"/>
            </a:xfrm>
            <a:custGeom>
              <a:rect b="b" l="l" r="r" t="t"/>
              <a:pathLst>
                <a:path extrusionOk="0" h="647" w="768">
                  <a:moveTo>
                    <a:pt x="444" y="0"/>
                  </a:moveTo>
                  <a:cubicBezTo>
                    <a:pt x="145" y="0"/>
                    <a:pt x="1" y="348"/>
                    <a:pt x="204" y="551"/>
                  </a:cubicBezTo>
                  <a:cubicBezTo>
                    <a:pt x="270" y="617"/>
                    <a:pt x="353" y="647"/>
                    <a:pt x="434" y="647"/>
                  </a:cubicBezTo>
                  <a:cubicBezTo>
                    <a:pt x="603"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1"/>
            <p:cNvSpPr/>
            <p:nvPr/>
          </p:nvSpPr>
          <p:spPr>
            <a:xfrm>
              <a:off x="495419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1"/>
            <p:cNvSpPr/>
            <p:nvPr/>
          </p:nvSpPr>
          <p:spPr>
            <a:xfrm>
              <a:off x="5026287" y="253417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1"/>
            <p:cNvSpPr/>
            <p:nvPr/>
          </p:nvSpPr>
          <p:spPr>
            <a:xfrm>
              <a:off x="5105572" y="2534171"/>
              <a:ext cx="22070" cy="21669"/>
            </a:xfrm>
            <a:custGeom>
              <a:rect b="b" l="l" r="r" t="t"/>
              <a:pathLst>
                <a:path extrusionOk="0" h="648" w="660">
                  <a:moveTo>
                    <a:pt x="324" y="0"/>
                  </a:moveTo>
                  <a:cubicBezTo>
                    <a:pt x="144" y="0"/>
                    <a:pt x="1" y="144"/>
                    <a:pt x="1" y="324"/>
                  </a:cubicBezTo>
                  <a:cubicBezTo>
                    <a:pt x="1" y="503"/>
                    <a:pt x="144" y="647"/>
                    <a:pt x="324" y="647"/>
                  </a:cubicBezTo>
                  <a:cubicBezTo>
                    <a:pt x="504" y="647"/>
                    <a:pt x="659" y="503"/>
                    <a:pt x="659" y="324"/>
                  </a:cubicBezTo>
                  <a:cubicBezTo>
                    <a:pt x="659"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1"/>
            <p:cNvSpPr/>
            <p:nvPr/>
          </p:nvSpPr>
          <p:spPr>
            <a:xfrm>
              <a:off x="518168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1"/>
            <p:cNvSpPr/>
            <p:nvPr/>
          </p:nvSpPr>
          <p:spPr>
            <a:xfrm>
              <a:off x="5253776" y="253417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1"/>
            <p:cNvSpPr/>
            <p:nvPr/>
          </p:nvSpPr>
          <p:spPr>
            <a:xfrm>
              <a:off x="472670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1"/>
            <p:cNvSpPr/>
            <p:nvPr/>
          </p:nvSpPr>
          <p:spPr>
            <a:xfrm>
              <a:off x="4798797" y="2597840"/>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8"/>
                    <a:pt x="767" y="324"/>
                  </a:cubicBezTo>
                  <a:cubicBezTo>
                    <a:pt x="767"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1"/>
            <p:cNvSpPr/>
            <p:nvPr/>
          </p:nvSpPr>
          <p:spPr>
            <a:xfrm>
              <a:off x="4874604" y="2597840"/>
              <a:ext cx="25548" cy="21669"/>
            </a:xfrm>
            <a:custGeom>
              <a:rect b="b" l="l" r="r" t="t"/>
              <a:pathLst>
                <a:path extrusionOk="0" h="648" w="764">
                  <a:moveTo>
                    <a:pt x="459" y="0"/>
                  </a:moveTo>
                  <a:cubicBezTo>
                    <a:pt x="453" y="0"/>
                    <a:pt x="447" y="0"/>
                    <a:pt x="440" y="1"/>
                  </a:cubicBezTo>
                  <a:cubicBezTo>
                    <a:pt x="435" y="0"/>
                    <a:pt x="430" y="0"/>
                    <a:pt x="425" y="0"/>
                  </a:cubicBezTo>
                  <a:cubicBezTo>
                    <a:pt x="136" y="0"/>
                    <a:pt x="0" y="351"/>
                    <a:pt x="200" y="552"/>
                  </a:cubicBezTo>
                  <a:cubicBezTo>
                    <a:pt x="266" y="618"/>
                    <a:pt x="349" y="647"/>
                    <a:pt x="430" y="647"/>
                  </a:cubicBezTo>
                  <a:cubicBezTo>
                    <a:pt x="599" y="647"/>
                    <a:pt x="763" y="518"/>
                    <a:pt x="763" y="324"/>
                  </a:cubicBezTo>
                  <a:cubicBezTo>
                    <a:pt x="763" y="151"/>
                    <a:pt x="630" y="0"/>
                    <a:pt x="4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1"/>
            <p:cNvSpPr/>
            <p:nvPr/>
          </p:nvSpPr>
          <p:spPr>
            <a:xfrm>
              <a:off x="495419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1"/>
            <p:cNvSpPr/>
            <p:nvPr/>
          </p:nvSpPr>
          <p:spPr>
            <a:xfrm>
              <a:off x="5026287" y="2597840"/>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1"/>
            <p:cNvSpPr/>
            <p:nvPr/>
          </p:nvSpPr>
          <p:spPr>
            <a:xfrm>
              <a:off x="5105572" y="2597439"/>
              <a:ext cx="22070" cy="22070"/>
            </a:xfrm>
            <a:custGeom>
              <a:rect b="b" l="l" r="r" t="t"/>
              <a:pathLst>
                <a:path extrusionOk="0" h="660" w="660">
                  <a:moveTo>
                    <a:pt x="324" y="1"/>
                  </a:moveTo>
                  <a:cubicBezTo>
                    <a:pt x="144" y="1"/>
                    <a:pt x="1" y="156"/>
                    <a:pt x="1" y="336"/>
                  </a:cubicBezTo>
                  <a:cubicBezTo>
                    <a:pt x="1" y="516"/>
                    <a:pt x="144" y="659"/>
                    <a:pt x="324" y="659"/>
                  </a:cubicBezTo>
                  <a:cubicBezTo>
                    <a:pt x="504" y="659"/>
                    <a:pt x="659" y="516"/>
                    <a:pt x="659" y="336"/>
                  </a:cubicBezTo>
                  <a:cubicBezTo>
                    <a:pt x="659" y="156"/>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1"/>
            <p:cNvSpPr/>
            <p:nvPr/>
          </p:nvSpPr>
          <p:spPr>
            <a:xfrm>
              <a:off x="518168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1"/>
            <p:cNvSpPr/>
            <p:nvPr/>
          </p:nvSpPr>
          <p:spPr>
            <a:xfrm>
              <a:off x="5253776" y="2597840"/>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1"/>
            <p:cNvSpPr/>
            <p:nvPr/>
          </p:nvSpPr>
          <p:spPr>
            <a:xfrm>
              <a:off x="4723089" y="2661141"/>
              <a:ext cx="25281" cy="21803"/>
            </a:xfrm>
            <a:custGeom>
              <a:rect b="b" l="l" r="r" t="t"/>
              <a:pathLst>
                <a:path extrusionOk="0" h="652" w="756">
                  <a:moveTo>
                    <a:pt x="432" y="0"/>
                  </a:moveTo>
                  <a:cubicBezTo>
                    <a:pt x="144" y="0"/>
                    <a:pt x="1"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1"/>
            <p:cNvSpPr/>
            <p:nvPr/>
          </p:nvSpPr>
          <p:spPr>
            <a:xfrm>
              <a:off x="4798797" y="2661141"/>
              <a:ext cx="25648" cy="21803"/>
            </a:xfrm>
            <a:custGeom>
              <a:rect b="b" l="l" r="r" t="t"/>
              <a:pathLst>
                <a:path extrusionOk="0" h="652" w="767">
                  <a:moveTo>
                    <a:pt x="431" y="0"/>
                  </a:moveTo>
                  <a:cubicBezTo>
                    <a:pt x="144" y="0"/>
                    <a:pt x="0" y="347"/>
                    <a:pt x="204" y="551"/>
                  </a:cubicBezTo>
                  <a:cubicBezTo>
                    <a:pt x="270" y="621"/>
                    <a:pt x="352" y="652"/>
                    <a:pt x="433" y="652"/>
                  </a:cubicBezTo>
                  <a:cubicBezTo>
                    <a:pt x="603" y="652"/>
                    <a:pt x="767" y="518"/>
                    <a:pt x="767" y="323"/>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1"/>
            <p:cNvSpPr/>
            <p:nvPr/>
          </p:nvSpPr>
          <p:spPr>
            <a:xfrm>
              <a:off x="4874471" y="2661141"/>
              <a:ext cx="25682" cy="21803"/>
            </a:xfrm>
            <a:custGeom>
              <a:rect b="b" l="l" r="r" t="t"/>
              <a:pathLst>
                <a:path extrusionOk="0" h="652" w="768">
                  <a:moveTo>
                    <a:pt x="444" y="0"/>
                  </a:moveTo>
                  <a:cubicBezTo>
                    <a:pt x="145" y="0"/>
                    <a:pt x="1" y="347"/>
                    <a:pt x="204" y="551"/>
                  </a:cubicBezTo>
                  <a:cubicBezTo>
                    <a:pt x="271" y="621"/>
                    <a:pt x="353" y="652"/>
                    <a:pt x="434" y="652"/>
                  </a:cubicBezTo>
                  <a:cubicBezTo>
                    <a:pt x="603" y="652"/>
                    <a:pt x="767" y="518"/>
                    <a:pt x="767" y="323"/>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1"/>
            <p:cNvSpPr/>
            <p:nvPr/>
          </p:nvSpPr>
          <p:spPr>
            <a:xfrm>
              <a:off x="4950579" y="2661141"/>
              <a:ext cx="25281" cy="21803"/>
            </a:xfrm>
            <a:custGeom>
              <a:rect b="b" l="l" r="r" t="t"/>
              <a:pathLst>
                <a:path extrusionOk="0" h="652" w="756">
                  <a:moveTo>
                    <a:pt x="432" y="0"/>
                  </a:moveTo>
                  <a:cubicBezTo>
                    <a:pt x="144" y="0"/>
                    <a:pt x="1"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1"/>
            <p:cNvSpPr/>
            <p:nvPr/>
          </p:nvSpPr>
          <p:spPr>
            <a:xfrm>
              <a:off x="5026287" y="2661141"/>
              <a:ext cx="25247" cy="21803"/>
            </a:xfrm>
            <a:custGeom>
              <a:rect b="b" l="l" r="r" t="t"/>
              <a:pathLst>
                <a:path extrusionOk="0" h="652" w="755">
                  <a:moveTo>
                    <a:pt x="431" y="0"/>
                  </a:moveTo>
                  <a:cubicBezTo>
                    <a:pt x="144" y="0"/>
                    <a:pt x="0" y="347"/>
                    <a:pt x="204" y="551"/>
                  </a:cubicBezTo>
                  <a:cubicBezTo>
                    <a:pt x="270" y="621"/>
                    <a:pt x="351" y="652"/>
                    <a:pt x="430" y="652"/>
                  </a:cubicBezTo>
                  <a:cubicBezTo>
                    <a:pt x="596" y="652"/>
                    <a:pt x="755" y="518"/>
                    <a:pt x="755"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1"/>
            <p:cNvSpPr/>
            <p:nvPr/>
          </p:nvSpPr>
          <p:spPr>
            <a:xfrm>
              <a:off x="5101960" y="2661141"/>
              <a:ext cx="25682" cy="21803"/>
            </a:xfrm>
            <a:custGeom>
              <a:rect b="b" l="l" r="r" t="t"/>
              <a:pathLst>
                <a:path extrusionOk="0" h="652" w="768">
                  <a:moveTo>
                    <a:pt x="432" y="0"/>
                  </a:moveTo>
                  <a:cubicBezTo>
                    <a:pt x="145" y="0"/>
                    <a:pt x="1" y="347"/>
                    <a:pt x="204" y="551"/>
                  </a:cubicBezTo>
                  <a:cubicBezTo>
                    <a:pt x="271" y="621"/>
                    <a:pt x="353" y="652"/>
                    <a:pt x="434" y="652"/>
                  </a:cubicBezTo>
                  <a:cubicBezTo>
                    <a:pt x="603" y="652"/>
                    <a:pt x="767" y="518"/>
                    <a:pt x="767" y="323"/>
                  </a:cubicBezTo>
                  <a:cubicBezTo>
                    <a:pt x="767"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1"/>
            <p:cNvSpPr/>
            <p:nvPr/>
          </p:nvSpPr>
          <p:spPr>
            <a:xfrm>
              <a:off x="5177668" y="2661141"/>
              <a:ext cx="25682" cy="21803"/>
            </a:xfrm>
            <a:custGeom>
              <a:rect b="b" l="l" r="r" t="t"/>
              <a:pathLst>
                <a:path extrusionOk="0" h="652" w="768">
                  <a:moveTo>
                    <a:pt x="444" y="0"/>
                  </a:moveTo>
                  <a:cubicBezTo>
                    <a:pt x="144" y="0"/>
                    <a:pt x="1" y="347"/>
                    <a:pt x="204" y="551"/>
                  </a:cubicBezTo>
                  <a:cubicBezTo>
                    <a:pt x="274" y="621"/>
                    <a:pt x="358" y="652"/>
                    <a:pt x="439" y="652"/>
                  </a:cubicBezTo>
                  <a:cubicBezTo>
                    <a:pt x="608" y="652"/>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1"/>
            <p:cNvSpPr/>
            <p:nvPr/>
          </p:nvSpPr>
          <p:spPr>
            <a:xfrm>
              <a:off x="5253776" y="2661141"/>
              <a:ext cx="25247" cy="21803"/>
            </a:xfrm>
            <a:custGeom>
              <a:rect b="b" l="l" r="r" t="t"/>
              <a:pathLst>
                <a:path extrusionOk="0" h="652" w="755">
                  <a:moveTo>
                    <a:pt x="431" y="0"/>
                  </a:moveTo>
                  <a:cubicBezTo>
                    <a:pt x="144" y="0"/>
                    <a:pt x="0" y="347"/>
                    <a:pt x="204" y="551"/>
                  </a:cubicBezTo>
                  <a:cubicBezTo>
                    <a:pt x="270" y="621"/>
                    <a:pt x="351" y="652"/>
                    <a:pt x="430" y="652"/>
                  </a:cubicBezTo>
                  <a:cubicBezTo>
                    <a:pt x="596" y="652"/>
                    <a:pt x="755" y="518"/>
                    <a:pt x="755"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1"/>
            <p:cNvSpPr/>
            <p:nvPr/>
          </p:nvSpPr>
          <p:spPr>
            <a:xfrm>
              <a:off x="472670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1"/>
            <p:cNvSpPr/>
            <p:nvPr/>
          </p:nvSpPr>
          <p:spPr>
            <a:xfrm>
              <a:off x="4798797" y="2724810"/>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1"/>
            <p:cNvSpPr/>
            <p:nvPr/>
          </p:nvSpPr>
          <p:spPr>
            <a:xfrm>
              <a:off x="4874471" y="2724810"/>
              <a:ext cx="25682" cy="21636"/>
            </a:xfrm>
            <a:custGeom>
              <a:rect b="b" l="l" r="r" t="t"/>
              <a:pathLst>
                <a:path extrusionOk="0" h="647" w="768">
                  <a:moveTo>
                    <a:pt x="444" y="0"/>
                  </a:moveTo>
                  <a:cubicBezTo>
                    <a:pt x="145" y="0"/>
                    <a:pt x="1" y="348"/>
                    <a:pt x="204" y="551"/>
                  </a:cubicBezTo>
                  <a:cubicBezTo>
                    <a:pt x="270" y="617"/>
                    <a:pt x="353" y="647"/>
                    <a:pt x="434" y="647"/>
                  </a:cubicBezTo>
                  <a:cubicBezTo>
                    <a:pt x="603"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1"/>
            <p:cNvSpPr/>
            <p:nvPr/>
          </p:nvSpPr>
          <p:spPr>
            <a:xfrm>
              <a:off x="495419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1"/>
            <p:cNvSpPr/>
            <p:nvPr/>
          </p:nvSpPr>
          <p:spPr>
            <a:xfrm>
              <a:off x="5026287" y="2724810"/>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1"/>
            <p:cNvSpPr/>
            <p:nvPr/>
          </p:nvSpPr>
          <p:spPr>
            <a:xfrm>
              <a:off x="5105572" y="2724810"/>
              <a:ext cx="22070" cy="21669"/>
            </a:xfrm>
            <a:custGeom>
              <a:rect b="b" l="l" r="r" t="t"/>
              <a:pathLst>
                <a:path extrusionOk="0" h="648" w="660">
                  <a:moveTo>
                    <a:pt x="324" y="0"/>
                  </a:moveTo>
                  <a:cubicBezTo>
                    <a:pt x="144" y="0"/>
                    <a:pt x="1" y="144"/>
                    <a:pt x="1" y="324"/>
                  </a:cubicBezTo>
                  <a:cubicBezTo>
                    <a:pt x="1" y="503"/>
                    <a:pt x="144" y="647"/>
                    <a:pt x="324" y="647"/>
                  </a:cubicBezTo>
                  <a:cubicBezTo>
                    <a:pt x="504" y="647"/>
                    <a:pt x="659" y="503"/>
                    <a:pt x="659" y="324"/>
                  </a:cubicBezTo>
                  <a:cubicBezTo>
                    <a:pt x="659"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1"/>
            <p:cNvSpPr/>
            <p:nvPr/>
          </p:nvSpPr>
          <p:spPr>
            <a:xfrm>
              <a:off x="518168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1"/>
            <p:cNvSpPr/>
            <p:nvPr/>
          </p:nvSpPr>
          <p:spPr>
            <a:xfrm>
              <a:off x="5253776" y="2724810"/>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5" name="Google Shape;2225;p31"/>
          <p:cNvSpPr txBox="1"/>
          <p:nvPr>
            <p:ph idx="4" type="title"/>
          </p:nvPr>
        </p:nvSpPr>
        <p:spPr>
          <a:xfrm>
            <a:off x="713225" y="445025"/>
            <a:ext cx="7726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26" name="Google Shape;2226;p31"/>
          <p:cNvSpPr txBox="1"/>
          <p:nvPr>
            <p:ph idx="1" type="subTitle"/>
          </p:nvPr>
        </p:nvSpPr>
        <p:spPr>
          <a:xfrm>
            <a:off x="713224" y="3051048"/>
            <a:ext cx="1892700" cy="88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227" name="Google Shape;2227;p31"/>
          <p:cNvSpPr txBox="1"/>
          <p:nvPr>
            <p:ph idx="5" type="subTitle"/>
          </p:nvPr>
        </p:nvSpPr>
        <p:spPr>
          <a:xfrm>
            <a:off x="3613212" y="3051048"/>
            <a:ext cx="1892700" cy="88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228" name="Google Shape;2228;p31"/>
          <p:cNvSpPr txBox="1"/>
          <p:nvPr>
            <p:ph idx="6" type="subTitle"/>
          </p:nvPr>
        </p:nvSpPr>
        <p:spPr>
          <a:xfrm>
            <a:off x="6513187" y="3051048"/>
            <a:ext cx="1892700" cy="88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229" name="Google Shape;2229;p31"/>
          <p:cNvSpPr txBox="1"/>
          <p:nvPr>
            <p:ph idx="7" type="subTitle"/>
          </p:nvPr>
        </p:nvSpPr>
        <p:spPr>
          <a:xfrm>
            <a:off x="713224" y="2246376"/>
            <a:ext cx="1895400" cy="466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Teko"/>
              <a:buNone/>
              <a:defRPr sz="2800">
                <a:latin typeface="Teko"/>
                <a:ea typeface="Teko"/>
                <a:cs typeface="Teko"/>
                <a:sym typeface="Teko"/>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230" name="Google Shape;2230;p31"/>
          <p:cNvSpPr txBox="1"/>
          <p:nvPr>
            <p:ph idx="8" type="subTitle"/>
          </p:nvPr>
        </p:nvSpPr>
        <p:spPr>
          <a:xfrm>
            <a:off x="3613212" y="2246376"/>
            <a:ext cx="1895400" cy="46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31" name="Google Shape;2231;p31"/>
          <p:cNvSpPr txBox="1"/>
          <p:nvPr>
            <p:ph idx="9" type="subTitle"/>
          </p:nvPr>
        </p:nvSpPr>
        <p:spPr>
          <a:xfrm>
            <a:off x="6513187" y="2246376"/>
            <a:ext cx="1895400" cy="46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1">
    <p:spTree>
      <p:nvGrpSpPr>
        <p:cNvPr id="2232" name="Shape 2232"/>
        <p:cNvGrpSpPr/>
        <p:nvPr/>
      </p:nvGrpSpPr>
      <p:grpSpPr>
        <a:xfrm>
          <a:off x="0" y="0"/>
          <a:ext cx="0" cy="0"/>
          <a:chOff x="0" y="0"/>
          <a:chExt cx="0" cy="0"/>
        </a:xfrm>
      </p:grpSpPr>
      <p:sp>
        <p:nvSpPr>
          <p:cNvPr id="2233" name="Google Shape;2233;p32"/>
          <p:cNvSpPr/>
          <p:nvPr/>
        </p:nvSpPr>
        <p:spPr>
          <a:xfrm>
            <a:off x="3505812" y="537247"/>
            <a:ext cx="4934100" cy="460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2"/>
          <p:cNvSpPr/>
          <p:nvPr/>
        </p:nvSpPr>
        <p:spPr>
          <a:xfrm>
            <a:off x="2993917" y="2280546"/>
            <a:ext cx="403755" cy="375030"/>
          </a:xfrm>
          <a:custGeom>
            <a:rect b="b" l="l" r="r" t="t"/>
            <a:pathLst>
              <a:path extrusionOk="0" h="11215" w="12074">
                <a:moveTo>
                  <a:pt x="6019" y="1"/>
                </a:moveTo>
                <a:cubicBezTo>
                  <a:pt x="3324" y="1"/>
                  <a:pt x="945" y="1954"/>
                  <a:pt x="504" y="4711"/>
                </a:cubicBezTo>
                <a:cubicBezTo>
                  <a:pt x="1" y="7765"/>
                  <a:pt x="2085" y="10652"/>
                  <a:pt x="5139" y="11143"/>
                </a:cubicBezTo>
                <a:cubicBezTo>
                  <a:pt x="5441" y="11191"/>
                  <a:pt x="5741" y="11215"/>
                  <a:pt x="6037" y="11215"/>
                </a:cubicBezTo>
                <a:cubicBezTo>
                  <a:pt x="8740" y="11215"/>
                  <a:pt x="11128" y="9260"/>
                  <a:pt x="11571" y="6508"/>
                </a:cubicBezTo>
                <a:cubicBezTo>
                  <a:pt x="12074" y="3453"/>
                  <a:pt x="9990" y="567"/>
                  <a:pt x="6936" y="76"/>
                </a:cubicBezTo>
                <a:cubicBezTo>
                  <a:pt x="6628" y="25"/>
                  <a:pt x="6322" y="1"/>
                  <a:pt x="60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2"/>
          <p:cNvSpPr/>
          <p:nvPr/>
        </p:nvSpPr>
        <p:spPr>
          <a:xfrm>
            <a:off x="2852936" y="2125253"/>
            <a:ext cx="685721" cy="685319"/>
          </a:xfrm>
          <a:custGeom>
            <a:rect b="b" l="l" r="r" t="t"/>
            <a:pathLst>
              <a:path extrusionOk="0" fill="none" h="20494" w="20506">
                <a:moveTo>
                  <a:pt x="16853" y="3642"/>
                </a:moveTo>
                <a:cubicBezTo>
                  <a:pt x="20506" y="7295"/>
                  <a:pt x="20506" y="13200"/>
                  <a:pt x="16853" y="16853"/>
                </a:cubicBezTo>
                <a:cubicBezTo>
                  <a:pt x="13200" y="20494"/>
                  <a:pt x="7295" y="20494"/>
                  <a:pt x="3642" y="16853"/>
                </a:cubicBezTo>
                <a:cubicBezTo>
                  <a:pt x="1" y="13200"/>
                  <a:pt x="1" y="7295"/>
                  <a:pt x="3642" y="3642"/>
                </a:cubicBezTo>
                <a:cubicBezTo>
                  <a:pt x="7295" y="1"/>
                  <a:pt x="13200" y="1"/>
                  <a:pt x="16853" y="3642"/>
                </a:cubicBezTo>
                <a:close/>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2"/>
          <p:cNvSpPr/>
          <p:nvPr/>
        </p:nvSpPr>
        <p:spPr>
          <a:xfrm flipH="1">
            <a:off x="2885805" y="-7829"/>
            <a:ext cx="620011" cy="890373"/>
          </a:xfrm>
          <a:custGeom>
            <a:rect b="b" l="l" r="r" t="t"/>
            <a:pathLst>
              <a:path extrusionOk="0" h="26626" w="18541">
                <a:moveTo>
                  <a:pt x="0" y="0"/>
                </a:moveTo>
                <a:lnTo>
                  <a:pt x="0" y="26625"/>
                </a:lnTo>
                <a:lnTo>
                  <a:pt x="12624" y="26625"/>
                </a:lnTo>
                <a:cubicBezTo>
                  <a:pt x="15894" y="26625"/>
                  <a:pt x="18541" y="23966"/>
                  <a:pt x="18541" y="20708"/>
                </a:cubicBezTo>
                <a:lnTo>
                  <a:pt x="185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2"/>
          <p:cNvSpPr/>
          <p:nvPr/>
        </p:nvSpPr>
        <p:spPr>
          <a:xfrm>
            <a:off x="3188799" y="-110204"/>
            <a:ext cx="14000" cy="2574704"/>
          </a:xfrm>
          <a:custGeom>
            <a:rect b="b" l="l" r="r" t="t"/>
            <a:pathLst>
              <a:path extrusionOk="0" fill="none" h="71624" w="1">
                <a:moveTo>
                  <a:pt x="0" y="71624"/>
                </a:moveTo>
                <a:lnTo>
                  <a:pt x="0" y="1"/>
                </a:lnTo>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2"/>
          <p:cNvSpPr/>
          <p:nvPr/>
        </p:nvSpPr>
        <p:spPr>
          <a:xfrm>
            <a:off x="8439905" y="3063846"/>
            <a:ext cx="136201" cy="2077493"/>
          </a:xfrm>
          <a:custGeom>
            <a:rect b="b" l="l" r="r" t="t"/>
            <a:pathLst>
              <a:path extrusionOk="0" h="62126" w="4073">
                <a:moveTo>
                  <a:pt x="0" y="0"/>
                </a:moveTo>
                <a:lnTo>
                  <a:pt x="0" y="62125"/>
                </a:lnTo>
                <a:lnTo>
                  <a:pt x="4072" y="62125"/>
                </a:lnTo>
                <a:lnTo>
                  <a:pt x="40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9" name="Google Shape;2239;p32"/>
          <p:cNvGrpSpPr/>
          <p:nvPr/>
        </p:nvGrpSpPr>
        <p:grpSpPr>
          <a:xfrm>
            <a:off x="679955" y="4560770"/>
            <a:ext cx="556341" cy="466622"/>
            <a:chOff x="5590805" y="3094411"/>
            <a:chExt cx="556341" cy="466622"/>
          </a:xfrm>
        </p:grpSpPr>
        <p:sp>
          <p:nvSpPr>
            <p:cNvPr id="2240" name="Google Shape;2240;p32"/>
            <p:cNvSpPr/>
            <p:nvPr/>
          </p:nvSpPr>
          <p:spPr>
            <a:xfrm>
              <a:off x="5590805" y="3094411"/>
              <a:ext cx="25648" cy="21636"/>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2"/>
            <p:cNvSpPr/>
            <p:nvPr/>
          </p:nvSpPr>
          <p:spPr>
            <a:xfrm>
              <a:off x="5670493" y="3094411"/>
              <a:ext cx="21669" cy="21636"/>
            </a:xfrm>
            <a:custGeom>
              <a:rect b="b" l="l" r="r" t="t"/>
              <a:pathLst>
                <a:path extrusionOk="0" h="647" w="648">
                  <a:moveTo>
                    <a:pt x="324" y="0"/>
                  </a:moveTo>
                  <a:cubicBezTo>
                    <a:pt x="145" y="0"/>
                    <a:pt x="1" y="144"/>
                    <a:pt x="1" y="323"/>
                  </a:cubicBezTo>
                  <a:cubicBezTo>
                    <a:pt x="1" y="503"/>
                    <a:pt x="145" y="647"/>
                    <a:pt x="324" y="647"/>
                  </a:cubicBezTo>
                  <a:cubicBezTo>
                    <a:pt x="504" y="647"/>
                    <a:pt x="648" y="503"/>
                    <a:pt x="648" y="323"/>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2"/>
            <p:cNvSpPr/>
            <p:nvPr/>
          </p:nvSpPr>
          <p:spPr>
            <a:xfrm>
              <a:off x="5742589" y="3094411"/>
              <a:ext cx="25281" cy="21636"/>
            </a:xfrm>
            <a:custGeom>
              <a:rect b="b" l="l" r="r" t="t"/>
              <a:pathLst>
                <a:path extrusionOk="0" h="647" w="756">
                  <a:moveTo>
                    <a:pt x="432" y="0"/>
                  </a:moveTo>
                  <a:cubicBezTo>
                    <a:pt x="144" y="0"/>
                    <a:pt x="1" y="347"/>
                    <a:pt x="204" y="551"/>
                  </a:cubicBezTo>
                  <a:cubicBezTo>
                    <a:pt x="270" y="617"/>
                    <a:pt x="351" y="646"/>
                    <a:pt x="431" y="646"/>
                  </a:cubicBezTo>
                  <a:cubicBezTo>
                    <a:pt x="596" y="646"/>
                    <a:pt x="755" y="518"/>
                    <a:pt x="755" y="323"/>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2"/>
            <p:cNvSpPr/>
            <p:nvPr/>
          </p:nvSpPr>
          <p:spPr>
            <a:xfrm>
              <a:off x="5818297" y="3094411"/>
              <a:ext cx="25648" cy="21636"/>
            </a:xfrm>
            <a:custGeom>
              <a:rect b="b" l="l" r="r" t="t"/>
              <a:pathLst>
                <a:path extrusionOk="0" h="647" w="767">
                  <a:moveTo>
                    <a:pt x="444" y="0"/>
                  </a:moveTo>
                  <a:cubicBezTo>
                    <a:pt x="144" y="0"/>
                    <a:pt x="0" y="347"/>
                    <a:pt x="204" y="551"/>
                  </a:cubicBezTo>
                  <a:cubicBezTo>
                    <a:pt x="270" y="617"/>
                    <a:pt x="352" y="646"/>
                    <a:pt x="433" y="646"/>
                  </a:cubicBezTo>
                  <a:cubicBezTo>
                    <a:pt x="603" y="646"/>
                    <a:pt x="767" y="518"/>
                    <a:pt x="767" y="323"/>
                  </a:cubicBezTo>
                  <a:cubicBezTo>
                    <a:pt x="767" y="144"/>
                    <a:pt x="611"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2"/>
            <p:cNvSpPr/>
            <p:nvPr/>
          </p:nvSpPr>
          <p:spPr>
            <a:xfrm>
              <a:off x="5897985" y="3094411"/>
              <a:ext cx="21669" cy="21636"/>
            </a:xfrm>
            <a:custGeom>
              <a:rect b="b" l="l" r="r" t="t"/>
              <a:pathLst>
                <a:path extrusionOk="0" h="647" w="648">
                  <a:moveTo>
                    <a:pt x="324" y="0"/>
                  </a:moveTo>
                  <a:cubicBezTo>
                    <a:pt x="145" y="0"/>
                    <a:pt x="1" y="144"/>
                    <a:pt x="1" y="323"/>
                  </a:cubicBezTo>
                  <a:cubicBezTo>
                    <a:pt x="1" y="503"/>
                    <a:pt x="145" y="647"/>
                    <a:pt x="324" y="647"/>
                  </a:cubicBezTo>
                  <a:cubicBezTo>
                    <a:pt x="504" y="647"/>
                    <a:pt x="648" y="503"/>
                    <a:pt x="648" y="323"/>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2"/>
            <p:cNvSpPr/>
            <p:nvPr/>
          </p:nvSpPr>
          <p:spPr>
            <a:xfrm>
              <a:off x="5970082" y="3094411"/>
              <a:ext cx="25281" cy="21636"/>
            </a:xfrm>
            <a:custGeom>
              <a:rect b="b" l="l" r="r" t="t"/>
              <a:pathLst>
                <a:path extrusionOk="0" h="647" w="756">
                  <a:moveTo>
                    <a:pt x="432" y="0"/>
                  </a:moveTo>
                  <a:cubicBezTo>
                    <a:pt x="144" y="0"/>
                    <a:pt x="1" y="347"/>
                    <a:pt x="204" y="551"/>
                  </a:cubicBezTo>
                  <a:cubicBezTo>
                    <a:pt x="270" y="617"/>
                    <a:pt x="351" y="646"/>
                    <a:pt x="431" y="646"/>
                  </a:cubicBezTo>
                  <a:cubicBezTo>
                    <a:pt x="596" y="646"/>
                    <a:pt x="755" y="518"/>
                    <a:pt x="755" y="323"/>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2"/>
            <p:cNvSpPr/>
            <p:nvPr/>
          </p:nvSpPr>
          <p:spPr>
            <a:xfrm>
              <a:off x="6045790" y="3094411"/>
              <a:ext cx="25247" cy="21636"/>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2"/>
            <p:cNvSpPr/>
            <p:nvPr/>
          </p:nvSpPr>
          <p:spPr>
            <a:xfrm>
              <a:off x="6125076" y="3094411"/>
              <a:ext cx="22070" cy="21636"/>
            </a:xfrm>
            <a:custGeom>
              <a:rect b="b" l="l" r="r" t="t"/>
              <a:pathLst>
                <a:path extrusionOk="0" h="647" w="660">
                  <a:moveTo>
                    <a:pt x="336" y="0"/>
                  </a:moveTo>
                  <a:cubicBezTo>
                    <a:pt x="157" y="0"/>
                    <a:pt x="1" y="144"/>
                    <a:pt x="1" y="323"/>
                  </a:cubicBezTo>
                  <a:cubicBezTo>
                    <a:pt x="1" y="503"/>
                    <a:pt x="157" y="647"/>
                    <a:pt x="336" y="647"/>
                  </a:cubicBezTo>
                  <a:cubicBezTo>
                    <a:pt x="516" y="647"/>
                    <a:pt x="660" y="503"/>
                    <a:pt x="660" y="323"/>
                  </a:cubicBezTo>
                  <a:cubicBezTo>
                    <a:pt x="660" y="144"/>
                    <a:pt x="516"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2"/>
            <p:cNvSpPr/>
            <p:nvPr/>
          </p:nvSpPr>
          <p:spPr>
            <a:xfrm>
              <a:off x="5590805" y="3158047"/>
              <a:ext cx="25648" cy="21669"/>
            </a:xfrm>
            <a:custGeom>
              <a:rect b="b" l="l" r="r" t="t"/>
              <a:pathLst>
                <a:path extrusionOk="0" h="648" w="767">
                  <a:moveTo>
                    <a:pt x="463" y="1"/>
                  </a:moveTo>
                  <a:cubicBezTo>
                    <a:pt x="457" y="1"/>
                    <a:pt x="450" y="1"/>
                    <a:pt x="444" y="1"/>
                  </a:cubicBezTo>
                  <a:cubicBezTo>
                    <a:pt x="156" y="1"/>
                    <a:pt x="0" y="349"/>
                    <a:pt x="216" y="552"/>
                  </a:cubicBezTo>
                  <a:cubicBezTo>
                    <a:pt x="282" y="618"/>
                    <a:pt x="363" y="648"/>
                    <a:pt x="442" y="648"/>
                  </a:cubicBezTo>
                  <a:cubicBezTo>
                    <a:pt x="608" y="648"/>
                    <a:pt x="767" y="519"/>
                    <a:pt x="767" y="325"/>
                  </a:cubicBezTo>
                  <a:cubicBezTo>
                    <a:pt x="767" y="152"/>
                    <a:pt x="633"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2"/>
            <p:cNvSpPr/>
            <p:nvPr/>
          </p:nvSpPr>
          <p:spPr>
            <a:xfrm>
              <a:off x="5666915" y="3158047"/>
              <a:ext cx="25247" cy="21669"/>
            </a:xfrm>
            <a:custGeom>
              <a:rect b="b" l="l" r="r" t="t"/>
              <a:pathLst>
                <a:path extrusionOk="0" h="648" w="755">
                  <a:moveTo>
                    <a:pt x="451" y="1"/>
                  </a:moveTo>
                  <a:cubicBezTo>
                    <a:pt x="444" y="1"/>
                    <a:pt x="438" y="1"/>
                    <a:pt x="431" y="1"/>
                  </a:cubicBezTo>
                  <a:cubicBezTo>
                    <a:pt x="144" y="1"/>
                    <a:pt x="0" y="349"/>
                    <a:pt x="204" y="552"/>
                  </a:cubicBezTo>
                  <a:cubicBezTo>
                    <a:pt x="270" y="618"/>
                    <a:pt x="351" y="648"/>
                    <a:pt x="430" y="648"/>
                  </a:cubicBezTo>
                  <a:cubicBezTo>
                    <a:pt x="596" y="648"/>
                    <a:pt x="755" y="519"/>
                    <a:pt x="755" y="325"/>
                  </a:cubicBezTo>
                  <a:cubicBezTo>
                    <a:pt x="755" y="152"/>
                    <a:pt x="621"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2"/>
            <p:cNvSpPr/>
            <p:nvPr/>
          </p:nvSpPr>
          <p:spPr>
            <a:xfrm>
              <a:off x="5742589" y="3158080"/>
              <a:ext cx="25548" cy="21769"/>
            </a:xfrm>
            <a:custGeom>
              <a:rect b="b" l="l" r="r" t="t"/>
              <a:pathLst>
                <a:path extrusionOk="0" h="651" w="764">
                  <a:moveTo>
                    <a:pt x="432" y="0"/>
                  </a:moveTo>
                  <a:cubicBezTo>
                    <a:pt x="144" y="0"/>
                    <a:pt x="1" y="360"/>
                    <a:pt x="204" y="563"/>
                  </a:cubicBezTo>
                  <a:cubicBezTo>
                    <a:pt x="272" y="624"/>
                    <a:pt x="353" y="651"/>
                    <a:pt x="431" y="651"/>
                  </a:cubicBezTo>
                  <a:cubicBezTo>
                    <a:pt x="603" y="651"/>
                    <a:pt x="763" y="521"/>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2"/>
            <p:cNvSpPr/>
            <p:nvPr/>
          </p:nvSpPr>
          <p:spPr>
            <a:xfrm>
              <a:off x="5818297" y="3158047"/>
              <a:ext cx="25648" cy="21669"/>
            </a:xfrm>
            <a:custGeom>
              <a:rect b="b" l="l" r="r" t="t"/>
              <a:pathLst>
                <a:path extrusionOk="0" h="648" w="767">
                  <a:moveTo>
                    <a:pt x="462" y="1"/>
                  </a:moveTo>
                  <a:cubicBezTo>
                    <a:pt x="456" y="1"/>
                    <a:pt x="450" y="1"/>
                    <a:pt x="444" y="1"/>
                  </a:cubicBezTo>
                  <a:cubicBezTo>
                    <a:pt x="144" y="1"/>
                    <a:pt x="0" y="349"/>
                    <a:pt x="204" y="552"/>
                  </a:cubicBezTo>
                  <a:cubicBezTo>
                    <a:pt x="274" y="618"/>
                    <a:pt x="357" y="648"/>
                    <a:pt x="439" y="648"/>
                  </a:cubicBezTo>
                  <a:cubicBezTo>
                    <a:pt x="608" y="648"/>
                    <a:pt x="767" y="519"/>
                    <a:pt x="767" y="325"/>
                  </a:cubicBezTo>
                  <a:cubicBezTo>
                    <a:pt x="767" y="152"/>
                    <a:pt x="62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2"/>
            <p:cNvSpPr/>
            <p:nvPr/>
          </p:nvSpPr>
          <p:spPr>
            <a:xfrm>
              <a:off x="5894006" y="3158047"/>
              <a:ext cx="25648" cy="21669"/>
            </a:xfrm>
            <a:custGeom>
              <a:rect b="b" l="l" r="r" t="t"/>
              <a:pathLst>
                <a:path extrusionOk="0" h="648" w="767">
                  <a:moveTo>
                    <a:pt x="463" y="1"/>
                  </a:moveTo>
                  <a:cubicBezTo>
                    <a:pt x="456" y="1"/>
                    <a:pt x="450" y="1"/>
                    <a:pt x="443" y="1"/>
                  </a:cubicBezTo>
                  <a:cubicBezTo>
                    <a:pt x="156" y="1"/>
                    <a:pt x="0" y="349"/>
                    <a:pt x="216" y="552"/>
                  </a:cubicBezTo>
                  <a:cubicBezTo>
                    <a:pt x="282" y="618"/>
                    <a:pt x="363" y="648"/>
                    <a:pt x="442" y="648"/>
                  </a:cubicBezTo>
                  <a:cubicBezTo>
                    <a:pt x="608" y="648"/>
                    <a:pt x="767" y="519"/>
                    <a:pt x="767" y="325"/>
                  </a:cubicBezTo>
                  <a:cubicBezTo>
                    <a:pt x="767" y="152"/>
                    <a:pt x="633"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2"/>
            <p:cNvSpPr/>
            <p:nvPr/>
          </p:nvSpPr>
          <p:spPr>
            <a:xfrm>
              <a:off x="5970082" y="3158047"/>
              <a:ext cx="25281" cy="21669"/>
            </a:xfrm>
            <a:custGeom>
              <a:rect b="b" l="l" r="r" t="t"/>
              <a:pathLst>
                <a:path extrusionOk="0" h="648" w="756">
                  <a:moveTo>
                    <a:pt x="451" y="1"/>
                  </a:moveTo>
                  <a:cubicBezTo>
                    <a:pt x="445" y="1"/>
                    <a:pt x="438" y="1"/>
                    <a:pt x="432" y="1"/>
                  </a:cubicBezTo>
                  <a:cubicBezTo>
                    <a:pt x="144" y="1"/>
                    <a:pt x="1" y="349"/>
                    <a:pt x="204" y="552"/>
                  </a:cubicBezTo>
                  <a:cubicBezTo>
                    <a:pt x="270" y="618"/>
                    <a:pt x="351" y="648"/>
                    <a:pt x="431" y="648"/>
                  </a:cubicBezTo>
                  <a:cubicBezTo>
                    <a:pt x="596" y="648"/>
                    <a:pt x="755" y="519"/>
                    <a:pt x="755" y="325"/>
                  </a:cubicBezTo>
                  <a:cubicBezTo>
                    <a:pt x="755" y="152"/>
                    <a:pt x="622"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2"/>
            <p:cNvSpPr/>
            <p:nvPr/>
          </p:nvSpPr>
          <p:spPr>
            <a:xfrm>
              <a:off x="6045890" y="3158080"/>
              <a:ext cx="25147" cy="21636"/>
            </a:xfrm>
            <a:custGeom>
              <a:rect b="b" l="l" r="r" t="t"/>
              <a:pathLst>
                <a:path extrusionOk="0" h="647" w="752">
                  <a:moveTo>
                    <a:pt x="415" y="0"/>
                  </a:moveTo>
                  <a:cubicBezTo>
                    <a:pt x="137" y="0"/>
                    <a:pt x="1" y="351"/>
                    <a:pt x="201" y="551"/>
                  </a:cubicBezTo>
                  <a:cubicBezTo>
                    <a:pt x="267" y="617"/>
                    <a:pt x="348" y="647"/>
                    <a:pt x="427" y="647"/>
                  </a:cubicBezTo>
                  <a:cubicBezTo>
                    <a:pt x="593" y="647"/>
                    <a:pt x="752" y="518"/>
                    <a:pt x="752" y="324"/>
                  </a:cubicBezTo>
                  <a:cubicBezTo>
                    <a:pt x="752" y="144"/>
                    <a:pt x="608" y="0"/>
                    <a:pt x="429" y="0"/>
                  </a:cubicBezTo>
                  <a:cubicBezTo>
                    <a:pt x="424" y="0"/>
                    <a:pt x="419" y="0"/>
                    <a:pt x="4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2"/>
            <p:cNvSpPr/>
            <p:nvPr/>
          </p:nvSpPr>
          <p:spPr>
            <a:xfrm>
              <a:off x="6121498" y="3158047"/>
              <a:ext cx="25648" cy="21669"/>
            </a:xfrm>
            <a:custGeom>
              <a:rect b="b" l="l" r="r" t="t"/>
              <a:pathLst>
                <a:path extrusionOk="0" h="648" w="767">
                  <a:moveTo>
                    <a:pt x="463" y="1"/>
                  </a:moveTo>
                  <a:cubicBezTo>
                    <a:pt x="456" y="1"/>
                    <a:pt x="450" y="1"/>
                    <a:pt x="443" y="1"/>
                  </a:cubicBezTo>
                  <a:cubicBezTo>
                    <a:pt x="144" y="1"/>
                    <a:pt x="0" y="349"/>
                    <a:pt x="204" y="552"/>
                  </a:cubicBezTo>
                  <a:cubicBezTo>
                    <a:pt x="273" y="618"/>
                    <a:pt x="357" y="648"/>
                    <a:pt x="438" y="648"/>
                  </a:cubicBezTo>
                  <a:cubicBezTo>
                    <a:pt x="608" y="648"/>
                    <a:pt x="767" y="519"/>
                    <a:pt x="767" y="325"/>
                  </a:cubicBezTo>
                  <a:cubicBezTo>
                    <a:pt x="767" y="152"/>
                    <a:pt x="633"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2"/>
            <p:cNvSpPr/>
            <p:nvPr/>
          </p:nvSpPr>
          <p:spPr>
            <a:xfrm>
              <a:off x="5590805" y="3221349"/>
              <a:ext cx="25648" cy="21836"/>
            </a:xfrm>
            <a:custGeom>
              <a:rect b="b" l="l" r="r" t="t"/>
              <a:pathLst>
                <a:path extrusionOk="0" h="653" w="767">
                  <a:moveTo>
                    <a:pt x="444" y="1"/>
                  </a:moveTo>
                  <a:cubicBezTo>
                    <a:pt x="156" y="1"/>
                    <a:pt x="0" y="348"/>
                    <a:pt x="216" y="552"/>
                  </a:cubicBezTo>
                  <a:cubicBezTo>
                    <a:pt x="282" y="622"/>
                    <a:pt x="363" y="653"/>
                    <a:pt x="443" y="653"/>
                  </a:cubicBezTo>
                  <a:cubicBezTo>
                    <a:pt x="608" y="653"/>
                    <a:pt x="767" y="518"/>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2"/>
            <p:cNvSpPr/>
            <p:nvPr/>
          </p:nvSpPr>
          <p:spPr>
            <a:xfrm>
              <a:off x="5670493" y="3221349"/>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2"/>
            <p:cNvSpPr/>
            <p:nvPr/>
          </p:nvSpPr>
          <p:spPr>
            <a:xfrm>
              <a:off x="5742589" y="3221349"/>
              <a:ext cx="25281" cy="21836"/>
            </a:xfrm>
            <a:custGeom>
              <a:rect b="b" l="l" r="r" t="t"/>
              <a:pathLst>
                <a:path extrusionOk="0" h="653" w="756">
                  <a:moveTo>
                    <a:pt x="432" y="1"/>
                  </a:moveTo>
                  <a:cubicBezTo>
                    <a:pt x="144" y="1"/>
                    <a:pt x="1" y="348"/>
                    <a:pt x="204" y="552"/>
                  </a:cubicBezTo>
                  <a:cubicBezTo>
                    <a:pt x="270" y="622"/>
                    <a:pt x="351" y="653"/>
                    <a:pt x="431" y="653"/>
                  </a:cubicBezTo>
                  <a:cubicBezTo>
                    <a:pt x="597" y="653"/>
                    <a:pt x="755" y="518"/>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2"/>
            <p:cNvSpPr/>
            <p:nvPr/>
          </p:nvSpPr>
          <p:spPr>
            <a:xfrm>
              <a:off x="5818297" y="3221349"/>
              <a:ext cx="25648" cy="21836"/>
            </a:xfrm>
            <a:custGeom>
              <a:rect b="b" l="l" r="r" t="t"/>
              <a:pathLst>
                <a:path extrusionOk="0" h="653" w="767">
                  <a:moveTo>
                    <a:pt x="444" y="1"/>
                  </a:moveTo>
                  <a:cubicBezTo>
                    <a:pt x="144" y="1"/>
                    <a:pt x="0" y="348"/>
                    <a:pt x="204" y="552"/>
                  </a:cubicBezTo>
                  <a:cubicBezTo>
                    <a:pt x="270" y="622"/>
                    <a:pt x="352" y="653"/>
                    <a:pt x="434" y="653"/>
                  </a:cubicBezTo>
                  <a:cubicBezTo>
                    <a:pt x="603" y="653"/>
                    <a:pt x="767" y="518"/>
                    <a:pt x="767" y="324"/>
                  </a:cubicBezTo>
                  <a:cubicBezTo>
                    <a:pt x="767" y="145"/>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2"/>
            <p:cNvSpPr/>
            <p:nvPr/>
          </p:nvSpPr>
          <p:spPr>
            <a:xfrm>
              <a:off x="5897985" y="3221349"/>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2"/>
            <p:cNvSpPr/>
            <p:nvPr/>
          </p:nvSpPr>
          <p:spPr>
            <a:xfrm>
              <a:off x="5970082" y="3221349"/>
              <a:ext cx="25281" cy="21836"/>
            </a:xfrm>
            <a:custGeom>
              <a:rect b="b" l="l" r="r" t="t"/>
              <a:pathLst>
                <a:path extrusionOk="0" h="653" w="756">
                  <a:moveTo>
                    <a:pt x="432" y="1"/>
                  </a:moveTo>
                  <a:cubicBezTo>
                    <a:pt x="144" y="1"/>
                    <a:pt x="1" y="348"/>
                    <a:pt x="204" y="552"/>
                  </a:cubicBezTo>
                  <a:cubicBezTo>
                    <a:pt x="270" y="622"/>
                    <a:pt x="351" y="653"/>
                    <a:pt x="431" y="653"/>
                  </a:cubicBezTo>
                  <a:cubicBezTo>
                    <a:pt x="597" y="653"/>
                    <a:pt x="755" y="518"/>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2"/>
            <p:cNvSpPr/>
            <p:nvPr/>
          </p:nvSpPr>
          <p:spPr>
            <a:xfrm>
              <a:off x="6045790" y="3221349"/>
              <a:ext cx="25247" cy="21836"/>
            </a:xfrm>
            <a:custGeom>
              <a:rect b="b" l="l" r="r" t="t"/>
              <a:pathLst>
                <a:path extrusionOk="0" h="653" w="755">
                  <a:moveTo>
                    <a:pt x="432" y="1"/>
                  </a:moveTo>
                  <a:cubicBezTo>
                    <a:pt x="144" y="1"/>
                    <a:pt x="0" y="348"/>
                    <a:pt x="204" y="552"/>
                  </a:cubicBezTo>
                  <a:cubicBezTo>
                    <a:pt x="270" y="622"/>
                    <a:pt x="351" y="653"/>
                    <a:pt x="431" y="653"/>
                  </a:cubicBezTo>
                  <a:cubicBezTo>
                    <a:pt x="596" y="653"/>
                    <a:pt x="755" y="518"/>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2"/>
            <p:cNvSpPr/>
            <p:nvPr/>
          </p:nvSpPr>
          <p:spPr>
            <a:xfrm>
              <a:off x="6125076" y="3221349"/>
              <a:ext cx="22070" cy="21669"/>
            </a:xfrm>
            <a:custGeom>
              <a:rect b="b" l="l" r="r" t="t"/>
              <a:pathLst>
                <a:path extrusionOk="0" h="648" w="660">
                  <a:moveTo>
                    <a:pt x="336" y="1"/>
                  </a:moveTo>
                  <a:cubicBezTo>
                    <a:pt x="157" y="1"/>
                    <a:pt x="1" y="145"/>
                    <a:pt x="1" y="324"/>
                  </a:cubicBezTo>
                  <a:cubicBezTo>
                    <a:pt x="1" y="504"/>
                    <a:pt x="157" y="648"/>
                    <a:pt x="336" y="648"/>
                  </a:cubicBezTo>
                  <a:cubicBezTo>
                    <a:pt x="516" y="648"/>
                    <a:pt x="660" y="504"/>
                    <a:pt x="660" y="324"/>
                  </a:cubicBezTo>
                  <a:cubicBezTo>
                    <a:pt x="660" y="145"/>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2"/>
            <p:cNvSpPr/>
            <p:nvPr/>
          </p:nvSpPr>
          <p:spPr>
            <a:xfrm>
              <a:off x="5590805" y="3285052"/>
              <a:ext cx="25648" cy="21636"/>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2"/>
            <p:cNvSpPr/>
            <p:nvPr/>
          </p:nvSpPr>
          <p:spPr>
            <a:xfrm>
              <a:off x="5670493" y="3285052"/>
              <a:ext cx="21669" cy="21636"/>
            </a:xfrm>
            <a:custGeom>
              <a:rect b="b" l="l" r="r" t="t"/>
              <a:pathLst>
                <a:path extrusionOk="0" h="647"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2"/>
            <p:cNvSpPr/>
            <p:nvPr/>
          </p:nvSpPr>
          <p:spPr>
            <a:xfrm>
              <a:off x="5742589" y="3285052"/>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2"/>
            <p:cNvSpPr/>
            <p:nvPr/>
          </p:nvSpPr>
          <p:spPr>
            <a:xfrm>
              <a:off x="5818297" y="3285052"/>
              <a:ext cx="25648" cy="21636"/>
            </a:xfrm>
            <a:custGeom>
              <a:rect b="b" l="l" r="r" t="t"/>
              <a:pathLst>
                <a:path extrusionOk="0" h="647" w="767">
                  <a:moveTo>
                    <a:pt x="444" y="0"/>
                  </a:moveTo>
                  <a:cubicBezTo>
                    <a:pt x="144" y="0"/>
                    <a:pt x="0" y="348"/>
                    <a:pt x="204" y="551"/>
                  </a:cubicBezTo>
                  <a:cubicBezTo>
                    <a:pt x="270" y="617"/>
                    <a:pt x="352" y="647"/>
                    <a:pt x="433" y="647"/>
                  </a:cubicBezTo>
                  <a:cubicBezTo>
                    <a:pt x="603" y="647"/>
                    <a:pt x="767" y="518"/>
                    <a:pt x="767" y="324"/>
                  </a:cubicBezTo>
                  <a:cubicBezTo>
                    <a:pt x="767" y="144"/>
                    <a:pt x="611"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2"/>
            <p:cNvSpPr/>
            <p:nvPr/>
          </p:nvSpPr>
          <p:spPr>
            <a:xfrm>
              <a:off x="5897985" y="3285052"/>
              <a:ext cx="21669" cy="21636"/>
            </a:xfrm>
            <a:custGeom>
              <a:rect b="b" l="l" r="r" t="t"/>
              <a:pathLst>
                <a:path extrusionOk="0" h="647"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2"/>
            <p:cNvSpPr/>
            <p:nvPr/>
          </p:nvSpPr>
          <p:spPr>
            <a:xfrm>
              <a:off x="5970082" y="3285052"/>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2"/>
            <p:cNvSpPr/>
            <p:nvPr/>
          </p:nvSpPr>
          <p:spPr>
            <a:xfrm>
              <a:off x="6045790" y="3285052"/>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2"/>
            <p:cNvSpPr/>
            <p:nvPr/>
          </p:nvSpPr>
          <p:spPr>
            <a:xfrm>
              <a:off x="6125076" y="3285052"/>
              <a:ext cx="22070" cy="21636"/>
            </a:xfrm>
            <a:custGeom>
              <a:rect b="b" l="l" r="r" t="t"/>
              <a:pathLst>
                <a:path extrusionOk="0" h="647" w="660">
                  <a:moveTo>
                    <a:pt x="336" y="0"/>
                  </a:moveTo>
                  <a:cubicBezTo>
                    <a:pt x="157" y="0"/>
                    <a:pt x="1" y="144"/>
                    <a:pt x="1" y="324"/>
                  </a:cubicBezTo>
                  <a:cubicBezTo>
                    <a:pt x="1" y="503"/>
                    <a:pt x="157" y="647"/>
                    <a:pt x="336" y="647"/>
                  </a:cubicBezTo>
                  <a:cubicBezTo>
                    <a:pt x="516" y="647"/>
                    <a:pt x="660" y="503"/>
                    <a:pt x="660" y="324"/>
                  </a:cubicBezTo>
                  <a:cubicBezTo>
                    <a:pt x="660" y="144"/>
                    <a:pt x="516"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2"/>
            <p:cNvSpPr/>
            <p:nvPr/>
          </p:nvSpPr>
          <p:spPr>
            <a:xfrm>
              <a:off x="5590805" y="3348722"/>
              <a:ext cx="25648" cy="21636"/>
            </a:xfrm>
            <a:custGeom>
              <a:rect b="b" l="l" r="r" t="t"/>
              <a:pathLst>
                <a:path extrusionOk="0" h="647" w="767">
                  <a:moveTo>
                    <a:pt x="444" y="1"/>
                  </a:moveTo>
                  <a:cubicBezTo>
                    <a:pt x="156" y="1"/>
                    <a:pt x="0" y="348"/>
                    <a:pt x="216" y="552"/>
                  </a:cubicBezTo>
                  <a:cubicBezTo>
                    <a:pt x="282" y="617"/>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2"/>
            <p:cNvSpPr/>
            <p:nvPr/>
          </p:nvSpPr>
          <p:spPr>
            <a:xfrm>
              <a:off x="5666915" y="3348722"/>
              <a:ext cx="25247" cy="21636"/>
            </a:xfrm>
            <a:custGeom>
              <a:rect b="b" l="l" r="r" t="t"/>
              <a:pathLst>
                <a:path extrusionOk="0" h="647" w="755">
                  <a:moveTo>
                    <a:pt x="431" y="1"/>
                  </a:moveTo>
                  <a:cubicBezTo>
                    <a:pt x="144" y="1"/>
                    <a:pt x="0" y="348"/>
                    <a:pt x="204" y="552"/>
                  </a:cubicBezTo>
                  <a:cubicBezTo>
                    <a:pt x="270" y="617"/>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2"/>
            <p:cNvSpPr/>
            <p:nvPr/>
          </p:nvSpPr>
          <p:spPr>
            <a:xfrm>
              <a:off x="5742589" y="3348722"/>
              <a:ext cx="25281" cy="21636"/>
            </a:xfrm>
            <a:custGeom>
              <a:rect b="b" l="l" r="r" t="t"/>
              <a:pathLst>
                <a:path extrusionOk="0" h="647" w="756">
                  <a:moveTo>
                    <a:pt x="432" y="1"/>
                  </a:moveTo>
                  <a:cubicBezTo>
                    <a:pt x="144" y="1"/>
                    <a:pt x="1" y="348"/>
                    <a:pt x="204" y="552"/>
                  </a:cubicBezTo>
                  <a:cubicBezTo>
                    <a:pt x="270" y="617"/>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2"/>
            <p:cNvSpPr/>
            <p:nvPr/>
          </p:nvSpPr>
          <p:spPr>
            <a:xfrm>
              <a:off x="5818297" y="3348722"/>
              <a:ext cx="25648" cy="21636"/>
            </a:xfrm>
            <a:custGeom>
              <a:rect b="b" l="l" r="r" t="t"/>
              <a:pathLst>
                <a:path extrusionOk="0" h="647" w="767">
                  <a:moveTo>
                    <a:pt x="444" y="1"/>
                  </a:moveTo>
                  <a:cubicBezTo>
                    <a:pt x="144" y="1"/>
                    <a:pt x="0" y="348"/>
                    <a:pt x="204" y="552"/>
                  </a:cubicBezTo>
                  <a:cubicBezTo>
                    <a:pt x="274" y="617"/>
                    <a:pt x="357" y="647"/>
                    <a:pt x="439" y="647"/>
                  </a:cubicBezTo>
                  <a:cubicBezTo>
                    <a:pt x="608" y="647"/>
                    <a:pt x="767" y="518"/>
                    <a:pt x="767" y="324"/>
                  </a:cubicBezTo>
                  <a:cubicBezTo>
                    <a:pt x="767" y="144"/>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2"/>
            <p:cNvSpPr/>
            <p:nvPr/>
          </p:nvSpPr>
          <p:spPr>
            <a:xfrm>
              <a:off x="5894006" y="3348722"/>
              <a:ext cx="25648" cy="21636"/>
            </a:xfrm>
            <a:custGeom>
              <a:rect b="b" l="l" r="r" t="t"/>
              <a:pathLst>
                <a:path extrusionOk="0" h="647" w="767">
                  <a:moveTo>
                    <a:pt x="443" y="1"/>
                  </a:moveTo>
                  <a:cubicBezTo>
                    <a:pt x="156" y="1"/>
                    <a:pt x="0" y="348"/>
                    <a:pt x="216" y="552"/>
                  </a:cubicBezTo>
                  <a:cubicBezTo>
                    <a:pt x="282" y="617"/>
                    <a:pt x="363" y="647"/>
                    <a:pt x="442"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2"/>
            <p:cNvSpPr/>
            <p:nvPr/>
          </p:nvSpPr>
          <p:spPr>
            <a:xfrm>
              <a:off x="5970082" y="3348722"/>
              <a:ext cx="25281" cy="21636"/>
            </a:xfrm>
            <a:custGeom>
              <a:rect b="b" l="l" r="r" t="t"/>
              <a:pathLst>
                <a:path extrusionOk="0" h="647" w="756">
                  <a:moveTo>
                    <a:pt x="432" y="1"/>
                  </a:moveTo>
                  <a:cubicBezTo>
                    <a:pt x="144" y="1"/>
                    <a:pt x="1" y="348"/>
                    <a:pt x="204" y="552"/>
                  </a:cubicBezTo>
                  <a:cubicBezTo>
                    <a:pt x="270" y="617"/>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2"/>
            <p:cNvSpPr/>
            <p:nvPr/>
          </p:nvSpPr>
          <p:spPr>
            <a:xfrm>
              <a:off x="6045790" y="3348722"/>
              <a:ext cx="25247" cy="21636"/>
            </a:xfrm>
            <a:custGeom>
              <a:rect b="b" l="l" r="r" t="t"/>
              <a:pathLst>
                <a:path extrusionOk="0" h="647" w="755">
                  <a:moveTo>
                    <a:pt x="432" y="1"/>
                  </a:moveTo>
                  <a:cubicBezTo>
                    <a:pt x="144" y="1"/>
                    <a:pt x="0" y="348"/>
                    <a:pt x="204" y="552"/>
                  </a:cubicBezTo>
                  <a:cubicBezTo>
                    <a:pt x="270" y="617"/>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2"/>
            <p:cNvSpPr/>
            <p:nvPr/>
          </p:nvSpPr>
          <p:spPr>
            <a:xfrm>
              <a:off x="6121498" y="3348722"/>
              <a:ext cx="25648" cy="21636"/>
            </a:xfrm>
            <a:custGeom>
              <a:rect b="b" l="l" r="r" t="t"/>
              <a:pathLst>
                <a:path extrusionOk="0" h="647" w="767">
                  <a:moveTo>
                    <a:pt x="443" y="1"/>
                  </a:moveTo>
                  <a:cubicBezTo>
                    <a:pt x="144" y="1"/>
                    <a:pt x="0" y="348"/>
                    <a:pt x="204" y="552"/>
                  </a:cubicBezTo>
                  <a:cubicBezTo>
                    <a:pt x="273" y="617"/>
                    <a:pt x="357" y="647"/>
                    <a:pt x="438"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2"/>
            <p:cNvSpPr/>
            <p:nvPr/>
          </p:nvSpPr>
          <p:spPr>
            <a:xfrm>
              <a:off x="5590805" y="3411990"/>
              <a:ext cx="25648" cy="22037"/>
            </a:xfrm>
            <a:custGeom>
              <a:rect b="b" l="l" r="r" t="t"/>
              <a:pathLst>
                <a:path extrusionOk="0" h="659" w="767">
                  <a:moveTo>
                    <a:pt x="444" y="1"/>
                  </a:moveTo>
                  <a:cubicBezTo>
                    <a:pt x="156" y="1"/>
                    <a:pt x="0" y="348"/>
                    <a:pt x="216" y="564"/>
                  </a:cubicBezTo>
                  <a:cubicBezTo>
                    <a:pt x="281" y="629"/>
                    <a:pt x="362" y="659"/>
                    <a:pt x="441" y="659"/>
                  </a:cubicBezTo>
                  <a:cubicBezTo>
                    <a:pt x="607" y="659"/>
                    <a:pt x="767" y="527"/>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2"/>
            <p:cNvSpPr/>
            <p:nvPr/>
          </p:nvSpPr>
          <p:spPr>
            <a:xfrm>
              <a:off x="5670493" y="3411990"/>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2"/>
            <p:cNvSpPr/>
            <p:nvPr/>
          </p:nvSpPr>
          <p:spPr>
            <a:xfrm>
              <a:off x="5742589" y="3411990"/>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2"/>
            <p:cNvSpPr/>
            <p:nvPr/>
          </p:nvSpPr>
          <p:spPr>
            <a:xfrm>
              <a:off x="5818297" y="3411990"/>
              <a:ext cx="25648" cy="22037"/>
            </a:xfrm>
            <a:custGeom>
              <a:rect b="b" l="l" r="r" t="t"/>
              <a:pathLst>
                <a:path extrusionOk="0" h="659" w="767">
                  <a:moveTo>
                    <a:pt x="444" y="1"/>
                  </a:moveTo>
                  <a:cubicBezTo>
                    <a:pt x="144" y="1"/>
                    <a:pt x="0" y="348"/>
                    <a:pt x="204" y="564"/>
                  </a:cubicBezTo>
                  <a:cubicBezTo>
                    <a:pt x="269" y="629"/>
                    <a:pt x="351" y="659"/>
                    <a:pt x="432" y="659"/>
                  </a:cubicBezTo>
                  <a:cubicBezTo>
                    <a:pt x="602" y="659"/>
                    <a:pt x="767" y="527"/>
                    <a:pt x="767" y="324"/>
                  </a:cubicBezTo>
                  <a:cubicBezTo>
                    <a:pt x="767" y="145"/>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2"/>
            <p:cNvSpPr/>
            <p:nvPr/>
          </p:nvSpPr>
          <p:spPr>
            <a:xfrm>
              <a:off x="5897985" y="3411990"/>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2"/>
            <p:cNvSpPr/>
            <p:nvPr/>
          </p:nvSpPr>
          <p:spPr>
            <a:xfrm>
              <a:off x="5970082" y="3411990"/>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2"/>
            <p:cNvSpPr/>
            <p:nvPr/>
          </p:nvSpPr>
          <p:spPr>
            <a:xfrm>
              <a:off x="6045790" y="3411990"/>
              <a:ext cx="25247" cy="22037"/>
            </a:xfrm>
            <a:custGeom>
              <a:rect b="b" l="l" r="r" t="t"/>
              <a:pathLst>
                <a:path extrusionOk="0" h="659" w="755">
                  <a:moveTo>
                    <a:pt x="432" y="1"/>
                  </a:moveTo>
                  <a:cubicBezTo>
                    <a:pt x="144" y="1"/>
                    <a:pt x="0" y="348"/>
                    <a:pt x="204" y="564"/>
                  </a:cubicBezTo>
                  <a:cubicBezTo>
                    <a:pt x="269" y="629"/>
                    <a:pt x="350" y="659"/>
                    <a:pt x="429" y="659"/>
                  </a:cubicBezTo>
                  <a:cubicBezTo>
                    <a:pt x="595" y="659"/>
                    <a:pt x="755" y="527"/>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2"/>
            <p:cNvSpPr/>
            <p:nvPr/>
          </p:nvSpPr>
          <p:spPr>
            <a:xfrm>
              <a:off x="6125076" y="3411990"/>
              <a:ext cx="22070" cy="21669"/>
            </a:xfrm>
            <a:custGeom>
              <a:rect b="b" l="l" r="r" t="t"/>
              <a:pathLst>
                <a:path extrusionOk="0" h="648" w="660">
                  <a:moveTo>
                    <a:pt x="336" y="1"/>
                  </a:moveTo>
                  <a:cubicBezTo>
                    <a:pt x="157" y="1"/>
                    <a:pt x="1" y="145"/>
                    <a:pt x="1" y="324"/>
                  </a:cubicBezTo>
                  <a:cubicBezTo>
                    <a:pt x="1" y="504"/>
                    <a:pt x="157" y="648"/>
                    <a:pt x="336" y="648"/>
                  </a:cubicBezTo>
                  <a:cubicBezTo>
                    <a:pt x="516" y="648"/>
                    <a:pt x="660" y="504"/>
                    <a:pt x="660" y="324"/>
                  </a:cubicBezTo>
                  <a:cubicBezTo>
                    <a:pt x="660" y="145"/>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2"/>
            <p:cNvSpPr/>
            <p:nvPr/>
          </p:nvSpPr>
          <p:spPr>
            <a:xfrm>
              <a:off x="5590805" y="3475693"/>
              <a:ext cx="25648" cy="21636"/>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2"/>
            <p:cNvSpPr/>
            <p:nvPr/>
          </p:nvSpPr>
          <p:spPr>
            <a:xfrm>
              <a:off x="5666915" y="3475693"/>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2"/>
            <p:cNvSpPr/>
            <p:nvPr/>
          </p:nvSpPr>
          <p:spPr>
            <a:xfrm>
              <a:off x="5742589" y="3475693"/>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2"/>
            <p:cNvSpPr/>
            <p:nvPr/>
          </p:nvSpPr>
          <p:spPr>
            <a:xfrm>
              <a:off x="5818297" y="3475693"/>
              <a:ext cx="25648" cy="21636"/>
            </a:xfrm>
            <a:custGeom>
              <a:rect b="b" l="l" r="r" t="t"/>
              <a:pathLst>
                <a:path extrusionOk="0" h="647" w="767">
                  <a:moveTo>
                    <a:pt x="444" y="0"/>
                  </a:moveTo>
                  <a:cubicBezTo>
                    <a:pt x="144" y="0"/>
                    <a:pt x="0" y="348"/>
                    <a:pt x="204" y="551"/>
                  </a:cubicBezTo>
                  <a:cubicBezTo>
                    <a:pt x="270" y="617"/>
                    <a:pt x="352" y="647"/>
                    <a:pt x="433" y="647"/>
                  </a:cubicBezTo>
                  <a:cubicBezTo>
                    <a:pt x="603" y="647"/>
                    <a:pt x="767" y="518"/>
                    <a:pt x="767" y="324"/>
                  </a:cubicBezTo>
                  <a:cubicBezTo>
                    <a:pt x="767" y="144"/>
                    <a:pt x="611"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2"/>
            <p:cNvSpPr/>
            <p:nvPr/>
          </p:nvSpPr>
          <p:spPr>
            <a:xfrm>
              <a:off x="5894006" y="3475693"/>
              <a:ext cx="25648" cy="21636"/>
            </a:xfrm>
            <a:custGeom>
              <a:rect b="b" l="l" r="r" t="t"/>
              <a:pathLst>
                <a:path extrusionOk="0" h="647" w="767">
                  <a:moveTo>
                    <a:pt x="443" y="0"/>
                  </a:moveTo>
                  <a:cubicBezTo>
                    <a:pt x="156" y="0"/>
                    <a:pt x="0" y="348"/>
                    <a:pt x="216" y="551"/>
                  </a:cubicBezTo>
                  <a:cubicBezTo>
                    <a:pt x="282" y="617"/>
                    <a:pt x="363" y="647"/>
                    <a:pt x="442"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2"/>
            <p:cNvSpPr/>
            <p:nvPr/>
          </p:nvSpPr>
          <p:spPr>
            <a:xfrm>
              <a:off x="5970082" y="3475693"/>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2"/>
            <p:cNvSpPr/>
            <p:nvPr/>
          </p:nvSpPr>
          <p:spPr>
            <a:xfrm>
              <a:off x="6045790" y="3475693"/>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2"/>
            <p:cNvSpPr/>
            <p:nvPr/>
          </p:nvSpPr>
          <p:spPr>
            <a:xfrm>
              <a:off x="6121498" y="3475693"/>
              <a:ext cx="25648" cy="21636"/>
            </a:xfrm>
            <a:custGeom>
              <a:rect b="b" l="l" r="r" t="t"/>
              <a:pathLst>
                <a:path extrusionOk="0" h="647" w="767">
                  <a:moveTo>
                    <a:pt x="443" y="0"/>
                  </a:moveTo>
                  <a:cubicBezTo>
                    <a:pt x="144" y="0"/>
                    <a:pt x="0" y="348"/>
                    <a:pt x="204" y="551"/>
                  </a:cubicBezTo>
                  <a:cubicBezTo>
                    <a:pt x="273" y="617"/>
                    <a:pt x="357" y="647"/>
                    <a:pt x="438"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2"/>
            <p:cNvSpPr/>
            <p:nvPr/>
          </p:nvSpPr>
          <p:spPr>
            <a:xfrm>
              <a:off x="5590805" y="3539363"/>
              <a:ext cx="25648" cy="21669"/>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2"/>
            <p:cNvSpPr/>
            <p:nvPr/>
          </p:nvSpPr>
          <p:spPr>
            <a:xfrm>
              <a:off x="5666915" y="3539363"/>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2"/>
            <p:cNvSpPr/>
            <p:nvPr/>
          </p:nvSpPr>
          <p:spPr>
            <a:xfrm>
              <a:off x="5742589" y="353936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2"/>
            <p:cNvSpPr/>
            <p:nvPr/>
          </p:nvSpPr>
          <p:spPr>
            <a:xfrm>
              <a:off x="5818297" y="3539363"/>
              <a:ext cx="25648" cy="21669"/>
            </a:xfrm>
            <a:custGeom>
              <a:rect b="b" l="l" r="r" t="t"/>
              <a:pathLst>
                <a:path extrusionOk="0" h="648" w="767">
                  <a:moveTo>
                    <a:pt x="444" y="1"/>
                  </a:moveTo>
                  <a:cubicBezTo>
                    <a:pt x="144" y="1"/>
                    <a:pt x="0" y="348"/>
                    <a:pt x="204" y="552"/>
                  </a:cubicBezTo>
                  <a:cubicBezTo>
                    <a:pt x="270" y="618"/>
                    <a:pt x="352" y="647"/>
                    <a:pt x="433" y="647"/>
                  </a:cubicBezTo>
                  <a:cubicBezTo>
                    <a:pt x="603" y="647"/>
                    <a:pt x="767" y="518"/>
                    <a:pt x="767" y="324"/>
                  </a:cubicBezTo>
                  <a:cubicBezTo>
                    <a:pt x="767" y="144"/>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2"/>
            <p:cNvSpPr/>
            <p:nvPr/>
          </p:nvSpPr>
          <p:spPr>
            <a:xfrm>
              <a:off x="5894006" y="3539363"/>
              <a:ext cx="25648" cy="21669"/>
            </a:xfrm>
            <a:custGeom>
              <a:rect b="b" l="l" r="r" t="t"/>
              <a:pathLst>
                <a:path extrusionOk="0" h="648" w="767">
                  <a:moveTo>
                    <a:pt x="443" y="1"/>
                  </a:moveTo>
                  <a:cubicBezTo>
                    <a:pt x="156" y="1"/>
                    <a:pt x="0" y="348"/>
                    <a:pt x="216" y="552"/>
                  </a:cubicBezTo>
                  <a:cubicBezTo>
                    <a:pt x="282" y="618"/>
                    <a:pt x="363" y="647"/>
                    <a:pt x="442"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2"/>
            <p:cNvSpPr/>
            <p:nvPr/>
          </p:nvSpPr>
          <p:spPr>
            <a:xfrm>
              <a:off x="5970082" y="353936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2"/>
            <p:cNvSpPr/>
            <p:nvPr/>
          </p:nvSpPr>
          <p:spPr>
            <a:xfrm>
              <a:off x="6045790" y="3539363"/>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2"/>
            <p:cNvSpPr/>
            <p:nvPr/>
          </p:nvSpPr>
          <p:spPr>
            <a:xfrm>
              <a:off x="6121498" y="3539363"/>
              <a:ext cx="25648" cy="21669"/>
            </a:xfrm>
            <a:custGeom>
              <a:rect b="b" l="l" r="r" t="t"/>
              <a:pathLst>
                <a:path extrusionOk="0" h="648" w="767">
                  <a:moveTo>
                    <a:pt x="443" y="1"/>
                  </a:moveTo>
                  <a:cubicBezTo>
                    <a:pt x="144" y="1"/>
                    <a:pt x="0" y="348"/>
                    <a:pt x="204" y="552"/>
                  </a:cubicBezTo>
                  <a:cubicBezTo>
                    <a:pt x="273" y="618"/>
                    <a:pt x="357" y="647"/>
                    <a:pt x="438"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4" name="Google Shape;2304;p32"/>
          <p:cNvSpPr/>
          <p:nvPr/>
        </p:nvSpPr>
        <p:spPr>
          <a:xfrm>
            <a:off x="1" y="4185253"/>
            <a:ext cx="2291376" cy="259160"/>
          </a:xfrm>
          <a:custGeom>
            <a:rect b="b" l="l" r="r" t="t"/>
            <a:pathLst>
              <a:path extrusionOk="0" h="7750" w="68522">
                <a:moveTo>
                  <a:pt x="1" y="0"/>
                </a:moveTo>
                <a:lnTo>
                  <a:pt x="1" y="7750"/>
                </a:lnTo>
                <a:lnTo>
                  <a:pt x="68522" y="7750"/>
                </a:lnTo>
                <a:lnTo>
                  <a:pt x="685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2"/>
          <p:cNvSpPr txBox="1"/>
          <p:nvPr>
            <p:ph type="title"/>
          </p:nvPr>
        </p:nvSpPr>
        <p:spPr>
          <a:xfrm>
            <a:off x="3947187" y="1024128"/>
            <a:ext cx="2807100" cy="7590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06" name="Google Shape;2306;p32"/>
          <p:cNvSpPr txBox="1"/>
          <p:nvPr>
            <p:ph idx="1" type="subTitle"/>
          </p:nvPr>
        </p:nvSpPr>
        <p:spPr>
          <a:xfrm>
            <a:off x="3947187" y="1755648"/>
            <a:ext cx="3867900" cy="1490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2">
  <p:cSld name="TITLE_AND_BODY_1_2">
    <p:spTree>
      <p:nvGrpSpPr>
        <p:cNvPr id="2307" name="Shape 2307"/>
        <p:cNvGrpSpPr/>
        <p:nvPr/>
      </p:nvGrpSpPr>
      <p:grpSpPr>
        <a:xfrm>
          <a:off x="0" y="0"/>
          <a:ext cx="0" cy="0"/>
          <a:chOff x="0" y="0"/>
          <a:chExt cx="0" cy="0"/>
        </a:xfrm>
      </p:grpSpPr>
      <p:sp>
        <p:nvSpPr>
          <p:cNvPr id="2308" name="Google Shape;2308;p33"/>
          <p:cNvSpPr txBox="1"/>
          <p:nvPr>
            <p:ph type="title"/>
          </p:nvPr>
        </p:nvSpPr>
        <p:spPr>
          <a:xfrm>
            <a:off x="708600" y="448050"/>
            <a:ext cx="2375400" cy="22104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09" name="Google Shape;2309;p33"/>
          <p:cNvSpPr txBox="1"/>
          <p:nvPr>
            <p:ph idx="1" type="subTitle"/>
          </p:nvPr>
        </p:nvSpPr>
        <p:spPr>
          <a:xfrm>
            <a:off x="721050" y="2428850"/>
            <a:ext cx="1991700" cy="122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0" name="Google Shape;2310;p33"/>
          <p:cNvSpPr/>
          <p:nvPr/>
        </p:nvSpPr>
        <p:spPr>
          <a:xfrm>
            <a:off x="2972805" y="3726546"/>
            <a:ext cx="1264433" cy="1152008"/>
          </a:xfrm>
          <a:custGeom>
            <a:rect b="b" l="l" r="r" t="t"/>
            <a:pathLst>
              <a:path extrusionOk="0" h="34450" w="37812">
                <a:moveTo>
                  <a:pt x="18906" y="1"/>
                </a:moveTo>
                <a:cubicBezTo>
                  <a:pt x="14498" y="1"/>
                  <a:pt x="10091" y="1681"/>
                  <a:pt x="6731" y="5040"/>
                </a:cubicBezTo>
                <a:cubicBezTo>
                  <a:pt x="0" y="11771"/>
                  <a:pt x="0" y="22682"/>
                  <a:pt x="6731" y="29401"/>
                </a:cubicBezTo>
                <a:cubicBezTo>
                  <a:pt x="10091" y="32767"/>
                  <a:pt x="14498" y="34450"/>
                  <a:pt x="18906" y="34450"/>
                </a:cubicBezTo>
                <a:cubicBezTo>
                  <a:pt x="23314" y="34450"/>
                  <a:pt x="27721" y="32767"/>
                  <a:pt x="31081" y="29401"/>
                </a:cubicBezTo>
                <a:cubicBezTo>
                  <a:pt x="37812" y="22682"/>
                  <a:pt x="37812" y="11771"/>
                  <a:pt x="31081" y="5040"/>
                </a:cubicBezTo>
                <a:cubicBezTo>
                  <a:pt x="27721" y="1681"/>
                  <a:pt x="23314" y="1"/>
                  <a:pt x="189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3"/>
          <p:cNvSpPr/>
          <p:nvPr/>
        </p:nvSpPr>
        <p:spPr>
          <a:xfrm>
            <a:off x="3505800" y="539500"/>
            <a:ext cx="4934100" cy="460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3"/>
          <p:cNvSpPr/>
          <p:nvPr/>
        </p:nvSpPr>
        <p:spPr>
          <a:xfrm>
            <a:off x="6852626" y="280331"/>
            <a:ext cx="2291376" cy="259160"/>
          </a:xfrm>
          <a:custGeom>
            <a:rect b="b" l="l" r="r" t="t"/>
            <a:pathLst>
              <a:path extrusionOk="0" h="7750" w="68522">
                <a:moveTo>
                  <a:pt x="1" y="0"/>
                </a:moveTo>
                <a:lnTo>
                  <a:pt x="1" y="7750"/>
                </a:lnTo>
                <a:lnTo>
                  <a:pt x="68522" y="7750"/>
                </a:lnTo>
                <a:lnTo>
                  <a:pt x="685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3"/>
          <p:cNvSpPr/>
          <p:nvPr/>
        </p:nvSpPr>
        <p:spPr>
          <a:xfrm>
            <a:off x="8440089" y="539500"/>
            <a:ext cx="33" cy="1623713"/>
          </a:xfrm>
          <a:custGeom>
            <a:rect b="b" l="l" r="r" t="t"/>
            <a:pathLst>
              <a:path extrusionOk="0" fill="none" h="48556" w="1">
                <a:moveTo>
                  <a:pt x="0" y="0"/>
                </a:moveTo>
                <a:lnTo>
                  <a:pt x="0" y="48555"/>
                </a:lnTo>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3"/>
          <p:cNvSpPr/>
          <p:nvPr/>
        </p:nvSpPr>
        <p:spPr>
          <a:xfrm>
            <a:off x="8272665" y="2104303"/>
            <a:ext cx="334467" cy="304739"/>
          </a:xfrm>
          <a:custGeom>
            <a:rect b="b" l="l" r="r" t="t"/>
            <a:pathLst>
              <a:path extrusionOk="0" h="9113" w="10002">
                <a:moveTo>
                  <a:pt x="5003" y="0"/>
                </a:moveTo>
                <a:cubicBezTo>
                  <a:pt x="3837" y="0"/>
                  <a:pt x="2672" y="447"/>
                  <a:pt x="1785" y="1339"/>
                </a:cubicBezTo>
                <a:cubicBezTo>
                  <a:pt x="1" y="3112"/>
                  <a:pt x="1" y="5998"/>
                  <a:pt x="1785" y="7783"/>
                </a:cubicBezTo>
                <a:cubicBezTo>
                  <a:pt x="2672" y="8669"/>
                  <a:pt x="3837" y="9112"/>
                  <a:pt x="5003" y="9112"/>
                </a:cubicBezTo>
                <a:cubicBezTo>
                  <a:pt x="6169" y="9112"/>
                  <a:pt x="7337" y="8669"/>
                  <a:pt x="8229" y="7783"/>
                </a:cubicBezTo>
                <a:cubicBezTo>
                  <a:pt x="10002" y="5998"/>
                  <a:pt x="10002" y="3112"/>
                  <a:pt x="8229" y="1339"/>
                </a:cubicBezTo>
                <a:cubicBezTo>
                  <a:pt x="7337" y="447"/>
                  <a:pt x="6169" y="0"/>
                  <a:pt x="50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5" name="Google Shape;2315;p33"/>
          <p:cNvGrpSpPr/>
          <p:nvPr/>
        </p:nvGrpSpPr>
        <p:grpSpPr>
          <a:xfrm>
            <a:off x="6194233" y="-9"/>
            <a:ext cx="555940" cy="467056"/>
            <a:chOff x="1655600" y="1342675"/>
            <a:chExt cx="415625" cy="349175"/>
          </a:xfrm>
        </p:grpSpPr>
        <p:sp>
          <p:nvSpPr>
            <p:cNvPr id="2316" name="Google Shape;2316;p33"/>
            <p:cNvSpPr/>
            <p:nvPr/>
          </p:nvSpPr>
          <p:spPr>
            <a:xfrm>
              <a:off x="1655600" y="134297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3"/>
            <p:cNvSpPr/>
            <p:nvPr/>
          </p:nvSpPr>
          <p:spPr>
            <a:xfrm>
              <a:off x="1712200"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3"/>
            <p:cNvSpPr/>
            <p:nvPr/>
          </p:nvSpPr>
          <p:spPr>
            <a:xfrm>
              <a:off x="1768800" y="134297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9"/>
                    <a:pt x="767" y="324"/>
                  </a:cubicBezTo>
                  <a:cubicBezTo>
                    <a:pt x="767" y="145"/>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3"/>
            <p:cNvSpPr/>
            <p:nvPr/>
          </p:nvSpPr>
          <p:spPr>
            <a:xfrm>
              <a:off x="1825675" y="1342675"/>
              <a:ext cx="18900" cy="16500"/>
            </a:xfrm>
            <a:custGeom>
              <a:rect b="b" l="l" r="r" t="t"/>
              <a:pathLst>
                <a:path extrusionOk="0" h="660" w="756">
                  <a:moveTo>
                    <a:pt x="432" y="1"/>
                  </a:moveTo>
                  <a:cubicBezTo>
                    <a:pt x="144" y="13"/>
                    <a:pt x="1" y="360"/>
                    <a:pt x="192" y="564"/>
                  </a:cubicBezTo>
                  <a:cubicBezTo>
                    <a:pt x="258" y="630"/>
                    <a:pt x="339" y="659"/>
                    <a:pt x="419" y="659"/>
                  </a:cubicBezTo>
                  <a:cubicBezTo>
                    <a:pt x="586" y="659"/>
                    <a:pt x="747" y="531"/>
                    <a:pt x="755" y="336"/>
                  </a:cubicBezTo>
                  <a:cubicBezTo>
                    <a:pt x="755" y="157"/>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3"/>
            <p:cNvSpPr/>
            <p:nvPr/>
          </p:nvSpPr>
          <p:spPr>
            <a:xfrm>
              <a:off x="1882275"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3"/>
            <p:cNvSpPr/>
            <p:nvPr/>
          </p:nvSpPr>
          <p:spPr>
            <a:xfrm>
              <a:off x="1938875" y="134297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3"/>
            <p:cNvSpPr/>
            <p:nvPr/>
          </p:nvSpPr>
          <p:spPr>
            <a:xfrm>
              <a:off x="1995450" y="134297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3"/>
            <p:cNvSpPr/>
            <p:nvPr/>
          </p:nvSpPr>
          <p:spPr>
            <a:xfrm>
              <a:off x="2052050" y="134297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3"/>
            <p:cNvSpPr/>
            <p:nvPr/>
          </p:nvSpPr>
          <p:spPr>
            <a:xfrm>
              <a:off x="1658300"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3"/>
            <p:cNvSpPr/>
            <p:nvPr/>
          </p:nvSpPr>
          <p:spPr>
            <a:xfrm>
              <a:off x="1712200"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3"/>
            <p:cNvSpPr/>
            <p:nvPr/>
          </p:nvSpPr>
          <p:spPr>
            <a:xfrm>
              <a:off x="1771475" y="1390300"/>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3"/>
            <p:cNvSpPr/>
            <p:nvPr/>
          </p:nvSpPr>
          <p:spPr>
            <a:xfrm>
              <a:off x="1828375"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3"/>
            <p:cNvSpPr/>
            <p:nvPr/>
          </p:nvSpPr>
          <p:spPr>
            <a:xfrm>
              <a:off x="1882275"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3"/>
            <p:cNvSpPr/>
            <p:nvPr/>
          </p:nvSpPr>
          <p:spPr>
            <a:xfrm>
              <a:off x="1941550" y="1390300"/>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3"/>
            <p:cNvSpPr/>
            <p:nvPr/>
          </p:nvSpPr>
          <p:spPr>
            <a:xfrm>
              <a:off x="1998150" y="1390300"/>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3"/>
            <p:cNvSpPr/>
            <p:nvPr/>
          </p:nvSpPr>
          <p:spPr>
            <a:xfrm>
              <a:off x="2052050" y="1390300"/>
              <a:ext cx="19175" cy="16175"/>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3"/>
            <p:cNvSpPr/>
            <p:nvPr/>
          </p:nvSpPr>
          <p:spPr>
            <a:xfrm>
              <a:off x="1658300"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3"/>
            <p:cNvSpPr/>
            <p:nvPr/>
          </p:nvSpPr>
          <p:spPr>
            <a:xfrm>
              <a:off x="1712200"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3"/>
            <p:cNvSpPr/>
            <p:nvPr/>
          </p:nvSpPr>
          <p:spPr>
            <a:xfrm>
              <a:off x="1771475" y="1437900"/>
              <a:ext cx="16500" cy="16200"/>
            </a:xfrm>
            <a:custGeom>
              <a:rect b="b" l="l" r="r" t="t"/>
              <a:pathLst>
                <a:path extrusionOk="0" h="648" w="660">
                  <a:moveTo>
                    <a:pt x="336" y="1"/>
                  </a:moveTo>
                  <a:cubicBezTo>
                    <a:pt x="157" y="1"/>
                    <a:pt x="1" y="144"/>
                    <a:pt x="1" y="324"/>
                  </a:cubicBezTo>
                  <a:cubicBezTo>
                    <a:pt x="1" y="504"/>
                    <a:pt x="157" y="647"/>
                    <a:pt x="336" y="647"/>
                  </a:cubicBezTo>
                  <a:cubicBezTo>
                    <a:pt x="504" y="647"/>
                    <a:pt x="660" y="504"/>
                    <a:pt x="660" y="324"/>
                  </a:cubicBezTo>
                  <a:cubicBezTo>
                    <a:pt x="660" y="144"/>
                    <a:pt x="504"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3"/>
            <p:cNvSpPr/>
            <p:nvPr/>
          </p:nvSpPr>
          <p:spPr>
            <a:xfrm>
              <a:off x="1828375"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3"/>
            <p:cNvSpPr/>
            <p:nvPr/>
          </p:nvSpPr>
          <p:spPr>
            <a:xfrm>
              <a:off x="1882275"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3"/>
            <p:cNvSpPr/>
            <p:nvPr/>
          </p:nvSpPr>
          <p:spPr>
            <a:xfrm>
              <a:off x="1941550" y="1437900"/>
              <a:ext cx="16200" cy="16200"/>
            </a:xfrm>
            <a:custGeom>
              <a:rect b="b" l="l" r="r" t="t"/>
              <a:pathLst>
                <a:path extrusionOk="0" h="648" w="648">
                  <a:moveTo>
                    <a:pt x="324" y="1"/>
                  </a:moveTo>
                  <a:cubicBezTo>
                    <a:pt x="145" y="1"/>
                    <a:pt x="1" y="144"/>
                    <a:pt x="1" y="324"/>
                  </a:cubicBezTo>
                  <a:cubicBezTo>
                    <a:pt x="1" y="504"/>
                    <a:pt x="145" y="647"/>
                    <a:pt x="324" y="647"/>
                  </a:cubicBezTo>
                  <a:cubicBezTo>
                    <a:pt x="504" y="647"/>
                    <a:pt x="648" y="504"/>
                    <a:pt x="648" y="324"/>
                  </a:cubicBezTo>
                  <a:cubicBezTo>
                    <a:pt x="648" y="144"/>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3"/>
            <p:cNvSpPr/>
            <p:nvPr/>
          </p:nvSpPr>
          <p:spPr>
            <a:xfrm>
              <a:off x="1998150" y="1437900"/>
              <a:ext cx="16500" cy="16200"/>
            </a:xfrm>
            <a:custGeom>
              <a:rect b="b" l="l" r="r" t="t"/>
              <a:pathLst>
                <a:path extrusionOk="0" h="648" w="660">
                  <a:moveTo>
                    <a:pt x="336" y="1"/>
                  </a:moveTo>
                  <a:cubicBezTo>
                    <a:pt x="156" y="1"/>
                    <a:pt x="0" y="144"/>
                    <a:pt x="0" y="324"/>
                  </a:cubicBezTo>
                  <a:cubicBezTo>
                    <a:pt x="0" y="504"/>
                    <a:pt x="156" y="647"/>
                    <a:pt x="336" y="647"/>
                  </a:cubicBezTo>
                  <a:cubicBezTo>
                    <a:pt x="504" y="647"/>
                    <a:pt x="659" y="504"/>
                    <a:pt x="659" y="324"/>
                  </a:cubicBezTo>
                  <a:cubicBezTo>
                    <a:pt x="659" y="144"/>
                    <a:pt x="504"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3"/>
            <p:cNvSpPr/>
            <p:nvPr/>
          </p:nvSpPr>
          <p:spPr>
            <a:xfrm>
              <a:off x="2052050" y="14379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3"/>
            <p:cNvSpPr/>
            <p:nvPr/>
          </p:nvSpPr>
          <p:spPr>
            <a:xfrm>
              <a:off x="1655600" y="1485500"/>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3"/>
            <p:cNvSpPr/>
            <p:nvPr/>
          </p:nvSpPr>
          <p:spPr>
            <a:xfrm>
              <a:off x="1712200" y="14855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3"/>
            <p:cNvSpPr/>
            <p:nvPr/>
          </p:nvSpPr>
          <p:spPr>
            <a:xfrm>
              <a:off x="1768800" y="1485500"/>
              <a:ext cx="19175" cy="16200"/>
            </a:xfrm>
            <a:custGeom>
              <a:rect b="b" l="l" r="r" t="t"/>
              <a:pathLst>
                <a:path extrusionOk="0" h="648" w="767">
                  <a:moveTo>
                    <a:pt x="461" y="0"/>
                  </a:moveTo>
                  <a:cubicBezTo>
                    <a:pt x="455" y="0"/>
                    <a:pt x="449" y="1"/>
                    <a:pt x="443" y="1"/>
                  </a:cubicBezTo>
                  <a:cubicBezTo>
                    <a:pt x="144" y="1"/>
                    <a:pt x="0" y="348"/>
                    <a:pt x="204" y="552"/>
                  </a:cubicBezTo>
                  <a:cubicBezTo>
                    <a:pt x="270" y="618"/>
                    <a:pt x="352" y="647"/>
                    <a:pt x="433" y="647"/>
                  </a:cubicBezTo>
                  <a:cubicBezTo>
                    <a:pt x="602" y="647"/>
                    <a:pt x="767" y="519"/>
                    <a:pt x="767" y="324"/>
                  </a:cubicBezTo>
                  <a:cubicBezTo>
                    <a:pt x="767" y="151"/>
                    <a:pt x="622" y="0"/>
                    <a:pt x="4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3"/>
            <p:cNvSpPr/>
            <p:nvPr/>
          </p:nvSpPr>
          <p:spPr>
            <a:xfrm>
              <a:off x="1825675" y="1485500"/>
              <a:ext cx="18900" cy="16200"/>
            </a:xfrm>
            <a:custGeom>
              <a:rect b="b" l="l" r="r" t="t"/>
              <a:pathLst>
                <a:path extrusionOk="0" h="648" w="756">
                  <a:moveTo>
                    <a:pt x="451" y="0"/>
                  </a:moveTo>
                  <a:cubicBezTo>
                    <a:pt x="445" y="0"/>
                    <a:pt x="438" y="1"/>
                    <a:pt x="432" y="1"/>
                  </a:cubicBezTo>
                  <a:cubicBezTo>
                    <a:pt x="132" y="1"/>
                    <a:pt x="1" y="348"/>
                    <a:pt x="204" y="552"/>
                  </a:cubicBezTo>
                  <a:cubicBezTo>
                    <a:pt x="270" y="618"/>
                    <a:pt x="351" y="647"/>
                    <a:pt x="431" y="647"/>
                  </a:cubicBezTo>
                  <a:cubicBezTo>
                    <a:pt x="596" y="647"/>
                    <a:pt x="755" y="519"/>
                    <a:pt x="755" y="324"/>
                  </a:cubicBezTo>
                  <a:cubicBezTo>
                    <a:pt x="755" y="151"/>
                    <a:pt x="622" y="0"/>
                    <a:pt x="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3"/>
            <p:cNvSpPr/>
            <p:nvPr/>
          </p:nvSpPr>
          <p:spPr>
            <a:xfrm>
              <a:off x="1882275" y="1485500"/>
              <a:ext cx="18875" cy="16200"/>
            </a:xfrm>
            <a:custGeom>
              <a:rect b="b" l="l" r="r" t="t"/>
              <a:pathLst>
                <a:path extrusionOk="0" h="648" w="755">
                  <a:moveTo>
                    <a:pt x="451" y="0"/>
                  </a:moveTo>
                  <a:cubicBezTo>
                    <a:pt x="445" y="0"/>
                    <a:pt x="438" y="1"/>
                    <a:pt x="432" y="1"/>
                  </a:cubicBezTo>
                  <a:cubicBezTo>
                    <a:pt x="144" y="1"/>
                    <a:pt x="0" y="348"/>
                    <a:pt x="204" y="552"/>
                  </a:cubicBezTo>
                  <a:cubicBezTo>
                    <a:pt x="270" y="618"/>
                    <a:pt x="351" y="647"/>
                    <a:pt x="430" y="647"/>
                  </a:cubicBezTo>
                  <a:cubicBezTo>
                    <a:pt x="596" y="647"/>
                    <a:pt x="755" y="519"/>
                    <a:pt x="755" y="324"/>
                  </a:cubicBezTo>
                  <a:cubicBezTo>
                    <a:pt x="755" y="151"/>
                    <a:pt x="621" y="0"/>
                    <a:pt x="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3"/>
            <p:cNvSpPr/>
            <p:nvPr/>
          </p:nvSpPr>
          <p:spPr>
            <a:xfrm>
              <a:off x="1938875" y="1485500"/>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3"/>
            <p:cNvSpPr/>
            <p:nvPr/>
          </p:nvSpPr>
          <p:spPr>
            <a:xfrm>
              <a:off x="1995450" y="1485500"/>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3"/>
            <p:cNvSpPr/>
            <p:nvPr/>
          </p:nvSpPr>
          <p:spPr>
            <a:xfrm>
              <a:off x="2052050" y="14855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3"/>
            <p:cNvSpPr/>
            <p:nvPr/>
          </p:nvSpPr>
          <p:spPr>
            <a:xfrm>
              <a:off x="1658300"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3"/>
            <p:cNvSpPr/>
            <p:nvPr/>
          </p:nvSpPr>
          <p:spPr>
            <a:xfrm>
              <a:off x="1712200"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3"/>
            <p:cNvSpPr/>
            <p:nvPr/>
          </p:nvSpPr>
          <p:spPr>
            <a:xfrm>
              <a:off x="1771475" y="1532825"/>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3"/>
            <p:cNvSpPr/>
            <p:nvPr/>
          </p:nvSpPr>
          <p:spPr>
            <a:xfrm>
              <a:off x="1828375"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3"/>
            <p:cNvSpPr/>
            <p:nvPr/>
          </p:nvSpPr>
          <p:spPr>
            <a:xfrm>
              <a:off x="1882275"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3"/>
            <p:cNvSpPr/>
            <p:nvPr/>
          </p:nvSpPr>
          <p:spPr>
            <a:xfrm>
              <a:off x="1941550" y="1532825"/>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3"/>
            <p:cNvSpPr/>
            <p:nvPr/>
          </p:nvSpPr>
          <p:spPr>
            <a:xfrm>
              <a:off x="1998150" y="1532825"/>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3"/>
            <p:cNvSpPr/>
            <p:nvPr/>
          </p:nvSpPr>
          <p:spPr>
            <a:xfrm>
              <a:off x="2052050" y="1532825"/>
              <a:ext cx="19175" cy="16325"/>
            </a:xfrm>
            <a:custGeom>
              <a:rect b="b" l="l" r="r" t="t"/>
              <a:pathLst>
                <a:path extrusionOk="0" h="653" w="767">
                  <a:moveTo>
                    <a:pt x="444" y="0"/>
                  </a:moveTo>
                  <a:cubicBezTo>
                    <a:pt x="156" y="0"/>
                    <a:pt x="0" y="348"/>
                    <a:pt x="216" y="551"/>
                  </a:cubicBezTo>
                  <a:cubicBezTo>
                    <a:pt x="282" y="621"/>
                    <a:pt x="363" y="652"/>
                    <a:pt x="443" y="652"/>
                  </a:cubicBezTo>
                  <a:cubicBezTo>
                    <a:pt x="608" y="652"/>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3"/>
            <p:cNvSpPr/>
            <p:nvPr/>
          </p:nvSpPr>
          <p:spPr>
            <a:xfrm>
              <a:off x="1655600" y="158042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3"/>
            <p:cNvSpPr/>
            <p:nvPr/>
          </p:nvSpPr>
          <p:spPr>
            <a:xfrm>
              <a:off x="1712200"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3"/>
            <p:cNvSpPr/>
            <p:nvPr/>
          </p:nvSpPr>
          <p:spPr>
            <a:xfrm>
              <a:off x="1768800" y="158042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8"/>
                    <a:pt x="767" y="324"/>
                  </a:cubicBezTo>
                  <a:cubicBezTo>
                    <a:pt x="767" y="144"/>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3"/>
            <p:cNvSpPr/>
            <p:nvPr/>
          </p:nvSpPr>
          <p:spPr>
            <a:xfrm>
              <a:off x="1825675" y="1580425"/>
              <a:ext cx="18900" cy="16200"/>
            </a:xfrm>
            <a:custGeom>
              <a:rect b="b" l="l" r="r" t="t"/>
              <a:pathLst>
                <a:path extrusionOk="0" h="648" w="756">
                  <a:moveTo>
                    <a:pt x="432" y="1"/>
                  </a:moveTo>
                  <a:cubicBezTo>
                    <a:pt x="132"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3"/>
            <p:cNvSpPr/>
            <p:nvPr/>
          </p:nvSpPr>
          <p:spPr>
            <a:xfrm>
              <a:off x="1882275"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3"/>
            <p:cNvSpPr/>
            <p:nvPr/>
          </p:nvSpPr>
          <p:spPr>
            <a:xfrm>
              <a:off x="1938875" y="158042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3"/>
            <p:cNvSpPr/>
            <p:nvPr/>
          </p:nvSpPr>
          <p:spPr>
            <a:xfrm>
              <a:off x="1995450" y="158042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8"/>
                    <a:pt x="767" y="324"/>
                  </a:cubicBezTo>
                  <a:cubicBezTo>
                    <a:pt x="767" y="144"/>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3"/>
            <p:cNvSpPr/>
            <p:nvPr/>
          </p:nvSpPr>
          <p:spPr>
            <a:xfrm>
              <a:off x="2052050" y="158042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3"/>
            <p:cNvSpPr/>
            <p:nvPr/>
          </p:nvSpPr>
          <p:spPr>
            <a:xfrm>
              <a:off x="1658300"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3"/>
            <p:cNvSpPr/>
            <p:nvPr/>
          </p:nvSpPr>
          <p:spPr>
            <a:xfrm>
              <a:off x="1712200"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3"/>
            <p:cNvSpPr/>
            <p:nvPr/>
          </p:nvSpPr>
          <p:spPr>
            <a:xfrm>
              <a:off x="1771475" y="1627750"/>
              <a:ext cx="16500" cy="16475"/>
            </a:xfrm>
            <a:custGeom>
              <a:rect b="b" l="l" r="r" t="t"/>
              <a:pathLst>
                <a:path extrusionOk="0" h="659" w="660">
                  <a:moveTo>
                    <a:pt x="336" y="0"/>
                  </a:moveTo>
                  <a:cubicBezTo>
                    <a:pt x="157" y="0"/>
                    <a:pt x="1" y="156"/>
                    <a:pt x="1" y="335"/>
                  </a:cubicBezTo>
                  <a:cubicBezTo>
                    <a:pt x="1" y="515"/>
                    <a:pt x="157" y="659"/>
                    <a:pt x="336" y="659"/>
                  </a:cubicBezTo>
                  <a:cubicBezTo>
                    <a:pt x="504" y="659"/>
                    <a:pt x="660" y="515"/>
                    <a:pt x="660" y="335"/>
                  </a:cubicBezTo>
                  <a:cubicBezTo>
                    <a:pt x="660" y="156"/>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3"/>
            <p:cNvSpPr/>
            <p:nvPr/>
          </p:nvSpPr>
          <p:spPr>
            <a:xfrm>
              <a:off x="1828375"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3"/>
            <p:cNvSpPr/>
            <p:nvPr/>
          </p:nvSpPr>
          <p:spPr>
            <a:xfrm>
              <a:off x="1882275"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3"/>
            <p:cNvSpPr/>
            <p:nvPr/>
          </p:nvSpPr>
          <p:spPr>
            <a:xfrm>
              <a:off x="1941550" y="1627750"/>
              <a:ext cx="16200" cy="16475"/>
            </a:xfrm>
            <a:custGeom>
              <a:rect b="b" l="l" r="r" t="t"/>
              <a:pathLst>
                <a:path extrusionOk="0" h="659" w="648">
                  <a:moveTo>
                    <a:pt x="324" y="0"/>
                  </a:moveTo>
                  <a:cubicBezTo>
                    <a:pt x="145" y="0"/>
                    <a:pt x="1" y="156"/>
                    <a:pt x="1" y="335"/>
                  </a:cubicBezTo>
                  <a:cubicBezTo>
                    <a:pt x="1" y="515"/>
                    <a:pt x="145" y="659"/>
                    <a:pt x="324" y="659"/>
                  </a:cubicBezTo>
                  <a:cubicBezTo>
                    <a:pt x="504" y="659"/>
                    <a:pt x="648" y="515"/>
                    <a:pt x="648" y="335"/>
                  </a:cubicBezTo>
                  <a:cubicBezTo>
                    <a:pt x="648" y="156"/>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3"/>
            <p:cNvSpPr/>
            <p:nvPr/>
          </p:nvSpPr>
          <p:spPr>
            <a:xfrm>
              <a:off x="1998150" y="1627750"/>
              <a:ext cx="16500" cy="16475"/>
            </a:xfrm>
            <a:custGeom>
              <a:rect b="b" l="l" r="r" t="t"/>
              <a:pathLst>
                <a:path extrusionOk="0" h="659" w="660">
                  <a:moveTo>
                    <a:pt x="336" y="0"/>
                  </a:moveTo>
                  <a:cubicBezTo>
                    <a:pt x="156" y="0"/>
                    <a:pt x="0" y="156"/>
                    <a:pt x="0" y="335"/>
                  </a:cubicBezTo>
                  <a:cubicBezTo>
                    <a:pt x="0" y="515"/>
                    <a:pt x="156" y="659"/>
                    <a:pt x="336" y="659"/>
                  </a:cubicBezTo>
                  <a:cubicBezTo>
                    <a:pt x="504" y="659"/>
                    <a:pt x="659" y="515"/>
                    <a:pt x="659" y="335"/>
                  </a:cubicBezTo>
                  <a:cubicBezTo>
                    <a:pt x="659" y="156"/>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3"/>
            <p:cNvSpPr/>
            <p:nvPr/>
          </p:nvSpPr>
          <p:spPr>
            <a:xfrm>
              <a:off x="2052050" y="1628050"/>
              <a:ext cx="19175" cy="16175"/>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3"/>
            <p:cNvSpPr/>
            <p:nvPr/>
          </p:nvSpPr>
          <p:spPr>
            <a:xfrm>
              <a:off x="1658300"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3"/>
            <p:cNvSpPr/>
            <p:nvPr/>
          </p:nvSpPr>
          <p:spPr>
            <a:xfrm>
              <a:off x="1712200"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3"/>
            <p:cNvSpPr/>
            <p:nvPr/>
          </p:nvSpPr>
          <p:spPr>
            <a:xfrm>
              <a:off x="1771475" y="1675350"/>
              <a:ext cx="16500" cy="16500"/>
            </a:xfrm>
            <a:custGeom>
              <a:rect b="b" l="l" r="r" t="t"/>
              <a:pathLst>
                <a:path extrusionOk="0" h="660" w="660">
                  <a:moveTo>
                    <a:pt x="336" y="0"/>
                  </a:moveTo>
                  <a:cubicBezTo>
                    <a:pt x="157" y="0"/>
                    <a:pt x="1" y="144"/>
                    <a:pt x="1" y="324"/>
                  </a:cubicBezTo>
                  <a:cubicBezTo>
                    <a:pt x="1" y="503"/>
                    <a:pt x="157" y="659"/>
                    <a:pt x="336" y="659"/>
                  </a:cubicBezTo>
                  <a:cubicBezTo>
                    <a:pt x="504" y="659"/>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3"/>
            <p:cNvSpPr/>
            <p:nvPr/>
          </p:nvSpPr>
          <p:spPr>
            <a:xfrm>
              <a:off x="1828375"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3"/>
            <p:cNvSpPr/>
            <p:nvPr/>
          </p:nvSpPr>
          <p:spPr>
            <a:xfrm>
              <a:off x="1882275"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3"/>
            <p:cNvSpPr/>
            <p:nvPr/>
          </p:nvSpPr>
          <p:spPr>
            <a:xfrm>
              <a:off x="1941550" y="1675350"/>
              <a:ext cx="16200" cy="16500"/>
            </a:xfrm>
            <a:custGeom>
              <a:rect b="b" l="l" r="r" t="t"/>
              <a:pathLst>
                <a:path extrusionOk="0" h="660" w="648">
                  <a:moveTo>
                    <a:pt x="324" y="0"/>
                  </a:moveTo>
                  <a:cubicBezTo>
                    <a:pt x="145" y="0"/>
                    <a:pt x="1" y="144"/>
                    <a:pt x="1" y="324"/>
                  </a:cubicBezTo>
                  <a:cubicBezTo>
                    <a:pt x="1" y="503"/>
                    <a:pt x="145" y="659"/>
                    <a:pt x="324" y="659"/>
                  </a:cubicBezTo>
                  <a:cubicBezTo>
                    <a:pt x="504" y="659"/>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3"/>
            <p:cNvSpPr/>
            <p:nvPr/>
          </p:nvSpPr>
          <p:spPr>
            <a:xfrm>
              <a:off x="1998150" y="1675350"/>
              <a:ext cx="16500" cy="16500"/>
            </a:xfrm>
            <a:custGeom>
              <a:rect b="b" l="l" r="r" t="t"/>
              <a:pathLst>
                <a:path extrusionOk="0" h="660" w="660">
                  <a:moveTo>
                    <a:pt x="336" y="0"/>
                  </a:moveTo>
                  <a:cubicBezTo>
                    <a:pt x="156" y="0"/>
                    <a:pt x="0" y="144"/>
                    <a:pt x="0" y="324"/>
                  </a:cubicBezTo>
                  <a:cubicBezTo>
                    <a:pt x="0" y="503"/>
                    <a:pt x="156" y="659"/>
                    <a:pt x="336" y="659"/>
                  </a:cubicBezTo>
                  <a:cubicBezTo>
                    <a:pt x="504" y="659"/>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3"/>
            <p:cNvSpPr/>
            <p:nvPr/>
          </p:nvSpPr>
          <p:spPr>
            <a:xfrm>
              <a:off x="2052050" y="1675350"/>
              <a:ext cx="19175" cy="16475"/>
            </a:xfrm>
            <a:custGeom>
              <a:rect b="b" l="l" r="r" t="t"/>
              <a:pathLst>
                <a:path extrusionOk="0" h="659" w="767">
                  <a:moveTo>
                    <a:pt x="444" y="0"/>
                  </a:moveTo>
                  <a:cubicBezTo>
                    <a:pt x="156" y="0"/>
                    <a:pt x="0" y="348"/>
                    <a:pt x="216" y="563"/>
                  </a:cubicBezTo>
                  <a:cubicBezTo>
                    <a:pt x="281" y="629"/>
                    <a:pt x="362" y="658"/>
                    <a:pt x="441" y="658"/>
                  </a:cubicBezTo>
                  <a:cubicBezTo>
                    <a:pt x="607" y="658"/>
                    <a:pt x="767" y="527"/>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_2_1">
    <p:spTree>
      <p:nvGrpSpPr>
        <p:cNvPr id="2380" name="Shape 2380"/>
        <p:cNvGrpSpPr/>
        <p:nvPr/>
      </p:nvGrpSpPr>
      <p:grpSpPr>
        <a:xfrm>
          <a:off x="0" y="0"/>
          <a:ext cx="0" cy="0"/>
          <a:chOff x="0" y="0"/>
          <a:chExt cx="0" cy="0"/>
        </a:xfrm>
      </p:grpSpPr>
      <p:sp>
        <p:nvSpPr>
          <p:cNvPr id="2381" name="Google Shape;2381;p34"/>
          <p:cNvSpPr txBox="1"/>
          <p:nvPr>
            <p:ph type="title"/>
          </p:nvPr>
        </p:nvSpPr>
        <p:spPr>
          <a:xfrm>
            <a:off x="713225" y="1481375"/>
            <a:ext cx="1831500" cy="11796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82" name="Google Shape;2382;p34"/>
          <p:cNvSpPr txBox="1"/>
          <p:nvPr>
            <p:ph idx="1" type="subTitle"/>
          </p:nvPr>
        </p:nvSpPr>
        <p:spPr>
          <a:xfrm>
            <a:off x="713225" y="2857138"/>
            <a:ext cx="2673000" cy="135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83" name="Google Shape;2383;p34"/>
          <p:cNvSpPr/>
          <p:nvPr/>
        </p:nvSpPr>
        <p:spPr>
          <a:xfrm>
            <a:off x="3505800" y="1166275"/>
            <a:ext cx="4692000" cy="3977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4" name="Google Shape;2384;p34"/>
          <p:cNvGrpSpPr/>
          <p:nvPr/>
        </p:nvGrpSpPr>
        <p:grpSpPr>
          <a:xfrm>
            <a:off x="7579109" y="235463"/>
            <a:ext cx="556310" cy="466597"/>
            <a:chOff x="3682534" y="3712263"/>
            <a:chExt cx="556310" cy="466597"/>
          </a:xfrm>
        </p:grpSpPr>
        <p:sp>
          <p:nvSpPr>
            <p:cNvPr id="2385" name="Google Shape;2385;p34"/>
            <p:cNvSpPr/>
            <p:nvPr/>
          </p:nvSpPr>
          <p:spPr>
            <a:xfrm>
              <a:off x="3682534" y="3712263"/>
              <a:ext cx="25648" cy="21669"/>
            </a:xfrm>
            <a:custGeom>
              <a:rect b="b" l="l" r="r" t="t"/>
              <a:pathLst>
                <a:path extrusionOk="0" h="648" w="767">
                  <a:moveTo>
                    <a:pt x="443" y="1"/>
                  </a:moveTo>
                  <a:cubicBezTo>
                    <a:pt x="156" y="1"/>
                    <a:pt x="0" y="348"/>
                    <a:pt x="216" y="552"/>
                  </a:cubicBezTo>
                  <a:cubicBezTo>
                    <a:pt x="282" y="618"/>
                    <a:pt x="363" y="647"/>
                    <a:pt x="442" y="647"/>
                  </a:cubicBezTo>
                  <a:cubicBezTo>
                    <a:pt x="608" y="647"/>
                    <a:pt x="767" y="519"/>
                    <a:pt x="767" y="324"/>
                  </a:cubicBezTo>
                  <a:cubicBezTo>
                    <a:pt x="767" y="145"/>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4"/>
            <p:cNvSpPr/>
            <p:nvPr/>
          </p:nvSpPr>
          <p:spPr>
            <a:xfrm>
              <a:off x="3758605" y="371226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4"/>
            <p:cNvSpPr/>
            <p:nvPr/>
          </p:nvSpPr>
          <p:spPr>
            <a:xfrm>
              <a:off x="3834309" y="3712263"/>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4"/>
            <p:cNvSpPr/>
            <p:nvPr/>
          </p:nvSpPr>
          <p:spPr>
            <a:xfrm>
              <a:off x="3910012" y="3712263"/>
              <a:ext cx="25648" cy="21669"/>
            </a:xfrm>
            <a:custGeom>
              <a:rect b="b" l="l" r="r" t="t"/>
              <a:pathLst>
                <a:path extrusionOk="0" h="648" w="767">
                  <a:moveTo>
                    <a:pt x="443" y="1"/>
                  </a:moveTo>
                  <a:cubicBezTo>
                    <a:pt x="144" y="1"/>
                    <a:pt x="0" y="348"/>
                    <a:pt x="204" y="552"/>
                  </a:cubicBezTo>
                  <a:cubicBezTo>
                    <a:pt x="270" y="618"/>
                    <a:pt x="352" y="647"/>
                    <a:pt x="433" y="647"/>
                  </a:cubicBezTo>
                  <a:cubicBezTo>
                    <a:pt x="602" y="647"/>
                    <a:pt x="767" y="519"/>
                    <a:pt x="767" y="324"/>
                  </a:cubicBezTo>
                  <a:cubicBezTo>
                    <a:pt x="767" y="145"/>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4"/>
            <p:cNvSpPr/>
            <p:nvPr/>
          </p:nvSpPr>
          <p:spPr>
            <a:xfrm>
              <a:off x="3985683" y="3712263"/>
              <a:ext cx="25682" cy="21669"/>
            </a:xfrm>
            <a:custGeom>
              <a:rect b="b" l="l" r="r" t="t"/>
              <a:pathLst>
                <a:path extrusionOk="0" h="648" w="768">
                  <a:moveTo>
                    <a:pt x="444" y="1"/>
                  </a:moveTo>
                  <a:cubicBezTo>
                    <a:pt x="156" y="1"/>
                    <a:pt x="1" y="348"/>
                    <a:pt x="216" y="552"/>
                  </a:cubicBezTo>
                  <a:cubicBezTo>
                    <a:pt x="282" y="618"/>
                    <a:pt x="363" y="647"/>
                    <a:pt x="443" y="647"/>
                  </a:cubicBezTo>
                  <a:cubicBezTo>
                    <a:pt x="608"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4"/>
            <p:cNvSpPr/>
            <p:nvPr/>
          </p:nvSpPr>
          <p:spPr>
            <a:xfrm>
              <a:off x="4061788" y="3712263"/>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4"/>
            <p:cNvSpPr/>
            <p:nvPr/>
          </p:nvSpPr>
          <p:spPr>
            <a:xfrm>
              <a:off x="4137491" y="3712263"/>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4"/>
            <p:cNvSpPr/>
            <p:nvPr/>
          </p:nvSpPr>
          <p:spPr>
            <a:xfrm>
              <a:off x="4213162" y="3712263"/>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4"/>
            <p:cNvSpPr/>
            <p:nvPr/>
          </p:nvSpPr>
          <p:spPr>
            <a:xfrm>
              <a:off x="3682534" y="3775963"/>
              <a:ext cx="25648" cy="21636"/>
            </a:xfrm>
            <a:custGeom>
              <a:rect b="b" l="l" r="r" t="t"/>
              <a:pathLst>
                <a:path extrusionOk="0" h="647" w="767">
                  <a:moveTo>
                    <a:pt x="443" y="0"/>
                  </a:moveTo>
                  <a:cubicBezTo>
                    <a:pt x="156" y="0"/>
                    <a:pt x="0" y="348"/>
                    <a:pt x="216" y="551"/>
                  </a:cubicBezTo>
                  <a:cubicBezTo>
                    <a:pt x="282" y="617"/>
                    <a:pt x="363" y="647"/>
                    <a:pt x="442"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4"/>
            <p:cNvSpPr/>
            <p:nvPr/>
          </p:nvSpPr>
          <p:spPr>
            <a:xfrm>
              <a:off x="3762216" y="3775963"/>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4"/>
            <p:cNvSpPr/>
            <p:nvPr/>
          </p:nvSpPr>
          <p:spPr>
            <a:xfrm>
              <a:off x="3834309" y="3775963"/>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4"/>
            <p:cNvSpPr/>
            <p:nvPr/>
          </p:nvSpPr>
          <p:spPr>
            <a:xfrm>
              <a:off x="3913590" y="3775963"/>
              <a:ext cx="22070" cy="21669"/>
            </a:xfrm>
            <a:custGeom>
              <a:rect b="b" l="l" r="r" t="t"/>
              <a:pathLst>
                <a:path extrusionOk="0" h="648" w="660">
                  <a:moveTo>
                    <a:pt x="324" y="0"/>
                  </a:moveTo>
                  <a:cubicBezTo>
                    <a:pt x="157" y="0"/>
                    <a:pt x="1" y="144"/>
                    <a:pt x="1" y="324"/>
                  </a:cubicBezTo>
                  <a:cubicBezTo>
                    <a:pt x="1" y="503"/>
                    <a:pt x="157" y="647"/>
                    <a:pt x="324" y="647"/>
                  </a:cubicBezTo>
                  <a:cubicBezTo>
                    <a:pt x="504" y="647"/>
                    <a:pt x="660" y="503"/>
                    <a:pt x="660" y="324"/>
                  </a:cubicBezTo>
                  <a:cubicBezTo>
                    <a:pt x="660"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4"/>
            <p:cNvSpPr/>
            <p:nvPr/>
          </p:nvSpPr>
          <p:spPr>
            <a:xfrm>
              <a:off x="3989695" y="3775963"/>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4"/>
            <p:cNvSpPr/>
            <p:nvPr/>
          </p:nvSpPr>
          <p:spPr>
            <a:xfrm>
              <a:off x="4061788" y="3775963"/>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4"/>
            <p:cNvSpPr/>
            <p:nvPr/>
          </p:nvSpPr>
          <p:spPr>
            <a:xfrm>
              <a:off x="4137491" y="3775963"/>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4"/>
            <p:cNvSpPr/>
            <p:nvPr/>
          </p:nvSpPr>
          <p:spPr>
            <a:xfrm>
              <a:off x="4217174" y="3775963"/>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4"/>
            <p:cNvSpPr/>
            <p:nvPr/>
          </p:nvSpPr>
          <p:spPr>
            <a:xfrm>
              <a:off x="3682534" y="3839228"/>
              <a:ext cx="25648" cy="22070"/>
            </a:xfrm>
            <a:custGeom>
              <a:rect b="b" l="l" r="r" t="t"/>
              <a:pathLst>
                <a:path extrusionOk="0" h="660" w="767">
                  <a:moveTo>
                    <a:pt x="443" y="1"/>
                  </a:moveTo>
                  <a:cubicBezTo>
                    <a:pt x="156" y="1"/>
                    <a:pt x="0" y="360"/>
                    <a:pt x="216" y="564"/>
                  </a:cubicBezTo>
                  <a:cubicBezTo>
                    <a:pt x="282" y="630"/>
                    <a:pt x="363" y="659"/>
                    <a:pt x="442" y="659"/>
                  </a:cubicBezTo>
                  <a:cubicBezTo>
                    <a:pt x="608" y="659"/>
                    <a:pt x="767" y="530"/>
                    <a:pt x="767" y="336"/>
                  </a:cubicBezTo>
                  <a:cubicBezTo>
                    <a:pt x="767" y="156"/>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4"/>
            <p:cNvSpPr/>
            <p:nvPr/>
          </p:nvSpPr>
          <p:spPr>
            <a:xfrm>
              <a:off x="3758605" y="3839228"/>
              <a:ext cx="25281" cy="22070"/>
            </a:xfrm>
            <a:custGeom>
              <a:rect b="b" l="l" r="r" t="t"/>
              <a:pathLst>
                <a:path extrusionOk="0" h="660" w="756">
                  <a:moveTo>
                    <a:pt x="432" y="1"/>
                  </a:moveTo>
                  <a:cubicBezTo>
                    <a:pt x="144" y="1"/>
                    <a:pt x="1" y="360"/>
                    <a:pt x="204" y="564"/>
                  </a:cubicBezTo>
                  <a:cubicBezTo>
                    <a:pt x="270" y="630"/>
                    <a:pt x="351" y="659"/>
                    <a:pt x="431" y="659"/>
                  </a:cubicBezTo>
                  <a:cubicBezTo>
                    <a:pt x="596" y="659"/>
                    <a:pt x="755" y="530"/>
                    <a:pt x="755" y="336"/>
                  </a:cubicBezTo>
                  <a:cubicBezTo>
                    <a:pt x="755" y="156"/>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4"/>
            <p:cNvSpPr/>
            <p:nvPr/>
          </p:nvSpPr>
          <p:spPr>
            <a:xfrm>
              <a:off x="3834309" y="3839228"/>
              <a:ext cx="25247" cy="22070"/>
            </a:xfrm>
            <a:custGeom>
              <a:rect b="b" l="l" r="r" t="t"/>
              <a:pathLst>
                <a:path extrusionOk="0" h="660" w="755">
                  <a:moveTo>
                    <a:pt x="432" y="1"/>
                  </a:moveTo>
                  <a:cubicBezTo>
                    <a:pt x="144" y="1"/>
                    <a:pt x="0" y="360"/>
                    <a:pt x="204" y="564"/>
                  </a:cubicBezTo>
                  <a:cubicBezTo>
                    <a:pt x="270" y="630"/>
                    <a:pt x="351" y="659"/>
                    <a:pt x="430" y="659"/>
                  </a:cubicBezTo>
                  <a:cubicBezTo>
                    <a:pt x="596" y="659"/>
                    <a:pt x="755" y="530"/>
                    <a:pt x="755" y="336"/>
                  </a:cubicBezTo>
                  <a:cubicBezTo>
                    <a:pt x="755" y="156"/>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4"/>
            <p:cNvSpPr/>
            <p:nvPr/>
          </p:nvSpPr>
          <p:spPr>
            <a:xfrm>
              <a:off x="3910012" y="3839228"/>
              <a:ext cx="25648" cy="22070"/>
            </a:xfrm>
            <a:custGeom>
              <a:rect b="b" l="l" r="r" t="t"/>
              <a:pathLst>
                <a:path extrusionOk="0" h="660" w="767">
                  <a:moveTo>
                    <a:pt x="443" y="1"/>
                  </a:moveTo>
                  <a:cubicBezTo>
                    <a:pt x="144" y="1"/>
                    <a:pt x="0" y="360"/>
                    <a:pt x="204" y="564"/>
                  </a:cubicBezTo>
                  <a:cubicBezTo>
                    <a:pt x="270" y="630"/>
                    <a:pt x="352" y="659"/>
                    <a:pt x="433" y="659"/>
                  </a:cubicBezTo>
                  <a:cubicBezTo>
                    <a:pt x="602" y="659"/>
                    <a:pt x="767" y="530"/>
                    <a:pt x="767" y="336"/>
                  </a:cubicBezTo>
                  <a:cubicBezTo>
                    <a:pt x="767" y="156"/>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4"/>
            <p:cNvSpPr/>
            <p:nvPr/>
          </p:nvSpPr>
          <p:spPr>
            <a:xfrm>
              <a:off x="3985683" y="3839228"/>
              <a:ext cx="25682" cy="22070"/>
            </a:xfrm>
            <a:custGeom>
              <a:rect b="b" l="l" r="r" t="t"/>
              <a:pathLst>
                <a:path extrusionOk="0" h="660" w="768">
                  <a:moveTo>
                    <a:pt x="444" y="1"/>
                  </a:moveTo>
                  <a:cubicBezTo>
                    <a:pt x="156" y="1"/>
                    <a:pt x="1" y="360"/>
                    <a:pt x="216" y="564"/>
                  </a:cubicBezTo>
                  <a:cubicBezTo>
                    <a:pt x="282" y="630"/>
                    <a:pt x="363" y="659"/>
                    <a:pt x="443" y="659"/>
                  </a:cubicBezTo>
                  <a:cubicBezTo>
                    <a:pt x="608" y="659"/>
                    <a:pt x="767" y="530"/>
                    <a:pt x="767" y="336"/>
                  </a:cubicBezTo>
                  <a:cubicBezTo>
                    <a:pt x="767" y="156"/>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4"/>
            <p:cNvSpPr/>
            <p:nvPr/>
          </p:nvSpPr>
          <p:spPr>
            <a:xfrm>
              <a:off x="4061788" y="3839228"/>
              <a:ext cx="25247" cy="22070"/>
            </a:xfrm>
            <a:custGeom>
              <a:rect b="b" l="l" r="r" t="t"/>
              <a:pathLst>
                <a:path extrusionOk="0" h="660" w="755">
                  <a:moveTo>
                    <a:pt x="432" y="1"/>
                  </a:moveTo>
                  <a:cubicBezTo>
                    <a:pt x="144" y="1"/>
                    <a:pt x="0" y="348"/>
                    <a:pt x="204" y="564"/>
                  </a:cubicBezTo>
                  <a:cubicBezTo>
                    <a:pt x="270" y="630"/>
                    <a:pt x="351" y="659"/>
                    <a:pt x="430" y="659"/>
                  </a:cubicBezTo>
                  <a:cubicBezTo>
                    <a:pt x="596" y="659"/>
                    <a:pt x="755" y="530"/>
                    <a:pt x="755" y="336"/>
                  </a:cubicBezTo>
                  <a:cubicBezTo>
                    <a:pt x="755" y="156"/>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4"/>
            <p:cNvSpPr/>
            <p:nvPr/>
          </p:nvSpPr>
          <p:spPr>
            <a:xfrm>
              <a:off x="4137491" y="3839228"/>
              <a:ext cx="25648" cy="22070"/>
            </a:xfrm>
            <a:custGeom>
              <a:rect b="b" l="l" r="r" t="t"/>
              <a:pathLst>
                <a:path extrusionOk="0" h="660" w="767">
                  <a:moveTo>
                    <a:pt x="431" y="1"/>
                  </a:moveTo>
                  <a:cubicBezTo>
                    <a:pt x="144" y="1"/>
                    <a:pt x="0" y="360"/>
                    <a:pt x="204" y="564"/>
                  </a:cubicBezTo>
                  <a:cubicBezTo>
                    <a:pt x="270" y="630"/>
                    <a:pt x="351" y="659"/>
                    <a:pt x="430" y="659"/>
                  </a:cubicBezTo>
                  <a:cubicBezTo>
                    <a:pt x="597" y="659"/>
                    <a:pt x="758" y="530"/>
                    <a:pt x="767" y="336"/>
                  </a:cubicBezTo>
                  <a:cubicBezTo>
                    <a:pt x="767"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4"/>
            <p:cNvSpPr/>
            <p:nvPr/>
          </p:nvSpPr>
          <p:spPr>
            <a:xfrm>
              <a:off x="4213162" y="3839228"/>
              <a:ext cx="25682" cy="22070"/>
            </a:xfrm>
            <a:custGeom>
              <a:rect b="b" l="l" r="r" t="t"/>
              <a:pathLst>
                <a:path extrusionOk="0" h="660" w="768">
                  <a:moveTo>
                    <a:pt x="444" y="1"/>
                  </a:moveTo>
                  <a:cubicBezTo>
                    <a:pt x="144" y="1"/>
                    <a:pt x="1" y="360"/>
                    <a:pt x="204" y="564"/>
                  </a:cubicBezTo>
                  <a:cubicBezTo>
                    <a:pt x="274" y="630"/>
                    <a:pt x="358" y="659"/>
                    <a:pt x="439" y="659"/>
                  </a:cubicBezTo>
                  <a:cubicBezTo>
                    <a:pt x="608" y="659"/>
                    <a:pt x="767" y="530"/>
                    <a:pt x="767" y="336"/>
                  </a:cubicBezTo>
                  <a:cubicBezTo>
                    <a:pt x="767" y="156"/>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4"/>
            <p:cNvSpPr/>
            <p:nvPr/>
          </p:nvSpPr>
          <p:spPr>
            <a:xfrm>
              <a:off x="3682534" y="3902928"/>
              <a:ext cx="25648" cy="21803"/>
            </a:xfrm>
            <a:custGeom>
              <a:rect b="b" l="l" r="r" t="t"/>
              <a:pathLst>
                <a:path extrusionOk="0" h="652" w="767">
                  <a:moveTo>
                    <a:pt x="443" y="0"/>
                  </a:moveTo>
                  <a:cubicBezTo>
                    <a:pt x="156" y="0"/>
                    <a:pt x="0" y="347"/>
                    <a:pt x="216" y="551"/>
                  </a:cubicBezTo>
                  <a:cubicBezTo>
                    <a:pt x="282" y="621"/>
                    <a:pt x="363" y="652"/>
                    <a:pt x="442" y="652"/>
                  </a:cubicBezTo>
                  <a:cubicBezTo>
                    <a:pt x="608" y="652"/>
                    <a:pt x="767" y="518"/>
                    <a:pt x="767" y="323"/>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4"/>
            <p:cNvSpPr/>
            <p:nvPr/>
          </p:nvSpPr>
          <p:spPr>
            <a:xfrm>
              <a:off x="3758605" y="3902928"/>
              <a:ext cx="25281" cy="21803"/>
            </a:xfrm>
            <a:custGeom>
              <a:rect b="b" l="l" r="r" t="t"/>
              <a:pathLst>
                <a:path extrusionOk="0" h="652" w="756">
                  <a:moveTo>
                    <a:pt x="432" y="0"/>
                  </a:moveTo>
                  <a:cubicBezTo>
                    <a:pt x="144" y="0"/>
                    <a:pt x="1" y="347"/>
                    <a:pt x="204" y="551"/>
                  </a:cubicBezTo>
                  <a:cubicBezTo>
                    <a:pt x="270" y="621"/>
                    <a:pt x="351" y="652"/>
                    <a:pt x="431" y="652"/>
                  </a:cubicBezTo>
                  <a:cubicBezTo>
                    <a:pt x="597" y="652"/>
                    <a:pt x="755" y="518"/>
                    <a:pt x="755" y="323"/>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4"/>
            <p:cNvSpPr/>
            <p:nvPr/>
          </p:nvSpPr>
          <p:spPr>
            <a:xfrm>
              <a:off x="3834309" y="3902928"/>
              <a:ext cx="25247" cy="21803"/>
            </a:xfrm>
            <a:custGeom>
              <a:rect b="b" l="l" r="r" t="t"/>
              <a:pathLst>
                <a:path extrusionOk="0" h="652" w="755">
                  <a:moveTo>
                    <a:pt x="432" y="0"/>
                  </a:moveTo>
                  <a:cubicBezTo>
                    <a:pt x="144" y="0"/>
                    <a:pt x="0"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4"/>
            <p:cNvSpPr/>
            <p:nvPr/>
          </p:nvSpPr>
          <p:spPr>
            <a:xfrm>
              <a:off x="3910012" y="3902928"/>
              <a:ext cx="25648" cy="21803"/>
            </a:xfrm>
            <a:custGeom>
              <a:rect b="b" l="l" r="r" t="t"/>
              <a:pathLst>
                <a:path extrusionOk="0" h="652" w="767">
                  <a:moveTo>
                    <a:pt x="443" y="0"/>
                  </a:moveTo>
                  <a:cubicBezTo>
                    <a:pt x="144" y="0"/>
                    <a:pt x="0" y="347"/>
                    <a:pt x="204" y="551"/>
                  </a:cubicBezTo>
                  <a:cubicBezTo>
                    <a:pt x="270" y="621"/>
                    <a:pt x="352" y="652"/>
                    <a:pt x="433" y="652"/>
                  </a:cubicBezTo>
                  <a:cubicBezTo>
                    <a:pt x="602" y="652"/>
                    <a:pt x="767" y="518"/>
                    <a:pt x="767" y="323"/>
                  </a:cubicBezTo>
                  <a:cubicBezTo>
                    <a:pt x="767" y="144"/>
                    <a:pt x="611"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4"/>
            <p:cNvSpPr/>
            <p:nvPr/>
          </p:nvSpPr>
          <p:spPr>
            <a:xfrm>
              <a:off x="3985683" y="3902928"/>
              <a:ext cx="25682" cy="21803"/>
            </a:xfrm>
            <a:custGeom>
              <a:rect b="b" l="l" r="r" t="t"/>
              <a:pathLst>
                <a:path extrusionOk="0" h="652" w="768">
                  <a:moveTo>
                    <a:pt x="444" y="0"/>
                  </a:moveTo>
                  <a:cubicBezTo>
                    <a:pt x="156" y="0"/>
                    <a:pt x="1" y="347"/>
                    <a:pt x="216" y="551"/>
                  </a:cubicBezTo>
                  <a:cubicBezTo>
                    <a:pt x="282" y="621"/>
                    <a:pt x="363" y="652"/>
                    <a:pt x="443" y="652"/>
                  </a:cubicBezTo>
                  <a:cubicBezTo>
                    <a:pt x="609" y="652"/>
                    <a:pt x="767" y="518"/>
                    <a:pt x="767" y="323"/>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4"/>
            <p:cNvSpPr/>
            <p:nvPr/>
          </p:nvSpPr>
          <p:spPr>
            <a:xfrm>
              <a:off x="4061788" y="3902928"/>
              <a:ext cx="25247" cy="21803"/>
            </a:xfrm>
            <a:custGeom>
              <a:rect b="b" l="l" r="r" t="t"/>
              <a:pathLst>
                <a:path extrusionOk="0" h="652" w="755">
                  <a:moveTo>
                    <a:pt x="432" y="0"/>
                  </a:moveTo>
                  <a:cubicBezTo>
                    <a:pt x="144" y="0"/>
                    <a:pt x="0"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4"/>
            <p:cNvSpPr/>
            <p:nvPr/>
          </p:nvSpPr>
          <p:spPr>
            <a:xfrm>
              <a:off x="4137491" y="3902928"/>
              <a:ext cx="25648" cy="21803"/>
            </a:xfrm>
            <a:custGeom>
              <a:rect b="b" l="l" r="r" t="t"/>
              <a:pathLst>
                <a:path extrusionOk="0" h="652" w="767">
                  <a:moveTo>
                    <a:pt x="431" y="0"/>
                  </a:moveTo>
                  <a:cubicBezTo>
                    <a:pt x="144" y="0"/>
                    <a:pt x="0" y="347"/>
                    <a:pt x="204" y="551"/>
                  </a:cubicBezTo>
                  <a:cubicBezTo>
                    <a:pt x="270" y="621"/>
                    <a:pt x="351" y="652"/>
                    <a:pt x="431" y="652"/>
                  </a:cubicBezTo>
                  <a:cubicBezTo>
                    <a:pt x="597" y="652"/>
                    <a:pt x="758" y="518"/>
                    <a:pt x="767" y="323"/>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4"/>
            <p:cNvSpPr/>
            <p:nvPr/>
          </p:nvSpPr>
          <p:spPr>
            <a:xfrm>
              <a:off x="4213162" y="3902928"/>
              <a:ext cx="25682" cy="21803"/>
            </a:xfrm>
            <a:custGeom>
              <a:rect b="b" l="l" r="r" t="t"/>
              <a:pathLst>
                <a:path extrusionOk="0" h="652" w="768">
                  <a:moveTo>
                    <a:pt x="444" y="0"/>
                  </a:moveTo>
                  <a:cubicBezTo>
                    <a:pt x="144" y="0"/>
                    <a:pt x="1" y="347"/>
                    <a:pt x="204" y="551"/>
                  </a:cubicBezTo>
                  <a:cubicBezTo>
                    <a:pt x="274" y="621"/>
                    <a:pt x="358" y="652"/>
                    <a:pt x="439" y="652"/>
                  </a:cubicBezTo>
                  <a:cubicBezTo>
                    <a:pt x="609" y="652"/>
                    <a:pt x="767" y="518"/>
                    <a:pt x="767" y="323"/>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4"/>
            <p:cNvSpPr/>
            <p:nvPr/>
          </p:nvSpPr>
          <p:spPr>
            <a:xfrm>
              <a:off x="3682534" y="3966594"/>
              <a:ext cx="25648" cy="21636"/>
            </a:xfrm>
            <a:custGeom>
              <a:rect b="b" l="l" r="r" t="t"/>
              <a:pathLst>
                <a:path extrusionOk="0" h="647" w="767">
                  <a:moveTo>
                    <a:pt x="443" y="0"/>
                  </a:moveTo>
                  <a:cubicBezTo>
                    <a:pt x="156" y="0"/>
                    <a:pt x="0" y="348"/>
                    <a:pt x="216" y="551"/>
                  </a:cubicBezTo>
                  <a:cubicBezTo>
                    <a:pt x="282" y="617"/>
                    <a:pt x="363" y="647"/>
                    <a:pt x="442"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4"/>
            <p:cNvSpPr/>
            <p:nvPr/>
          </p:nvSpPr>
          <p:spPr>
            <a:xfrm>
              <a:off x="3762216" y="3966594"/>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4"/>
            <p:cNvSpPr/>
            <p:nvPr/>
          </p:nvSpPr>
          <p:spPr>
            <a:xfrm>
              <a:off x="3834309" y="3966594"/>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4"/>
            <p:cNvSpPr/>
            <p:nvPr/>
          </p:nvSpPr>
          <p:spPr>
            <a:xfrm>
              <a:off x="3913590" y="3966594"/>
              <a:ext cx="22070" cy="21669"/>
            </a:xfrm>
            <a:custGeom>
              <a:rect b="b" l="l" r="r" t="t"/>
              <a:pathLst>
                <a:path extrusionOk="0" h="648" w="660">
                  <a:moveTo>
                    <a:pt x="324" y="0"/>
                  </a:moveTo>
                  <a:cubicBezTo>
                    <a:pt x="157" y="0"/>
                    <a:pt x="1" y="144"/>
                    <a:pt x="1" y="324"/>
                  </a:cubicBezTo>
                  <a:cubicBezTo>
                    <a:pt x="1" y="503"/>
                    <a:pt x="157" y="647"/>
                    <a:pt x="324" y="647"/>
                  </a:cubicBezTo>
                  <a:cubicBezTo>
                    <a:pt x="504" y="647"/>
                    <a:pt x="660" y="503"/>
                    <a:pt x="660" y="324"/>
                  </a:cubicBezTo>
                  <a:cubicBezTo>
                    <a:pt x="660"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4"/>
            <p:cNvSpPr/>
            <p:nvPr/>
          </p:nvSpPr>
          <p:spPr>
            <a:xfrm>
              <a:off x="3989695" y="3966594"/>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4"/>
            <p:cNvSpPr/>
            <p:nvPr/>
          </p:nvSpPr>
          <p:spPr>
            <a:xfrm>
              <a:off x="4061788" y="3966594"/>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4"/>
            <p:cNvSpPr/>
            <p:nvPr/>
          </p:nvSpPr>
          <p:spPr>
            <a:xfrm>
              <a:off x="4137491" y="3966594"/>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4"/>
            <p:cNvSpPr/>
            <p:nvPr/>
          </p:nvSpPr>
          <p:spPr>
            <a:xfrm>
              <a:off x="4217174" y="3966594"/>
              <a:ext cx="21669" cy="21669"/>
            </a:xfrm>
            <a:custGeom>
              <a:rect b="b" l="l" r="r" t="t"/>
              <a:pathLst>
                <a:path extrusionOk="0" h="648" w="648">
                  <a:moveTo>
                    <a:pt x="324" y="0"/>
                  </a:moveTo>
                  <a:cubicBezTo>
                    <a:pt x="144" y="0"/>
                    <a:pt x="0" y="144"/>
                    <a:pt x="0" y="324"/>
                  </a:cubicBezTo>
                  <a:cubicBezTo>
                    <a:pt x="0" y="503"/>
                    <a:pt x="144" y="647"/>
                    <a:pt x="324" y="647"/>
                  </a:cubicBezTo>
                  <a:cubicBezTo>
                    <a:pt x="504" y="647"/>
                    <a:pt x="647" y="503"/>
                    <a:pt x="647" y="324"/>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4"/>
            <p:cNvSpPr/>
            <p:nvPr/>
          </p:nvSpPr>
          <p:spPr>
            <a:xfrm>
              <a:off x="3682534" y="4030260"/>
              <a:ext cx="25648" cy="21669"/>
            </a:xfrm>
            <a:custGeom>
              <a:rect b="b" l="l" r="r" t="t"/>
              <a:pathLst>
                <a:path extrusionOk="0" h="648" w="767">
                  <a:moveTo>
                    <a:pt x="443" y="1"/>
                  </a:moveTo>
                  <a:cubicBezTo>
                    <a:pt x="156" y="1"/>
                    <a:pt x="0" y="348"/>
                    <a:pt x="216" y="552"/>
                  </a:cubicBezTo>
                  <a:cubicBezTo>
                    <a:pt x="282" y="618"/>
                    <a:pt x="363" y="647"/>
                    <a:pt x="442"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4"/>
            <p:cNvSpPr/>
            <p:nvPr/>
          </p:nvSpPr>
          <p:spPr>
            <a:xfrm>
              <a:off x="3758605" y="4030260"/>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4"/>
            <p:cNvSpPr/>
            <p:nvPr/>
          </p:nvSpPr>
          <p:spPr>
            <a:xfrm>
              <a:off x="3834309" y="4030260"/>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4"/>
            <p:cNvSpPr/>
            <p:nvPr/>
          </p:nvSpPr>
          <p:spPr>
            <a:xfrm>
              <a:off x="3910012" y="4030260"/>
              <a:ext cx="25648" cy="21669"/>
            </a:xfrm>
            <a:custGeom>
              <a:rect b="b" l="l" r="r" t="t"/>
              <a:pathLst>
                <a:path extrusionOk="0" h="648" w="767">
                  <a:moveTo>
                    <a:pt x="443" y="1"/>
                  </a:moveTo>
                  <a:cubicBezTo>
                    <a:pt x="144" y="1"/>
                    <a:pt x="0" y="348"/>
                    <a:pt x="204" y="552"/>
                  </a:cubicBezTo>
                  <a:cubicBezTo>
                    <a:pt x="270" y="618"/>
                    <a:pt x="352" y="647"/>
                    <a:pt x="433" y="647"/>
                  </a:cubicBezTo>
                  <a:cubicBezTo>
                    <a:pt x="602" y="647"/>
                    <a:pt x="767" y="518"/>
                    <a:pt x="767" y="324"/>
                  </a:cubicBezTo>
                  <a:cubicBezTo>
                    <a:pt x="767" y="144"/>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4"/>
            <p:cNvSpPr/>
            <p:nvPr/>
          </p:nvSpPr>
          <p:spPr>
            <a:xfrm>
              <a:off x="3985683" y="4030260"/>
              <a:ext cx="25682" cy="21669"/>
            </a:xfrm>
            <a:custGeom>
              <a:rect b="b" l="l" r="r" t="t"/>
              <a:pathLst>
                <a:path extrusionOk="0" h="648" w="768">
                  <a:moveTo>
                    <a:pt x="444" y="1"/>
                  </a:moveTo>
                  <a:cubicBezTo>
                    <a:pt x="156" y="1"/>
                    <a:pt x="1" y="348"/>
                    <a:pt x="216" y="552"/>
                  </a:cubicBezTo>
                  <a:cubicBezTo>
                    <a:pt x="282" y="618"/>
                    <a:pt x="363" y="647"/>
                    <a:pt x="443" y="647"/>
                  </a:cubicBezTo>
                  <a:cubicBezTo>
                    <a:pt x="608" y="647"/>
                    <a:pt x="767" y="518"/>
                    <a:pt x="767" y="324"/>
                  </a:cubicBezTo>
                  <a:cubicBezTo>
                    <a:pt x="767" y="144"/>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4"/>
            <p:cNvSpPr/>
            <p:nvPr/>
          </p:nvSpPr>
          <p:spPr>
            <a:xfrm>
              <a:off x="4061888" y="4030260"/>
              <a:ext cx="25147" cy="21669"/>
            </a:xfrm>
            <a:custGeom>
              <a:rect b="b" l="l" r="r" t="t"/>
              <a:pathLst>
                <a:path extrusionOk="0" h="648" w="752">
                  <a:moveTo>
                    <a:pt x="415" y="0"/>
                  </a:moveTo>
                  <a:cubicBezTo>
                    <a:pt x="136" y="0"/>
                    <a:pt x="1" y="351"/>
                    <a:pt x="201" y="552"/>
                  </a:cubicBezTo>
                  <a:cubicBezTo>
                    <a:pt x="267" y="618"/>
                    <a:pt x="348" y="647"/>
                    <a:pt x="427" y="647"/>
                  </a:cubicBezTo>
                  <a:cubicBezTo>
                    <a:pt x="593" y="647"/>
                    <a:pt x="752" y="518"/>
                    <a:pt x="752" y="324"/>
                  </a:cubicBezTo>
                  <a:cubicBezTo>
                    <a:pt x="752" y="144"/>
                    <a:pt x="608" y="1"/>
                    <a:pt x="429" y="1"/>
                  </a:cubicBezTo>
                  <a:cubicBezTo>
                    <a:pt x="424" y="1"/>
                    <a:pt x="419" y="0"/>
                    <a:pt x="4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4"/>
            <p:cNvSpPr/>
            <p:nvPr/>
          </p:nvSpPr>
          <p:spPr>
            <a:xfrm>
              <a:off x="4137491" y="4030260"/>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8"/>
                    <a:pt x="767" y="324"/>
                  </a:cubicBezTo>
                  <a:cubicBezTo>
                    <a:pt x="767"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4"/>
            <p:cNvSpPr/>
            <p:nvPr/>
          </p:nvSpPr>
          <p:spPr>
            <a:xfrm>
              <a:off x="4213162" y="4030260"/>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8"/>
                    <a:pt x="767" y="324"/>
                  </a:cubicBezTo>
                  <a:cubicBezTo>
                    <a:pt x="767" y="144"/>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4"/>
            <p:cNvSpPr/>
            <p:nvPr/>
          </p:nvSpPr>
          <p:spPr>
            <a:xfrm>
              <a:off x="3682534" y="4093558"/>
              <a:ext cx="25648" cy="22037"/>
            </a:xfrm>
            <a:custGeom>
              <a:rect b="b" l="l" r="r" t="t"/>
              <a:pathLst>
                <a:path extrusionOk="0" h="659" w="767">
                  <a:moveTo>
                    <a:pt x="443" y="0"/>
                  </a:moveTo>
                  <a:cubicBezTo>
                    <a:pt x="156" y="0"/>
                    <a:pt x="0" y="347"/>
                    <a:pt x="216" y="563"/>
                  </a:cubicBezTo>
                  <a:cubicBezTo>
                    <a:pt x="281" y="629"/>
                    <a:pt x="361" y="658"/>
                    <a:pt x="440" y="658"/>
                  </a:cubicBezTo>
                  <a:cubicBezTo>
                    <a:pt x="607" y="658"/>
                    <a:pt x="767" y="527"/>
                    <a:pt x="767" y="323"/>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4"/>
            <p:cNvSpPr/>
            <p:nvPr/>
          </p:nvSpPr>
          <p:spPr>
            <a:xfrm>
              <a:off x="3762216" y="4093558"/>
              <a:ext cx="21669" cy="21636"/>
            </a:xfrm>
            <a:custGeom>
              <a:rect b="b" l="l" r="r" t="t"/>
              <a:pathLst>
                <a:path extrusionOk="0" h="647" w="648">
                  <a:moveTo>
                    <a:pt x="324" y="0"/>
                  </a:moveTo>
                  <a:cubicBezTo>
                    <a:pt x="144" y="0"/>
                    <a:pt x="0" y="144"/>
                    <a:pt x="0" y="323"/>
                  </a:cubicBezTo>
                  <a:cubicBezTo>
                    <a:pt x="0" y="503"/>
                    <a:pt x="144" y="647"/>
                    <a:pt x="324" y="647"/>
                  </a:cubicBezTo>
                  <a:cubicBezTo>
                    <a:pt x="504" y="647"/>
                    <a:pt x="647" y="503"/>
                    <a:pt x="647" y="323"/>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4"/>
            <p:cNvSpPr/>
            <p:nvPr/>
          </p:nvSpPr>
          <p:spPr>
            <a:xfrm>
              <a:off x="3834309" y="4093558"/>
              <a:ext cx="25247" cy="22037"/>
            </a:xfrm>
            <a:custGeom>
              <a:rect b="b" l="l" r="r" t="t"/>
              <a:pathLst>
                <a:path extrusionOk="0" h="659" w="755">
                  <a:moveTo>
                    <a:pt x="432" y="0"/>
                  </a:moveTo>
                  <a:cubicBezTo>
                    <a:pt x="144" y="0"/>
                    <a:pt x="0" y="347"/>
                    <a:pt x="204" y="563"/>
                  </a:cubicBezTo>
                  <a:cubicBezTo>
                    <a:pt x="269" y="629"/>
                    <a:pt x="350" y="658"/>
                    <a:pt x="429" y="658"/>
                  </a:cubicBezTo>
                  <a:cubicBezTo>
                    <a:pt x="595" y="658"/>
                    <a:pt x="755" y="527"/>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4"/>
            <p:cNvSpPr/>
            <p:nvPr/>
          </p:nvSpPr>
          <p:spPr>
            <a:xfrm>
              <a:off x="3913590" y="4093558"/>
              <a:ext cx="22070" cy="21636"/>
            </a:xfrm>
            <a:custGeom>
              <a:rect b="b" l="l" r="r" t="t"/>
              <a:pathLst>
                <a:path extrusionOk="0" h="647" w="660">
                  <a:moveTo>
                    <a:pt x="324" y="0"/>
                  </a:moveTo>
                  <a:cubicBezTo>
                    <a:pt x="157" y="0"/>
                    <a:pt x="1" y="144"/>
                    <a:pt x="1" y="323"/>
                  </a:cubicBezTo>
                  <a:cubicBezTo>
                    <a:pt x="1" y="503"/>
                    <a:pt x="157" y="647"/>
                    <a:pt x="324" y="647"/>
                  </a:cubicBezTo>
                  <a:cubicBezTo>
                    <a:pt x="504" y="647"/>
                    <a:pt x="660" y="503"/>
                    <a:pt x="660" y="323"/>
                  </a:cubicBezTo>
                  <a:cubicBezTo>
                    <a:pt x="660"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4"/>
            <p:cNvSpPr/>
            <p:nvPr/>
          </p:nvSpPr>
          <p:spPr>
            <a:xfrm>
              <a:off x="3989695" y="4093558"/>
              <a:ext cx="21669" cy="21636"/>
            </a:xfrm>
            <a:custGeom>
              <a:rect b="b" l="l" r="r" t="t"/>
              <a:pathLst>
                <a:path extrusionOk="0" h="647" w="648">
                  <a:moveTo>
                    <a:pt x="324" y="0"/>
                  </a:moveTo>
                  <a:cubicBezTo>
                    <a:pt x="144" y="0"/>
                    <a:pt x="0" y="144"/>
                    <a:pt x="0" y="323"/>
                  </a:cubicBezTo>
                  <a:cubicBezTo>
                    <a:pt x="0" y="503"/>
                    <a:pt x="144" y="647"/>
                    <a:pt x="324" y="647"/>
                  </a:cubicBezTo>
                  <a:cubicBezTo>
                    <a:pt x="504" y="647"/>
                    <a:pt x="647" y="503"/>
                    <a:pt x="647" y="323"/>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4"/>
            <p:cNvSpPr/>
            <p:nvPr/>
          </p:nvSpPr>
          <p:spPr>
            <a:xfrm>
              <a:off x="4061788" y="4093558"/>
              <a:ext cx="25247" cy="22037"/>
            </a:xfrm>
            <a:custGeom>
              <a:rect b="b" l="l" r="r" t="t"/>
              <a:pathLst>
                <a:path extrusionOk="0" h="659" w="755">
                  <a:moveTo>
                    <a:pt x="432" y="0"/>
                  </a:moveTo>
                  <a:cubicBezTo>
                    <a:pt x="144" y="0"/>
                    <a:pt x="0" y="347"/>
                    <a:pt x="204" y="563"/>
                  </a:cubicBezTo>
                  <a:cubicBezTo>
                    <a:pt x="269" y="629"/>
                    <a:pt x="350" y="658"/>
                    <a:pt x="429" y="658"/>
                  </a:cubicBezTo>
                  <a:cubicBezTo>
                    <a:pt x="595" y="658"/>
                    <a:pt x="755" y="527"/>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4"/>
            <p:cNvSpPr/>
            <p:nvPr/>
          </p:nvSpPr>
          <p:spPr>
            <a:xfrm>
              <a:off x="4137491" y="4093558"/>
              <a:ext cx="25648" cy="22037"/>
            </a:xfrm>
            <a:custGeom>
              <a:rect b="b" l="l" r="r" t="t"/>
              <a:pathLst>
                <a:path extrusionOk="0" h="659" w="767">
                  <a:moveTo>
                    <a:pt x="431" y="0"/>
                  </a:moveTo>
                  <a:cubicBezTo>
                    <a:pt x="144" y="0"/>
                    <a:pt x="0" y="347"/>
                    <a:pt x="204" y="563"/>
                  </a:cubicBezTo>
                  <a:cubicBezTo>
                    <a:pt x="269" y="629"/>
                    <a:pt x="349" y="658"/>
                    <a:pt x="429" y="658"/>
                  </a:cubicBezTo>
                  <a:cubicBezTo>
                    <a:pt x="596" y="658"/>
                    <a:pt x="758" y="527"/>
                    <a:pt x="767"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4"/>
            <p:cNvSpPr/>
            <p:nvPr/>
          </p:nvSpPr>
          <p:spPr>
            <a:xfrm>
              <a:off x="4217174" y="4093558"/>
              <a:ext cx="21669" cy="21636"/>
            </a:xfrm>
            <a:custGeom>
              <a:rect b="b" l="l" r="r" t="t"/>
              <a:pathLst>
                <a:path extrusionOk="0" h="647" w="648">
                  <a:moveTo>
                    <a:pt x="324" y="0"/>
                  </a:moveTo>
                  <a:cubicBezTo>
                    <a:pt x="144" y="0"/>
                    <a:pt x="0" y="144"/>
                    <a:pt x="0" y="323"/>
                  </a:cubicBezTo>
                  <a:cubicBezTo>
                    <a:pt x="0" y="503"/>
                    <a:pt x="144" y="647"/>
                    <a:pt x="324" y="647"/>
                  </a:cubicBezTo>
                  <a:cubicBezTo>
                    <a:pt x="504" y="647"/>
                    <a:pt x="647" y="503"/>
                    <a:pt x="647" y="323"/>
                  </a:cubicBezTo>
                  <a:cubicBezTo>
                    <a:pt x="647"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4"/>
            <p:cNvSpPr/>
            <p:nvPr/>
          </p:nvSpPr>
          <p:spPr>
            <a:xfrm>
              <a:off x="3682534" y="4157224"/>
              <a:ext cx="25648" cy="21636"/>
            </a:xfrm>
            <a:custGeom>
              <a:rect b="b" l="l" r="r" t="t"/>
              <a:pathLst>
                <a:path extrusionOk="0" h="647" w="767">
                  <a:moveTo>
                    <a:pt x="443" y="0"/>
                  </a:moveTo>
                  <a:cubicBezTo>
                    <a:pt x="156" y="0"/>
                    <a:pt x="0" y="348"/>
                    <a:pt x="216" y="551"/>
                  </a:cubicBezTo>
                  <a:cubicBezTo>
                    <a:pt x="282" y="617"/>
                    <a:pt x="363" y="647"/>
                    <a:pt x="442"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4"/>
            <p:cNvSpPr/>
            <p:nvPr/>
          </p:nvSpPr>
          <p:spPr>
            <a:xfrm>
              <a:off x="3758605" y="4157224"/>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4"/>
            <p:cNvSpPr/>
            <p:nvPr/>
          </p:nvSpPr>
          <p:spPr>
            <a:xfrm>
              <a:off x="3834309" y="4157224"/>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4"/>
            <p:cNvSpPr/>
            <p:nvPr/>
          </p:nvSpPr>
          <p:spPr>
            <a:xfrm>
              <a:off x="3910012" y="4157224"/>
              <a:ext cx="25648" cy="21636"/>
            </a:xfrm>
            <a:custGeom>
              <a:rect b="b" l="l" r="r" t="t"/>
              <a:pathLst>
                <a:path extrusionOk="0" h="647" w="767">
                  <a:moveTo>
                    <a:pt x="443" y="0"/>
                  </a:moveTo>
                  <a:cubicBezTo>
                    <a:pt x="144" y="0"/>
                    <a:pt x="0" y="348"/>
                    <a:pt x="204" y="551"/>
                  </a:cubicBezTo>
                  <a:cubicBezTo>
                    <a:pt x="270" y="617"/>
                    <a:pt x="352" y="647"/>
                    <a:pt x="433" y="647"/>
                  </a:cubicBezTo>
                  <a:cubicBezTo>
                    <a:pt x="602" y="647"/>
                    <a:pt x="767" y="518"/>
                    <a:pt x="767" y="324"/>
                  </a:cubicBezTo>
                  <a:cubicBezTo>
                    <a:pt x="767" y="144"/>
                    <a:pt x="611"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4"/>
            <p:cNvSpPr/>
            <p:nvPr/>
          </p:nvSpPr>
          <p:spPr>
            <a:xfrm>
              <a:off x="3985683" y="4157224"/>
              <a:ext cx="25682" cy="21636"/>
            </a:xfrm>
            <a:custGeom>
              <a:rect b="b" l="l" r="r" t="t"/>
              <a:pathLst>
                <a:path extrusionOk="0" h="647" w="768">
                  <a:moveTo>
                    <a:pt x="444" y="0"/>
                  </a:moveTo>
                  <a:cubicBezTo>
                    <a:pt x="156" y="0"/>
                    <a:pt x="1" y="348"/>
                    <a:pt x="216" y="551"/>
                  </a:cubicBezTo>
                  <a:cubicBezTo>
                    <a:pt x="282" y="617"/>
                    <a:pt x="363" y="647"/>
                    <a:pt x="443" y="647"/>
                  </a:cubicBezTo>
                  <a:cubicBezTo>
                    <a:pt x="608"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4"/>
            <p:cNvSpPr/>
            <p:nvPr/>
          </p:nvSpPr>
          <p:spPr>
            <a:xfrm>
              <a:off x="4061788" y="4157224"/>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4"/>
            <p:cNvSpPr/>
            <p:nvPr/>
          </p:nvSpPr>
          <p:spPr>
            <a:xfrm>
              <a:off x="4137491" y="4157224"/>
              <a:ext cx="25648" cy="21636"/>
            </a:xfrm>
            <a:custGeom>
              <a:rect b="b" l="l" r="r" t="t"/>
              <a:pathLst>
                <a:path extrusionOk="0" h="647" w="767">
                  <a:moveTo>
                    <a:pt x="431" y="0"/>
                  </a:moveTo>
                  <a:cubicBezTo>
                    <a:pt x="144" y="0"/>
                    <a:pt x="0" y="348"/>
                    <a:pt x="204" y="551"/>
                  </a:cubicBezTo>
                  <a:cubicBezTo>
                    <a:pt x="270" y="617"/>
                    <a:pt x="351" y="647"/>
                    <a:pt x="430" y="647"/>
                  </a:cubicBezTo>
                  <a:cubicBezTo>
                    <a:pt x="597" y="647"/>
                    <a:pt x="758"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4"/>
            <p:cNvSpPr/>
            <p:nvPr/>
          </p:nvSpPr>
          <p:spPr>
            <a:xfrm>
              <a:off x="4213162" y="4157224"/>
              <a:ext cx="25682" cy="21636"/>
            </a:xfrm>
            <a:custGeom>
              <a:rect b="b" l="l" r="r" t="t"/>
              <a:pathLst>
                <a:path extrusionOk="0" h="647" w="768">
                  <a:moveTo>
                    <a:pt x="444" y="0"/>
                  </a:moveTo>
                  <a:cubicBezTo>
                    <a:pt x="144" y="0"/>
                    <a:pt x="1" y="348"/>
                    <a:pt x="204" y="551"/>
                  </a:cubicBezTo>
                  <a:cubicBezTo>
                    <a:pt x="274" y="617"/>
                    <a:pt x="358" y="647"/>
                    <a:pt x="439" y="647"/>
                  </a:cubicBezTo>
                  <a:cubicBezTo>
                    <a:pt x="608"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9" name="Google Shape;2449;p34"/>
          <p:cNvSpPr/>
          <p:nvPr/>
        </p:nvSpPr>
        <p:spPr>
          <a:xfrm>
            <a:off x="8197796" y="-8"/>
            <a:ext cx="719361" cy="1601274"/>
          </a:xfrm>
          <a:custGeom>
            <a:rect b="b" l="l" r="r" t="t"/>
            <a:pathLst>
              <a:path extrusionOk="0" h="47885" w="21512">
                <a:moveTo>
                  <a:pt x="1" y="0"/>
                </a:moveTo>
                <a:lnTo>
                  <a:pt x="1" y="47885"/>
                </a:lnTo>
                <a:lnTo>
                  <a:pt x="21512" y="47885"/>
                </a:lnTo>
                <a:lnTo>
                  <a:pt x="215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4"/>
          <p:cNvSpPr/>
          <p:nvPr/>
        </p:nvSpPr>
        <p:spPr>
          <a:xfrm>
            <a:off x="6273086" y="808191"/>
            <a:ext cx="2870924" cy="358076"/>
          </a:xfrm>
          <a:custGeom>
            <a:rect b="b" l="l" r="r" t="t"/>
            <a:pathLst>
              <a:path extrusionOk="0" h="10708" w="85853">
                <a:moveTo>
                  <a:pt x="1" y="0"/>
                </a:moveTo>
                <a:lnTo>
                  <a:pt x="1" y="10708"/>
                </a:lnTo>
                <a:lnTo>
                  <a:pt x="85853" y="10708"/>
                </a:lnTo>
                <a:lnTo>
                  <a:pt x="858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_2_1_1">
    <p:spTree>
      <p:nvGrpSpPr>
        <p:cNvPr id="2451" name="Shape 2451"/>
        <p:cNvGrpSpPr/>
        <p:nvPr/>
      </p:nvGrpSpPr>
      <p:grpSpPr>
        <a:xfrm>
          <a:off x="0" y="0"/>
          <a:ext cx="0" cy="0"/>
          <a:chOff x="0" y="0"/>
          <a:chExt cx="0" cy="0"/>
        </a:xfrm>
      </p:grpSpPr>
      <p:sp>
        <p:nvSpPr>
          <p:cNvPr id="2452" name="Google Shape;2452;p35"/>
          <p:cNvSpPr/>
          <p:nvPr/>
        </p:nvSpPr>
        <p:spPr>
          <a:xfrm>
            <a:off x="-50850" y="806921"/>
            <a:ext cx="2382206" cy="355854"/>
          </a:xfrm>
          <a:custGeom>
            <a:rect b="b" l="l" r="r" t="t"/>
            <a:pathLst>
              <a:path extrusionOk="0" h="10708" w="85853">
                <a:moveTo>
                  <a:pt x="1" y="0"/>
                </a:moveTo>
                <a:lnTo>
                  <a:pt x="1" y="10708"/>
                </a:lnTo>
                <a:lnTo>
                  <a:pt x="85853" y="10708"/>
                </a:lnTo>
                <a:lnTo>
                  <a:pt x="85853" y="0"/>
                </a:lnTo>
                <a:close/>
              </a:path>
            </a:pathLst>
          </a:custGeom>
          <a:solidFill>
            <a:srgbClr val="FB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5"/>
          <p:cNvSpPr/>
          <p:nvPr/>
        </p:nvSpPr>
        <p:spPr>
          <a:xfrm>
            <a:off x="941100" y="1166275"/>
            <a:ext cx="4692000" cy="3977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5"/>
          <p:cNvSpPr/>
          <p:nvPr/>
        </p:nvSpPr>
        <p:spPr>
          <a:xfrm>
            <a:off x="772354" y="3527328"/>
            <a:ext cx="334467" cy="304739"/>
          </a:xfrm>
          <a:custGeom>
            <a:rect b="b" l="l" r="r" t="t"/>
            <a:pathLst>
              <a:path extrusionOk="0" h="9113" w="10002">
                <a:moveTo>
                  <a:pt x="5003" y="0"/>
                </a:moveTo>
                <a:cubicBezTo>
                  <a:pt x="3837" y="0"/>
                  <a:pt x="2672" y="447"/>
                  <a:pt x="1785" y="1339"/>
                </a:cubicBezTo>
                <a:cubicBezTo>
                  <a:pt x="1" y="3112"/>
                  <a:pt x="1" y="5998"/>
                  <a:pt x="1785" y="7783"/>
                </a:cubicBezTo>
                <a:cubicBezTo>
                  <a:pt x="2672" y="8669"/>
                  <a:pt x="3837" y="9112"/>
                  <a:pt x="5003" y="9112"/>
                </a:cubicBezTo>
                <a:cubicBezTo>
                  <a:pt x="6169" y="9112"/>
                  <a:pt x="7337" y="8669"/>
                  <a:pt x="8229" y="7783"/>
                </a:cubicBezTo>
                <a:cubicBezTo>
                  <a:pt x="10002" y="5998"/>
                  <a:pt x="10002" y="3112"/>
                  <a:pt x="8229" y="1339"/>
                </a:cubicBezTo>
                <a:cubicBezTo>
                  <a:pt x="7337" y="447"/>
                  <a:pt x="6169" y="0"/>
                  <a:pt x="5003" y="0"/>
                </a:cubicBezTo>
                <a:close/>
              </a:path>
            </a:pathLst>
          </a:custGeom>
          <a:solidFill>
            <a:srgbClr val="E73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5" name="Google Shape;2455;p35"/>
          <p:cNvCxnSpPr/>
          <p:nvPr/>
        </p:nvCxnSpPr>
        <p:spPr>
          <a:xfrm>
            <a:off x="939539" y="-219150"/>
            <a:ext cx="0" cy="3910800"/>
          </a:xfrm>
          <a:prstGeom prst="straightConnector1">
            <a:avLst/>
          </a:prstGeom>
          <a:noFill/>
          <a:ln cap="flat" cmpd="sng" w="9525">
            <a:solidFill>
              <a:schemeClr val="dk1"/>
            </a:solidFill>
            <a:prstDash val="solid"/>
            <a:round/>
            <a:headEnd len="med" w="med" type="none"/>
            <a:tailEnd len="med" w="med" type="none"/>
          </a:ln>
        </p:spPr>
      </p:cxnSp>
      <p:sp>
        <p:nvSpPr>
          <p:cNvPr id="2456" name="Google Shape;2456;p35"/>
          <p:cNvSpPr/>
          <p:nvPr/>
        </p:nvSpPr>
        <p:spPr>
          <a:xfrm>
            <a:off x="627344" y="3367484"/>
            <a:ext cx="624425" cy="624425"/>
          </a:xfrm>
          <a:custGeom>
            <a:rect b="b" l="l" r="r" t="t"/>
            <a:pathLst>
              <a:path extrusionOk="0" fill="none" h="18673" w="18673">
                <a:moveTo>
                  <a:pt x="18672" y="9330"/>
                </a:moveTo>
                <a:cubicBezTo>
                  <a:pt x="18672" y="14493"/>
                  <a:pt x="14492" y="18673"/>
                  <a:pt x="9330" y="18673"/>
                </a:cubicBezTo>
                <a:cubicBezTo>
                  <a:pt x="4180" y="18673"/>
                  <a:pt x="0" y="14493"/>
                  <a:pt x="0" y="9330"/>
                </a:cubicBezTo>
                <a:cubicBezTo>
                  <a:pt x="0" y="4180"/>
                  <a:pt x="4180" y="0"/>
                  <a:pt x="9330" y="0"/>
                </a:cubicBezTo>
                <a:cubicBezTo>
                  <a:pt x="14492" y="0"/>
                  <a:pt x="18672" y="4180"/>
                  <a:pt x="18672" y="9330"/>
                </a:cubicBezTo>
                <a:close/>
              </a:path>
            </a:pathLst>
          </a:custGeom>
          <a:noFill/>
          <a:ln cap="flat" cmpd="sng" w="9525">
            <a:solidFill>
              <a:srgbClr val="121426"/>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7" name="Google Shape;2457;p35"/>
          <p:cNvGrpSpPr/>
          <p:nvPr/>
        </p:nvGrpSpPr>
        <p:grpSpPr>
          <a:xfrm>
            <a:off x="192633" y="141941"/>
            <a:ext cx="555940" cy="467056"/>
            <a:chOff x="1655600" y="1342675"/>
            <a:chExt cx="415625" cy="349175"/>
          </a:xfrm>
        </p:grpSpPr>
        <p:sp>
          <p:nvSpPr>
            <p:cNvPr id="2458" name="Google Shape;2458;p35"/>
            <p:cNvSpPr/>
            <p:nvPr/>
          </p:nvSpPr>
          <p:spPr>
            <a:xfrm>
              <a:off x="1655600" y="134297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5"/>
            <p:cNvSpPr/>
            <p:nvPr/>
          </p:nvSpPr>
          <p:spPr>
            <a:xfrm>
              <a:off x="1712200"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5"/>
            <p:cNvSpPr/>
            <p:nvPr/>
          </p:nvSpPr>
          <p:spPr>
            <a:xfrm>
              <a:off x="1768800" y="134297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9"/>
                    <a:pt x="767" y="324"/>
                  </a:cubicBezTo>
                  <a:cubicBezTo>
                    <a:pt x="767" y="145"/>
                    <a:pt x="611" y="1"/>
                    <a:pt x="443"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5"/>
            <p:cNvSpPr/>
            <p:nvPr/>
          </p:nvSpPr>
          <p:spPr>
            <a:xfrm>
              <a:off x="1825675" y="1342675"/>
              <a:ext cx="18900" cy="16500"/>
            </a:xfrm>
            <a:custGeom>
              <a:rect b="b" l="l" r="r" t="t"/>
              <a:pathLst>
                <a:path extrusionOk="0" h="660" w="756">
                  <a:moveTo>
                    <a:pt x="432" y="1"/>
                  </a:moveTo>
                  <a:cubicBezTo>
                    <a:pt x="144" y="13"/>
                    <a:pt x="1" y="360"/>
                    <a:pt x="192" y="564"/>
                  </a:cubicBezTo>
                  <a:cubicBezTo>
                    <a:pt x="258" y="630"/>
                    <a:pt x="339" y="659"/>
                    <a:pt x="419" y="659"/>
                  </a:cubicBezTo>
                  <a:cubicBezTo>
                    <a:pt x="586" y="659"/>
                    <a:pt x="747" y="531"/>
                    <a:pt x="755" y="336"/>
                  </a:cubicBezTo>
                  <a:cubicBezTo>
                    <a:pt x="755" y="157"/>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5"/>
            <p:cNvSpPr/>
            <p:nvPr/>
          </p:nvSpPr>
          <p:spPr>
            <a:xfrm>
              <a:off x="1882275"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5"/>
            <p:cNvSpPr/>
            <p:nvPr/>
          </p:nvSpPr>
          <p:spPr>
            <a:xfrm>
              <a:off x="1938875" y="134297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5"/>
            <p:cNvSpPr/>
            <p:nvPr/>
          </p:nvSpPr>
          <p:spPr>
            <a:xfrm>
              <a:off x="1995450" y="134297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5"/>
            <p:cNvSpPr/>
            <p:nvPr/>
          </p:nvSpPr>
          <p:spPr>
            <a:xfrm>
              <a:off x="2052050" y="134297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5"/>
            <p:cNvSpPr/>
            <p:nvPr/>
          </p:nvSpPr>
          <p:spPr>
            <a:xfrm>
              <a:off x="1658300"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5"/>
            <p:cNvSpPr/>
            <p:nvPr/>
          </p:nvSpPr>
          <p:spPr>
            <a:xfrm>
              <a:off x="1712200"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5"/>
            <p:cNvSpPr/>
            <p:nvPr/>
          </p:nvSpPr>
          <p:spPr>
            <a:xfrm>
              <a:off x="1771475" y="1390300"/>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5"/>
            <p:cNvSpPr/>
            <p:nvPr/>
          </p:nvSpPr>
          <p:spPr>
            <a:xfrm>
              <a:off x="1828375"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5"/>
            <p:cNvSpPr/>
            <p:nvPr/>
          </p:nvSpPr>
          <p:spPr>
            <a:xfrm>
              <a:off x="1882275"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5"/>
            <p:cNvSpPr/>
            <p:nvPr/>
          </p:nvSpPr>
          <p:spPr>
            <a:xfrm>
              <a:off x="1941550" y="1390300"/>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5"/>
            <p:cNvSpPr/>
            <p:nvPr/>
          </p:nvSpPr>
          <p:spPr>
            <a:xfrm>
              <a:off x="1998150" y="1390300"/>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5"/>
            <p:cNvSpPr/>
            <p:nvPr/>
          </p:nvSpPr>
          <p:spPr>
            <a:xfrm>
              <a:off x="2052050" y="1390300"/>
              <a:ext cx="19175" cy="16175"/>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5"/>
            <p:cNvSpPr/>
            <p:nvPr/>
          </p:nvSpPr>
          <p:spPr>
            <a:xfrm>
              <a:off x="1658300"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5"/>
            <p:cNvSpPr/>
            <p:nvPr/>
          </p:nvSpPr>
          <p:spPr>
            <a:xfrm>
              <a:off x="1712200"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5"/>
            <p:cNvSpPr/>
            <p:nvPr/>
          </p:nvSpPr>
          <p:spPr>
            <a:xfrm>
              <a:off x="1771475" y="1437900"/>
              <a:ext cx="16500" cy="16200"/>
            </a:xfrm>
            <a:custGeom>
              <a:rect b="b" l="l" r="r" t="t"/>
              <a:pathLst>
                <a:path extrusionOk="0" h="648" w="660">
                  <a:moveTo>
                    <a:pt x="336" y="1"/>
                  </a:moveTo>
                  <a:cubicBezTo>
                    <a:pt x="157" y="1"/>
                    <a:pt x="1" y="144"/>
                    <a:pt x="1" y="324"/>
                  </a:cubicBezTo>
                  <a:cubicBezTo>
                    <a:pt x="1" y="504"/>
                    <a:pt x="157" y="647"/>
                    <a:pt x="336" y="647"/>
                  </a:cubicBezTo>
                  <a:cubicBezTo>
                    <a:pt x="504" y="647"/>
                    <a:pt x="660" y="504"/>
                    <a:pt x="660" y="324"/>
                  </a:cubicBezTo>
                  <a:cubicBezTo>
                    <a:pt x="660" y="144"/>
                    <a:pt x="504" y="1"/>
                    <a:pt x="336"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5"/>
            <p:cNvSpPr/>
            <p:nvPr/>
          </p:nvSpPr>
          <p:spPr>
            <a:xfrm>
              <a:off x="1828375"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5"/>
            <p:cNvSpPr/>
            <p:nvPr/>
          </p:nvSpPr>
          <p:spPr>
            <a:xfrm>
              <a:off x="1882275"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5"/>
            <p:cNvSpPr/>
            <p:nvPr/>
          </p:nvSpPr>
          <p:spPr>
            <a:xfrm>
              <a:off x="1941550" y="1437900"/>
              <a:ext cx="16200" cy="16200"/>
            </a:xfrm>
            <a:custGeom>
              <a:rect b="b" l="l" r="r" t="t"/>
              <a:pathLst>
                <a:path extrusionOk="0" h="648" w="648">
                  <a:moveTo>
                    <a:pt x="324" y="1"/>
                  </a:moveTo>
                  <a:cubicBezTo>
                    <a:pt x="145" y="1"/>
                    <a:pt x="1" y="144"/>
                    <a:pt x="1" y="324"/>
                  </a:cubicBezTo>
                  <a:cubicBezTo>
                    <a:pt x="1" y="504"/>
                    <a:pt x="145" y="647"/>
                    <a:pt x="324" y="647"/>
                  </a:cubicBezTo>
                  <a:cubicBezTo>
                    <a:pt x="504" y="647"/>
                    <a:pt x="648" y="504"/>
                    <a:pt x="648" y="324"/>
                  </a:cubicBezTo>
                  <a:cubicBezTo>
                    <a:pt x="648" y="144"/>
                    <a:pt x="504" y="1"/>
                    <a:pt x="32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5"/>
            <p:cNvSpPr/>
            <p:nvPr/>
          </p:nvSpPr>
          <p:spPr>
            <a:xfrm>
              <a:off x="1998150" y="1437900"/>
              <a:ext cx="16500" cy="16200"/>
            </a:xfrm>
            <a:custGeom>
              <a:rect b="b" l="l" r="r" t="t"/>
              <a:pathLst>
                <a:path extrusionOk="0" h="648" w="660">
                  <a:moveTo>
                    <a:pt x="336" y="1"/>
                  </a:moveTo>
                  <a:cubicBezTo>
                    <a:pt x="156" y="1"/>
                    <a:pt x="0" y="144"/>
                    <a:pt x="0" y="324"/>
                  </a:cubicBezTo>
                  <a:cubicBezTo>
                    <a:pt x="0" y="504"/>
                    <a:pt x="156" y="647"/>
                    <a:pt x="336" y="647"/>
                  </a:cubicBezTo>
                  <a:cubicBezTo>
                    <a:pt x="504" y="647"/>
                    <a:pt x="659" y="504"/>
                    <a:pt x="659" y="324"/>
                  </a:cubicBezTo>
                  <a:cubicBezTo>
                    <a:pt x="659" y="144"/>
                    <a:pt x="504" y="1"/>
                    <a:pt x="336"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5"/>
            <p:cNvSpPr/>
            <p:nvPr/>
          </p:nvSpPr>
          <p:spPr>
            <a:xfrm>
              <a:off x="2052050" y="14379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5"/>
            <p:cNvSpPr/>
            <p:nvPr/>
          </p:nvSpPr>
          <p:spPr>
            <a:xfrm>
              <a:off x="1655600" y="1485500"/>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5"/>
            <p:cNvSpPr/>
            <p:nvPr/>
          </p:nvSpPr>
          <p:spPr>
            <a:xfrm>
              <a:off x="1712200" y="14855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5"/>
            <p:cNvSpPr/>
            <p:nvPr/>
          </p:nvSpPr>
          <p:spPr>
            <a:xfrm>
              <a:off x="1768800" y="1485500"/>
              <a:ext cx="19175" cy="16200"/>
            </a:xfrm>
            <a:custGeom>
              <a:rect b="b" l="l" r="r" t="t"/>
              <a:pathLst>
                <a:path extrusionOk="0" h="648" w="767">
                  <a:moveTo>
                    <a:pt x="461" y="0"/>
                  </a:moveTo>
                  <a:cubicBezTo>
                    <a:pt x="455" y="0"/>
                    <a:pt x="449" y="1"/>
                    <a:pt x="443" y="1"/>
                  </a:cubicBezTo>
                  <a:cubicBezTo>
                    <a:pt x="144" y="1"/>
                    <a:pt x="0" y="348"/>
                    <a:pt x="204" y="552"/>
                  </a:cubicBezTo>
                  <a:cubicBezTo>
                    <a:pt x="270" y="618"/>
                    <a:pt x="352" y="647"/>
                    <a:pt x="433" y="647"/>
                  </a:cubicBezTo>
                  <a:cubicBezTo>
                    <a:pt x="602" y="647"/>
                    <a:pt x="767" y="519"/>
                    <a:pt x="767" y="324"/>
                  </a:cubicBezTo>
                  <a:cubicBezTo>
                    <a:pt x="767" y="151"/>
                    <a:pt x="622" y="0"/>
                    <a:pt x="461"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5"/>
            <p:cNvSpPr/>
            <p:nvPr/>
          </p:nvSpPr>
          <p:spPr>
            <a:xfrm>
              <a:off x="1825675" y="1485500"/>
              <a:ext cx="18900" cy="16200"/>
            </a:xfrm>
            <a:custGeom>
              <a:rect b="b" l="l" r="r" t="t"/>
              <a:pathLst>
                <a:path extrusionOk="0" h="648" w="756">
                  <a:moveTo>
                    <a:pt x="451" y="0"/>
                  </a:moveTo>
                  <a:cubicBezTo>
                    <a:pt x="445" y="0"/>
                    <a:pt x="438" y="1"/>
                    <a:pt x="432" y="1"/>
                  </a:cubicBezTo>
                  <a:cubicBezTo>
                    <a:pt x="132" y="1"/>
                    <a:pt x="1" y="348"/>
                    <a:pt x="204" y="552"/>
                  </a:cubicBezTo>
                  <a:cubicBezTo>
                    <a:pt x="270" y="618"/>
                    <a:pt x="351" y="647"/>
                    <a:pt x="431" y="647"/>
                  </a:cubicBezTo>
                  <a:cubicBezTo>
                    <a:pt x="596" y="647"/>
                    <a:pt x="755" y="519"/>
                    <a:pt x="755" y="324"/>
                  </a:cubicBezTo>
                  <a:cubicBezTo>
                    <a:pt x="755" y="151"/>
                    <a:pt x="622" y="0"/>
                    <a:pt x="451"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5"/>
            <p:cNvSpPr/>
            <p:nvPr/>
          </p:nvSpPr>
          <p:spPr>
            <a:xfrm>
              <a:off x="1882275" y="1485500"/>
              <a:ext cx="18875" cy="16200"/>
            </a:xfrm>
            <a:custGeom>
              <a:rect b="b" l="l" r="r" t="t"/>
              <a:pathLst>
                <a:path extrusionOk="0" h="648" w="755">
                  <a:moveTo>
                    <a:pt x="451" y="0"/>
                  </a:moveTo>
                  <a:cubicBezTo>
                    <a:pt x="445" y="0"/>
                    <a:pt x="438" y="1"/>
                    <a:pt x="432" y="1"/>
                  </a:cubicBezTo>
                  <a:cubicBezTo>
                    <a:pt x="144" y="1"/>
                    <a:pt x="0" y="348"/>
                    <a:pt x="204" y="552"/>
                  </a:cubicBezTo>
                  <a:cubicBezTo>
                    <a:pt x="270" y="618"/>
                    <a:pt x="351" y="647"/>
                    <a:pt x="430" y="647"/>
                  </a:cubicBezTo>
                  <a:cubicBezTo>
                    <a:pt x="596" y="647"/>
                    <a:pt x="755" y="519"/>
                    <a:pt x="755" y="324"/>
                  </a:cubicBezTo>
                  <a:cubicBezTo>
                    <a:pt x="755" y="151"/>
                    <a:pt x="621" y="0"/>
                    <a:pt x="451"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5"/>
            <p:cNvSpPr/>
            <p:nvPr/>
          </p:nvSpPr>
          <p:spPr>
            <a:xfrm>
              <a:off x="1938875" y="1485500"/>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5"/>
            <p:cNvSpPr/>
            <p:nvPr/>
          </p:nvSpPr>
          <p:spPr>
            <a:xfrm>
              <a:off x="1995450" y="1485500"/>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5"/>
            <p:cNvSpPr/>
            <p:nvPr/>
          </p:nvSpPr>
          <p:spPr>
            <a:xfrm>
              <a:off x="2052050" y="14855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5"/>
            <p:cNvSpPr/>
            <p:nvPr/>
          </p:nvSpPr>
          <p:spPr>
            <a:xfrm>
              <a:off x="1658300"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5"/>
            <p:cNvSpPr/>
            <p:nvPr/>
          </p:nvSpPr>
          <p:spPr>
            <a:xfrm>
              <a:off x="1712200"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5"/>
            <p:cNvSpPr/>
            <p:nvPr/>
          </p:nvSpPr>
          <p:spPr>
            <a:xfrm>
              <a:off x="1771475" y="1532825"/>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5"/>
            <p:cNvSpPr/>
            <p:nvPr/>
          </p:nvSpPr>
          <p:spPr>
            <a:xfrm>
              <a:off x="1828375"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5"/>
            <p:cNvSpPr/>
            <p:nvPr/>
          </p:nvSpPr>
          <p:spPr>
            <a:xfrm>
              <a:off x="1882275"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5"/>
            <p:cNvSpPr/>
            <p:nvPr/>
          </p:nvSpPr>
          <p:spPr>
            <a:xfrm>
              <a:off x="1941550" y="1532825"/>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5"/>
            <p:cNvSpPr/>
            <p:nvPr/>
          </p:nvSpPr>
          <p:spPr>
            <a:xfrm>
              <a:off x="1998150" y="1532825"/>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5"/>
            <p:cNvSpPr/>
            <p:nvPr/>
          </p:nvSpPr>
          <p:spPr>
            <a:xfrm>
              <a:off x="2052050" y="1532825"/>
              <a:ext cx="19175" cy="16325"/>
            </a:xfrm>
            <a:custGeom>
              <a:rect b="b" l="l" r="r" t="t"/>
              <a:pathLst>
                <a:path extrusionOk="0" h="653" w="767">
                  <a:moveTo>
                    <a:pt x="444" y="0"/>
                  </a:moveTo>
                  <a:cubicBezTo>
                    <a:pt x="156" y="0"/>
                    <a:pt x="0" y="348"/>
                    <a:pt x="216" y="551"/>
                  </a:cubicBezTo>
                  <a:cubicBezTo>
                    <a:pt x="282" y="621"/>
                    <a:pt x="363" y="652"/>
                    <a:pt x="443" y="652"/>
                  </a:cubicBezTo>
                  <a:cubicBezTo>
                    <a:pt x="608" y="652"/>
                    <a:pt x="767" y="518"/>
                    <a:pt x="767" y="324"/>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5"/>
            <p:cNvSpPr/>
            <p:nvPr/>
          </p:nvSpPr>
          <p:spPr>
            <a:xfrm>
              <a:off x="1655600" y="158042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5"/>
            <p:cNvSpPr/>
            <p:nvPr/>
          </p:nvSpPr>
          <p:spPr>
            <a:xfrm>
              <a:off x="1712200"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35"/>
            <p:cNvSpPr/>
            <p:nvPr/>
          </p:nvSpPr>
          <p:spPr>
            <a:xfrm>
              <a:off x="1768800" y="158042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8"/>
                    <a:pt x="767" y="324"/>
                  </a:cubicBezTo>
                  <a:cubicBezTo>
                    <a:pt x="767" y="144"/>
                    <a:pt x="611" y="1"/>
                    <a:pt x="443"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35"/>
            <p:cNvSpPr/>
            <p:nvPr/>
          </p:nvSpPr>
          <p:spPr>
            <a:xfrm>
              <a:off x="1825675" y="1580425"/>
              <a:ext cx="18900" cy="16200"/>
            </a:xfrm>
            <a:custGeom>
              <a:rect b="b" l="l" r="r" t="t"/>
              <a:pathLst>
                <a:path extrusionOk="0" h="648" w="756">
                  <a:moveTo>
                    <a:pt x="432" y="1"/>
                  </a:moveTo>
                  <a:cubicBezTo>
                    <a:pt x="132"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5"/>
            <p:cNvSpPr/>
            <p:nvPr/>
          </p:nvSpPr>
          <p:spPr>
            <a:xfrm>
              <a:off x="1882275"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5"/>
            <p:cNvSpPr/>
            <p:nvPr/>
          </p:nvSpPr>
          <p:spPr>
            <a:xfrm>
              <a:off x="1938875" y="158042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5"/>
            <p:cNvSpPr/>
            <p:nvPr/>
          </p:nvSpPr>
          <p:spPr>
            <a:xfrm>
              <a:off x="1995450" y="158042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8"/>
                    <a:pt x="767" y="324"/>
                  </a:cubicBezTo>
                  <a:cubicBezTo>
                    <a:pt x="767" y="144"/>
                    <a:pt x="612"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5"/>
            <p:cNvSpPr/>
            <p:nvPr/>
          </p:nvSpPr>
          <p:spPr>
            <a:xfrm>
              <a:off x="2052050" y="158042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5"/>
            <p:cNvSpPr/>
            <p:nvPr/>
          </p:nvSpPr>
          <p:spPr>
            <a:xfrm>
              <a:off x="1658300"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5"/>
            <p:cNvSpPr/>
            <p:nvPr/>
          </p:nvSpPr>
          <p:spPr>
            <a:xfrm>
              <a:off x="1712200"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5"/>
            <p:cNvSpPr/>
            <p:nvPr/>
          </p:nvSpPr>
          <p:spPr>
            <a:xfrm>
              <a:off x="1771475" y="1627750"/>
              <a:ext cx="16500" cy="16475"/>
            </a:xfrm>
            <a:custGeom>
              <a:rect b="b" l="l" r="r" t="t"/>
              <a:pathLst>
                <a:path extrusionOk="0" h="659" w="660">
                  <a:moveTo>
                    <a:pt x="336" y="0"/>
                  </a:moveTo>
                  <a:cubicBezTo>
                    <a:pt x="157" y="0"/>
                    <a:pt x="1" y="156"/>
                    <a:pt x="1" y="335"/>
                  </a:cubicBezTo>
                  <a:cubicBezTo>
                    <a:pt x="1" y="515"/>
                    <a:pt x="157" y="659"/>
                    <a:pt x="336" y="659"/>
                  </a:cubicBezTo>
                  <a:cubicBezTo>
                    <a:pt x="504" y="659"/>
                    <a:pt x="660" y="515"/>
                    <a:pt x="660" y="335"/>
                  </a:cubicBezTo>
                  <a:cubicBezTo>
                    <a:pt x="660" y="156"/>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5"/>
            <p:cNvSpPr/>
            <p:nvPr/>
          </p:nvSpPr>
          <p:spPr>
            <a:xfrm>
              <a:off x="1828375"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35"/>
            <p:cNvSpPr/>
            <p:nvPr/>
          </p:nvSpPr>
          <p:spPr>
            <a:xfrm>
              <a:off x="1882275"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35"/>
            <p:cNvSpPr/>
            <p:nvPr/>
          </p:nvSpPr>
          <p:spPr>
            <a:xfrm>
              <a:off x="1941550" y="1627750"/>
              <a:ext cx="16200" cy="16475"/>
            </a:xfrm>
            <a:custGeom>
              <a:rect b="b" l="l" r="r" t="t"/>
              <a:pathLst>
                <a:path extrusionOk="0" h="659" w="648">
                  <a:moveTo>
                    <a:pt x="324" y="0"/>
                  </a:moveTo>
                  <a:cubicBezTo>
                    <a:pt x="145" y="0"/>
                    <a:pt x="1" y="156"/>
                    <a:pt x="1" y="335"/>
                  </a:cubicBezTo>
                  <a:cubicBezTo>
                    <a:pt x="1" y="515"/>
                    <a:pt x="145" y="659"/>
                    <a:pt x="324" y="659"/>
                  </a:cubicBezTo>
                  <a:cubicBezTo>
                    <a:pt x="504" y="659"/>
                    <a:pt x="648" y="515"/>
                    <a:pt x="648" y="335"/>
                  </a:cubicBezTo>
                  <a:cubicBezTo>
                    <a:pt x="648" y="156"/>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35"/>
            <p:cNvSpPr/>
            <p:nvPr/>
          </p:nvSpPr>
          <p:spPr>
            <a:xfrm>
              <a:off x="1998150" y="1627750"/>
              <a:ext cx="16500" cy="16475"/>
            </a:xfrm>
            <a:custGeom>
              <a:rect b="b" l="l" r="r" t="t"/>
              <a:pathLst>
                <a:path extrusionOk="0" h="659" w="660">
                  <a:moveTo>
                    <a:pt x="336" y="0"/>
                  </a:moveTo>
                  <a:cubicBezTo>
                    <a:pt x="156" y="0"/>
                    <a:pt x="0" y="156"/>
                    <a:pt x="0" y="335"/>
                  </a:cubicBezTo>
                  <a:cubicBezTo>
                    <a:pt x="0" y="515"/>
                    <a:pt x="156" y="659"/>
                    <a:pt x="336" y="659"/>
                  </a:cubicBezTo>
                  <a:cubicBezTo>
                    <a:pt x="504" y="659"/>
                    <a:pt x="659" y="515"/>
                    <a:pt x="659" y="335"/>
                  </a:cubicBezTo>
                  <a:cubicBezTo>
                    <a:pt x="659" y="156"/>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5"/>
            <p:cNvSpPr/>
            <p:nvPr/>
          </p:nvSpPr>
          <p:spPr>
            <a:xfrm>
              <a:off x="2052050" y="1628050"/>
              <a:ext cx="19175" cy="16175"/>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5"/>
            <p:cNvSpPr/>
            <p:nvPr/>
          </p:nvSpPr>
          <p:spPr>
            <a:xfrm>
              <a:off x="1658300"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5"/>
            <p:cNvSpPr/>
            <p:nvPr/>
          </p:nvSpPr>
          <p:spPr>
            <a:xfrm>
              <a:off x="1712200"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5"/>
            <p:cNvSpPr/>
            <p:nvPr/>
          </p:nvSpPr>
          <p:spPr>
            <a:xfrm>
              <a:off x="1771475" y="1675350"/>
              <a:ext cx="16500" cy="16500"/>
            </a:xfrm>
            <a:custGeom>
              <a:rect b="b" l="l" r="r" t="t"/>
              <a:pathLst>
                <a:path extrusionOk="0" h="660" w="660">
                  <a:moveTo>
                    <a:pt x="336" y="0"/>
                  </a:moveTo>
                  <a:cubicBezTo>
                    <a:pt x="157" y="0"/>
                    <a:pt x="1" y="144"/>
                    <a:pt x="1" y="324"/>
                  </a:cubicBezTo>
                  <a:cubicBezTo>
                    <a:pt x="1" y="503"/>
                    <a:pt x="157" y="659"/>
                    <a:pt x="336" y="659"/>
                  </a:cubicBezTo>
                  <a:cubicBezTo>
                    <a:pt x="504" y="659"/>
                    <a:pt x="660" y="503"/>
                    <a:pt x="660" y="324"/>
                  </a:cubicBezTo>
                  <a:cubicBezTo>
                    <a:pt x="660"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35"/>
            <p:cNvSpPr/>
            <p:nvPr/>
          </p:nvSpPr>
          <p:spPr>
            <a:xfrm>
              <a:off x="1828375"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35"/>
            <p:cNvSpPr/>
            <p:nvPr/>
          </p:nvSpPr>
          <p:spPr>
            <a:xfrm>
              <a:off x="1882275"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5"/>
            <p:cNvSpPr/>
            <p:nvPr/>
          </p:nvSpPr>
          <p:spPr>
            <a:xfrm>
              <a:off x="1941550" y="1675350"/>
              <a:ext cx="16200" cy="16500"/>
            </a:xfrm>
            <a:custGeom>
              <a:rect b="b" l="l" r="r" t="t"/>
              <a:pathLst>
                <a:path extrusionOk="0" h="660" w="648">
                  <a:moveTo>
                    <a:pt x="324" y="0"/>
                  </a:moveTo>
                  <a:cubicBezTo>
                    <a:pt x="145" y="0"/>
                    <a:pt x="1" y="144"/>
                    <a:pt x="1" y="324"/>
                  </a:cubicBezTo>
                  <a:cubicBezTo>
                    <a:pt x="1" y="503"/>
                    <a:pt x="145" y="659"/>
                    <a:pt x="324" y="659"/>
                  </a:cubicBezTo>
                  <a:cubicBezTo>
                    <a:pt x="504" y="659"/>
                    <a:pt x="648" y="503"/>
                    <a:pt x="648" y="324"/>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5"/>
            <p:cNvSpPr/>
            <p:nvPr/>
          </p:nvSpPr>
          <p:spPr>
            <a:xfrm>
              <a:off x="1998150" y="1675350"/>
              <a:ext cx="16500" cy="16500"/>
            </a:xfrm>
            <a:custGeom>
              <a:rect b="b" l="l" r="r" t="t"/>
              <a:pathLst>
                <a:path extrusionOk="0" h="660" w="660">
                  <a:moveTo>
                    <a:pt x="336" y="0"/>
                  </a:moveTo>
                  <a:cubicBezTo>
                    <a:pt x="156" y="0"/>
                    <a:pt x="0" y="144"/>
                    <a:pt x="0" y="324"/>
                  </a:cubicBezTo>
                  <a:cubicBezTo>
                    <a:pt x="0" y="503"/>
                    <a:pt x="156" y="659"/>
                    <a:pt x="336" y="659"/>
                  </a:cubicBezTo>
                  <a:cubicBezTo>
                    <a:pt x="504" y="659"/>
                    <a:pt x="659" y="503"/>
                    <a:pt x="659" y="324"/>
                  </a:cubicBezTo>
                  <a:cubicBezTo>
                    <a:pt x="659"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35"/>
            <p:cNvSpPr/>
            <p:nvPr/>
          </p:nvSpPr>
          <p:spPr>
            <a:xfrm>
              <a:off x="2052050" y="1675350"/>
              <a:ext cx="19175" cy="16475"/>
            </a:xfrm>
            <a:custGeom>
              <a:rect b="b" l="l" r="r" t="t"/>
              <a:pathLst>
                <a:path extrusionOk="0" h="659" w="767">
                  <a:moveTo>
                    <a:pt x="444" y="0"/>
                  </a:moveTo>
                  <a:cubicBezTo>
                    <a:pt x="156" y="0"/>
                    <a:pt x="0" y="348"/>
                    <a:pt x="216" y="563"/>
                  </a:cubicBezTo>
                  <a:cubicBezTo>
                    <a:pt x="281" y="629"/>
                    <a:pt x="362" y="658"/>
                    <a:pt x="441" y="658"/>
                  </a:cubicBezTo>
                  <a:cubicBezTo>
                    <a:pt x="607" y="658"/>
                    <a:pt x="767" y="527"/>
                    <a:pt x="767" y="324"/>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2" name="Google Shape;2522;p35"/>
          <p:cNvSpPr txBox="1"/>
          <p:nvPr>
            <p:ph type="title"/>
          </p:nvPr>
        </p:nvSpPr>
        <p:spPr>
          <a:xfrm>
            <a:off x="5769900" y="1481328"/>
            <a:ext cx="1725000" cy="11796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23" name="Google Shape;2523;p35"/>
          <p:cNvSpPr txBox="1"/>
          <p:nvPr>
            <p:ph idx="1" type="subTitle"/>
          </p:nvPr>
        </p:nvSpPr>
        <p:spPr>
          <a:xfrm>
            <a:off x="5769900" y="2852928"/>
            <a:ext cx="2670000" cy="135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AND_BODY_1_1">
    <p:spTree>
      <p:nvGrpSpPr>
        <p:cNvPr id="2524" name="Shape 2524"/>
        <p:cNvGrpSpPr/>
        <p:nvPr/>
      </p:nvGrpSpPr>
      <p:grpSpPr>
        <a:xfrm>
          <a:off x="0" y="0"/>
          <a:ext cx="0" cy="0"/>
          <a:chOff x="0" y="0"/>
          <a:chExt cx="0" cy="0"/>
        </a:xfrm>
      </p:grpSpPr>
      <p:sp>
        <p:nvSpPr>
          <p:cNvPr id="2525" name="Google Shape;2525;p36"/>
          <p:cNvSpPr/>
          <p:nvPr/>
        </p:nvSpPr>
        <p:spPr>
          <a:xfrm>
            <a:off x="491012" y="539500"/>
            <a:ext cx="4934100" cy="460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6"/>
          <p:cNvSpPr txBox="1"/>
          <p:nvPr>
            <p:ph type="title"/>
          </p:nvPr>
        </p:nvSpPr>
        <p:spPr>
          <a:xfrm>
            <a:off x="1153801" y="554351"/>
            <a:ext cx="3465000" cy="12426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sz="7500"/>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p:txBody>
      </p:sp>
      <p:sp>
        <p:nvSpPr>
          <p:cNvPr id="2527" name="Google Shape;2527;p36"/>
          <p:cNvSpPr txBox="1"/>
          <p:nvPr>
            <p:ph idx="1" type="subTitle"/>
          </p:nvPr>
        </p:nvSpPr>
        <p:spPr>
          <a:xfrm>
            <a:off x="1143900" y="2248050"/>
            <a:ext cx="2541000" cy="14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28" name="Google Shape;2528;p36"/>
          <p:cNvSpPr txBox="1"/>
          <p:nvPr/>
        </p:nvSpPr>
        <p:spPr>
          <a:xfrm>
            <a:off x="1143900" y="3435275"/>
            <a:ext cx="2848200" cy="1173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1"/>
                </a:solidFill>
                <a:latin typeface="Hind"/>
                <a:ea typeface="Hind"/>
                <a:cs typeface="Hind"/>
                <a:sym typeface="Hind"/>
              </a:rPr>
              <a:t>This presentation template was created by </a:t>
            </a:r>
            <a:r>
              <a:rPr lang="en" sz="1200">
                <a:solidFill>
                  <a:schemeClr val="dk1"/>
                </a:solidFill>
                <a:uFill>
                  <a:noFill/>
                </a:uFill>
                <a:latin typeface="Hind"/>
                <a:ea typeface="Hind"/>
                <a:cs typeface="Hind"/>
                <a:sym typeface="Hind"/>
                <a:hlinkClick r:id="rId2">
                  <a:extLst>
                    <a:ext uri="{A12FA001-AC4F-418D-AE19-62706E023703}">
                      <ahyp:hlinkClr val="tx"/>
                    </a:ext>
                  </a:extLst>
                </a:hlinkClick>
              </a:rPr>
              <a:t>Slidesgo</a:t>
            </a:r>
            <a:r>
              <a:rPr lang="en" sz="1200">
                <a:solidFill>
                  <a:schemeClr val="dk1"/>
                </a:solidFill>
                <a:latin typeface="Hind"/>
                <a:ea typeface="Hind"/>
                <a:cs typeface="Hind"/>
                <a:sym typeface="Hind"/>
              </a:rPr>
              <a:t>, including icons by </a:t>
            </a:r>
            <a:r>
              <a:rPr lang="en" sz="1200">
                <a:solidFill>
                  <a:schemeClr val="dk1"/>
                </a:solidFill>
                <a:uFill>
                  <a:noFill/>
                </a:uFill>
                <a:latin typeface="Hind"/>
                <a:ea typeface="Hind"/>
                <a:cs typeface="Hind"/>
                <a:sym typeface="Hind"/>
                <a:hlinkClick r:id="rId3">
                  <a:extLst>
                    <a:ext uri="{A12FA001-AC4F-418D-AE19-62706E023703}">
                      <ahyp:hlinkClr val="tx"/>
                    </a:ext>
                  </a:extLst>
                </a:hlinkClick>
              </a:rPr>
              <a:t>Flaticon</a:t>
            </a:r>
            <a:r>
              <a:rPr lang="en" sz="1200">
                <a:solidFill>
                  <a:schemeClr val="dk1"/>
                </a:solidFill>
                <a:latin typeface="Hind"/>
                <a:ea typeface="Hind"/>
                <a:cs typeface="Hind"/>
                <a:sym typeface="Hind"/>
              </a:rPr>
              <a:t>, and infographics &amp; images by </a:t>
            </a:r>
            <a:r>
              <a:rPr lang="en" sz="1200">
                <a:solidFill>
                  <a:schemeClr val="dk1"/>
                </a:solidFill>
                <a:uFill>
                  <a:noFill/>
                </a:uFill>
                <a:latin typeface="Hind"/>
                <a:ea typeface="Hind"/>
                <a:cs typeface="Hind"/>
                <a:sym typeface="Hind"/>
                <a:hlinkClick r:id="rId4">
                  <a:extLst>
                    <a:ext uri="{A12FA001-AC4F-418D-AE19-62706E023703}">
                      <ahyp:hlinkClr val="tx"/>
                    </a:ext>
                  </a:extLst>
                </a:hlinkClick>
              </a:rPr>
              <a:t>Freepik</a:t>
            </a:r>
            <a:endParaRPr sz="1200">
              <a:solidFill>
                <a:schemeClr val="dk1"/>
              </a:solidFill>
              <a:latin typeface="Hind"/>
              <a:ea typeface="Hind"/>
              <a:cs typeface="Hind"/>
              <a:sym typeface="Hind"/>
            </a:endParaRPr>
          </a:p>
        </p:txBody>
      </p:sp>
      <p:grpSp>
        <p:nvGrpSpPr>
          <p:cNvPr id="2529" name="Google Shape;2529;p36"/>
          <p:cNvGrpSpPr/>
          <p:nvPr/>
        </p:nvGrpSpPr>
        <p:grpSpPr>
          <a:xfrm>
            <a:off x="8320540" y="3021796"/>
            <a:ext cx="823460" cy="1680594"/>
            <a:chOff x="6699040" y="2206846"/>
            <a:chExt cx="823460" cy="1680594"/>
          </a:xfrm>
        </p:grpSpPr>
        <p:sp>
          <p:nvSpPr>
            <p:cNvPr id="2530" name="Google Shape;2530;p36"/>
            <p:cNvSpPr/>
            <p:nvPr/>
          </p:nvSpPr>
          <p:spPr>
            <a:xfrm>
              <a:off x="6699040" y="2206846"/>
              <a:ext cx="823460" cy="1680594"/>
            </a:xfrm>
            <a:custGeom>
              <a:rect b="b" l="l" r="r" t="t"/>
              <a:pathLst>
                <a:path extrusionOk="0" h="50257" w="24625">
                  <a:moveTo>
                    <a:pt x="24625" y="1"/>
                  </a:moveTo>
                  <a:cubicBezTo>
                    <a:pt x="11055" y="372"/>
                    <a:pt x="0" y="11463"/>
                    <a:pt x="0" y="25129"/>
                  </a:cubicBezTo>
                  <a:cubicBezTo>
                    <a:pt x="0" y="38795"/>
                    <a:pt x="11055" y="49885"/>
                    <a:pt x="24625" y="50257"/>
                  </a:cubicBezTo>
                  <a:lnTo>
                    <a:pt x="24625" y="37585"/>
                  </a:lnTo>
                  <a:lnTo>
                    <a:pt x="20014" y="26063"/>
                  </a:lnTo>
                  <a:lnTo>
                    <a:pt x="24625" y="12673"/>
                  </a:lnTo>
                  <a:lnTo>
                    <a:pt x="246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6"/>
            <p:cNvSpPr/>
            <p:nvPr/>
          </p:nvSpPr>
          <p:spPr>
            <a:xfrm>
              <a:off x="7109549" y="2630598"/>
              <a:ext cx="412951" cy="832689"/>
            </a:xfrm>
            <a:custGeom>
              <a:rect b="b" l="l" r="r" t="t"/>
              <a:pathLst>
                <a:path extrusionOk="0" h="24901" w="12349">
                  <a:moveTo>
                    <a:pt x="12349" y="1"/>
                  </a:moveTo>
                  <a:cubicBezTo>
                    <a:pt x="5594" y="144"/>
                    <a:pt x="1" y="5666"/>
                    <a:pt x="1" y="12445"/>
                  </a:cubicBezTo>
                  <a:cubicBezTo>
                    <a:pt x="1" y="19236"/>
                    <a:pt x="5594" y="24757"/>
                    <a:pt x="12349" y="24901"/>
                  </a:cubicBezTo>
                  <a:lnTo>
                    <a:pt x="123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2" name="Google Shape;2532;p36"/>
          <p:cNvSpPr/>
          <p:nvPr/>
        </p:nvSpPr>
        <p:spPr>
          <a:xfrm>
            <a:off x="480914" y="0"/>
            <a:ext cx="33" cy="1623713"/>
          </a:xfrm>
          <a:custGeom>
            <a:rect b="b" l="l" r="r" t="t"/>
            <a:pathLst>
              <a:path extrusionOk="0" fill="none" h="48556" w="1">
                <a:moveTo>
                  <a:pt x="0" y="0"/>
                </a:moveTo>
                <a:lnTo>
                  <a:pt x="0" y="48555"/>
                </a:lnTo>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6"/>
          <p:cNvSpPr/>
          <p:nvPr/>
        </p:nvSpPr>
        <p:spPr>
          <a:xfrm>
            <a:off x="313490" y="1564803"/>
            <a:ext cx="334467" cy="304739"/>
          </a:xfrm>
          <a:custGeom>
            <a:rect b="b" l="l" r="r" t="t"/>
            <a:pathLst>
              <a:path extrusionOk="0" h="9113" w="10002">
                <a:moveTo>
                  <a:pt x="5003" y="0"/>
                </a:moveTo>
                <a:cubicBezTo>
                  <a:pt x="3837" y="0"/>
                  <a:pt x="2672" y="447"/>
                  <a:pt x="1785" y="1339"/>
                </a:cubicBezTo>
                <a:cubicBezTo>
                  <a:pt x="1" y="3112"/>
                  <a:pt x="1" y="5998"/>
                  <a:pt x="1785" y="7783"/>
                </a:cubicBezTo>
                <a:cubicBezTo>
                  <a:pt x="2672" y="8669"/>
                  <a:pt x="3837" y="9112"/>
                  <a:pt x="5003" y="9112"/>
                </a:cubicBezTo>
                <a:cubicBezTo>
                  <a:pt x="6169" y="9112"/>
                  <a:pt x="7337" y="8669"/>
                  <a:pt x="8229" y="7783"/>
                </a:cubicBezTo>
                <a:cubicBezTo>
                  <a:pt x="10002" y="5998"/>
                  <a:pt x="10002" y="3112"/>
                  <a:pt x="8229" y="1339"/>
                </a:cubicBezTo>
                <a:cubicBezTo>
                  <a:pt x="7337" y="447"/>
                  <a:pt x="6169" y="0"/>
                  <a:pt x="50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6"/>
          <p:cNvSpPr/>
          <p:nvPr/>
        </p:nvSpPr>
        <p:spPr>
          <a:xfrm>
            <a:off x="1" y="280331"/>
            <a:ext cx="2291376" cy="259160"/>
          </a:xfrm>
          <a:custGeom>
            <a:rect b="b" l="l" r="r" t="t"/>
            <a:pathLst>
              <a:path extrusionOk="0" h="7750" w="68522">
                <a:moveTo>
                  <a:pt x="1" y="0"/>
                </a:moveTo>
                <a:lnTo>
                  <a:pt x="1" y="7750"/>
                </a:lnTo>
                <a:lnTo>
                  <a:pt x="68522" y="7750"/>
                </a:lnTo>
                <a:lnTo>
                  <a:pt x="685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6"/>
          <p:cNvSpPr/>
          <p:nvPr/>
        </p:nvSpPr>
        <p:spPr>
          <a:xfrm rot="3104013">
            <a:off x="6877125" y="2788382"/>
            <a:ext cx="2163998" cy="1311314"/>
          </a:xfrm>
          <a:custGeom>
            <a:rect b="b" l="l" r="r" t="t"/>
            <a:pathLst>
              <a:path extrusionOk="0" fill="none" h="39214" w="64713">
                <a:moveTo>
                  <a:pt x="1" y="39214"/>
                </a:moveTo>
                <a:lnTo>
                  <a:pt x="64713" y="1"/>
                </a:lnTo>
              </a:path>
            </a:pathLst>
          </a:custGeom>
          <a:noFill/>
          <a:ln cap="flat" cmpd="sng" w="9525">
            <a:solidFill>
              <a:srgbClr val="121426"/>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6"/>
          <p:cNvSpPr/>
          <p:nvPr/>
        </p:nvSpPr>
        <p:spPr>
          <a:xfrm rot="3104013">
            <a:off x="6920048" y="2870246"/>
            <a:ext cx="624424" cy="624424"/>
          </a:xfrm>
          <a:custGeom>
            <a:rect b="b" l="l" r="r" t="t"/>
            <a:pathLst>
              <a:path extrusionOk="0" fill="none" h="18673" w="18673">
                <a:moveTo>
                  <a:pt x="18672" y="9330"/>
                </a:moveTo>
                <a:cubicBezTo>
                  <a:pt x="18672" y="14493"/>
                  <a:pt x="14492" y="18673"/>
                  <a:pt x="9330" y="18673"/>
                </a:cubicBezTo>
                <a:cubicBezTo>
                  <a:pt x="4180" y="18673"/>
                  <a:pt x="0" y="14493"/>
                  <a:pt x="0" y="9330"/>
                </a:cubicBezTo>
                <a:cubicBezTo>
                  <a:pt x="0" y="4180"/>
                  <a:pt x="4180" y="0"/>
                  <a:pt x="9330" y="0"/>
                </a:cubicBezTo>
                <a:cubicBezTo>
                  <a:pt x="14492" y="0"/>
                  <a:pt x="18672" y="4180"/>
                  <a:pt x="18672" y="9330"/>
                </a:cubicBezTo>
                <a:close/>
              </a:path>
            </a:pathLst>
          </a:custGeom>
          <a:noFill/>
          <a:ln cap="flat" cmpd="sng" w="9525">
            <a:solidFill>
              <a:srgbClr val="121426"/>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TITLE_AND_BODY_2">
    <p:spTree>
      <p:nvGrpSpPr>
        <p:cNvPr id="2537" name="Shape 2537"/>
        <p:cNvGrpSpPr/>
        <p:nvPr/>
      </p:nvGrpSpPr>
      <p:grpSpPr>
        <a:xfrm>
          <a:off x="0" y="0"/>
          <a:ext cx="0" cy="0"/>
          <a:chOff x="0" y="0"/>
          <a:chExt cx="0" cy="0"/>
        </a:xfrm>
      </p:grpSpPr>
      <p:sp>
        <p:nvSpPr>
          <p:cNvPr id="2538" name="Google Shape;2538;p37"/>
          <p:cNvSpPr txBox="1"/>
          <p:nvPr>
            <p:ph type="title"/>
          </p:nvPr>
        </p:nvSpPr>
        <p:spPr>
          <a:xfrm>
            <a:off x="713225" y="445025"/>
            <a:ext cx="7726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39" name="Google Shape;2539;p37"/>
          <p:cNvSpPr txBox="1"/>
          <p:nvPr>
            <p:ph idx="1" type="subTitle"/>
          </p:nvPr>
        </p:nvSpPr>
        <p:spPr>
          <a:xfrm>
            <a:off x="713225" y="1910549"/>
            <a:ext cx="3791700" cy="2697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2540" name="Google Shape;2540;p37"/>
          <p:cNvSpPr txBox="1"/>
          <p:nvPr>
            <p:ph idx="2" type="subTitle"/>
          </p:nvPr>
        </p:nvSpPr>
        <p:spPr>
          <a:xfrm>
            <a:off x="713225" y="1380744"/>
            <a:ext cx="1857600" cy="6228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Teko"/>
              <a:buNone/>
              <a:defRPr sz="2800">
                <a:latin typeface="Teko"/>
                <a:ea typeface="Teko"/>
                <a:cs typeface="Teko"/>
                <a:sym typeface="Teko"/>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541" name="Google Shape;2541;p37"/>
          <p:cNvSpPr txBox="1"/>
          <p:nvPr>
            <p:ph idx="3" type="subTitle"/>
          </p:nvPr>
        </p:nvSpPr>
        <p:spPr>
          <a:xfrm>
            <a:off x="4598950" y="1380744"/>
            <a:ext cx="1857600" cy="622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Teko"/>
              <a:buNone/>
              <a:defRPr sz="2800">
                <a:latin typeface="Teko"/>
                <a:ea typeface="Teko"/>
                <a:cs typeface="Teko"/>
                <a:sym typeface="Tek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42" name="Google Shape;2542;p37"/>
          <p:cNvSpPr txBox="1"/>
          <p:nvPr>
            <p:ph idx="4" type="subTitle"/>
          </p:nvPr>
        </p:nvSpPr>
        <p:spPr>
          <a:xfrm>
            <a:off x="4598950" y="1910550"/>
            <a:ext cx="3791700" cy="2697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2543" name="Google Shape;2543;p37"/>
          <p:cNvSpPr/>
          <p:nvPr/>
        </p:nvSpPr>
        <p:spPr>
          <a:xfrm>
            <a:off x="36421" y="1294373"/>
            <a:ext cx="443414" cy="403922"/>
          </a:xfrm>
          <a:custGeom>
            <a:rect b="b" l="l" r="r" t="t"/>
            <a:pathLst>
              <a:path extrusionOk="0" h="12079" w="13260">
                <a:moveTo>
                  <a:pt x="6630" y="0"/>
                </a:moveTo>
                <a:cubicBezTo>
                  <a:pt x="5085" y="0"/>
                  <a:pt x="3540" y="590"/>
                  <a:pt x="2360" y="1770"/>
                </a:cubicBezTo>
                <a:cubicBezTo>
                  <a:pt x="1" y="4129"/>
                  <a:pt x="1" y="7950"/>
                  <a:pt x="2360" y="10309"/>
                </a:cubicBezTo>
                <a:cubicBezTo>
                  <a:pt x="3540" y="11489"/>
                  <a:pt x="5085" y="12079"/>
                  <a:pt x="6630" y="12079"/>
                </a:cubicBezTo>
                <a:cubicBezTo>
                  <a:pt x="8175" y="12079"/>
                  <a:pt x="9720" y="11489"/>
                  <a:pt x="10900" y="10309"/>
                </a:cubicBezTo>
                <a:cubicBezTo>
                  <a:pt x="13260" y="7950"/>
                  <a:pt x="13260" y="4129"/>
                  <a:pt x="10900" y="1770"/>
                </a:cubicBezTo>
                <a:cubicBezTo>
                  <a:pt x="9720" y="590"/>
                  <a:pt x="8175" y="0"/>
                  <a:pt x="6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37"/>
          <p:cNvSpPr/>
          <p:nvPr/>
        </p:nvSpPr>
        <p:spPr>
          <a:xfrm>
            <a:off x="5" y="-7582"/>
            <a:ext cx="136201" cy="2077493"/>
          </a:xfrm>
          <a:custGeom>
            <a:rect b="b" l="l" r="r" t="t"/>
            <a:pathLst>
              <a:path extrusionOk="0" h="62126" w="4073">
                <a:moveTo>
                  <a:pt x="0" y="0"/>
                </a:moveTo>
                <a:lnTo>
                  <a:pt x="0" y="62125"/>
                </a:lnTo>
                <a:lnTo>
                  <a:pt x="4072" y="62125"/>
                </a:lnTo>
                <a:lnTo>
                  <a:pt x="40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7"/>
          <p:cNvSpPr/>
          <p:nvPr/>
        </p:nvSpPr>
        <p:spPr>
          <a:xfrm>
            <a:off x="8201046" y="3542217"/>
            <a:ext cx="719361" cy="1601274"/>
          </a:xfrm>
          <a:custGeom>
            <a:rect b="b" l="l" r="r" t="t"/>
            <a:pathLst>
              <a:path extrusionOk="0" h="47885" w="21512">
                <a:moveTo>
                  <a:pt x="1" y="0"/>
                </a:moveTo>
                <a:lnTo>
                  <a:pt x="1" y="47885"/>
                </a:lnTo>
                <a:lnTo>
                  <a:pt x="21512" y="47885"/>
                </a:lnTo>
                <a:lnTo>
                  <a:pt x="215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7"/>
          <p:cNvSpPr/>
          <p:nvPr/>
        </p:nvSpPr>
        <p:spPr>
          <a:xfrm>
            <a:off x="6276286" y="4372691"/>
            <a:ext cx="2870924" cy="358076"/>
          </a:xfrm>
          <a:custGeom>
            <a:rect b="b" l="l" r="r" t="t"/>
            <a:pathLst>
              <a:path extrusionOk="0" h="10708" w="85853">
                <a:moveTo>
                  <a:pt x="1" y="0"/>
                </a:moveTo>
                <a:lnTo>
                  <a:pt x="1" y="10708"/>
                </a:lnTo>
                <a:lnTo>
                  <a:pt x="85853" y="10708"/>
                </a:lnTo>
                <a:lnTo>
                  <a:pt x="858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7" name="Google Shape;2547;p37"/>
          <p:cNvGrpSpPr/>
          <p:nvPr/>
        </p:nvGrpSpPr>
        <p:grpSpPr>
          <a:xfrm>
            <a:off x="8406533" y="239654"/>
            <a:ext cx="555940" cy="467056"/>
            <a:chOff x="1655600" y="1342675"/>
            <a:chExt cx="415625" cy="349175"/>
          </a:xfrm>
        </p:grpSpPr>
        <p:sp>
          <p:nvSpPr>
            <p:cNvPr id="2548" name="Google Shape;2548;p37"/>
            <p:cNvSpPr/>
            <p:nvPr/>
          </p:nvSpPr>
          <p:spPr>
            <a:xfrm>
              <a:off x="1655600" y="134297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7"/>
            <p:cNvSpPr/>
            <p:nvPr/>
          </p:nvSpPr>
          <p:spPr>
            <a:xfrm>
              <a:off x="1712200"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7"/>
            <p:cNvSpPr/>
            <p:nvPr/>
          </p:nvSpPr>
          <p:spPr>
            <a:xfrm>
              <a:off x="1768800" y="134297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9"/>
                    <a:pt x="767" y="324"/>
                  </a:cubicBezTo>
                  <a:cubicBezTo>
                    <a:pt x="767" y="145"/>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7"/>
            <p:cNvSpPr/>
            <p:nvPr/>
          </p:nvSpPr>
          <p:spPr>
            <a:xfrm>
              <a:off x="1825675" y="1342675"/>
              <a:ext cx="18900" cy="16500"/>
            </a:xfrm>
            <a:custGeom>
              <a:rect b="b" l="l" r="r" t="t"/>
              <a:pathLst>
                <a:path extrusionOk="0" h="660" w="756">
                  <a:moveTo>
                    <a:pt x="432" y="1"/>
                  </a:moveTo>
                  <a:cubicBezTo>
                    <a:pt x="144" y="13"/>
                    <a:pt x="1" y="360"/>
                    <a:pt x="192" y="564"/>
                  </a:cubicBezTo>
                  <a:cubicBezTo>
                    <a:pt x="258" y="630"/>
                    <a:pt x="339" y="659"/>
                    <a:pt x="419" y="659"/>
                  </a:cubicBezTo>
                  <a:cubicBezTo>
                    <a:pt x="586" y="659"/>
                    <a:pt x="747" y="531"/>
                    <a:pt x="755" y="336"/>
                  </a:cubicBezTo>
                  <a:cubicBezTo>
                    <a:pt x="755" y="157"/>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7"/>
            <p:cNvSpPr/>
            <p:nvPr/>
          </p:nvSpPr>
          <p:spPr>
            <a:xfrm>
              <a:off x="1882275"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7"/>
            <p:cNvSpPr/>
            <p:nvPr/>
          </p:nvSpPr>
          <p:spPr>
            <a:xfrm>
              <a:off x="1938875" y="134297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7"/>
            <p:cNvSpPr/>
            <p:nvPr/>
          </p:nvSpPr>
          <p:spPr>
            <a:xfrm>
              <a:off x="1995450" y="134297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7"/>
            <p:cNvSpPr/>
            <p:nvPr/>
          </p:nvSpPr>
          <p:spPr>
            <a:xfrm>
              <a:off x="2052050" y="134297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7"/>
            <p:cNvSpPr/>
            <p:nvPr/>
          </p:nvSpPr>
          <p:spPr>
            <a:xfrm>
              <a:off x="1658300"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7"/>
            <p:cNvSpPr/>
            <p:nvPr/>
          </p:nvSpPr>
          <p:spPr>
            <a:xfrm>
              <a:off x="1712200"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7"/>
            <p:cNvSpPr/>
            <p:nvPr/>
          </p:nvSpPr>
          <p:spPr>
            <a:xfrm>
              <a:off x="1771475" y="1390300"/>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7"/>
            <p:cNvSpPr/>
            <p:nvPr/>
          </p:nvSpPr>
          <p:spPr>
            <a:xfrm>
              <a:off x="1828375"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7"/>
            <p:cNvSpPr/>
            <p:nvPr/>
          </p:nvSpPr>
          <p:spPr>
            <a:xfrm>
              <a:off x="1882275"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7"/>
            <p:cNvSpPr/>
            <p:nvPr/>
          </p:nvSpPr>
          <p:spPr>
            <a:xfrm>
              <a:off x="1941550" y="1390300"/>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7"/>
            <p:cNvSpPr/>
            <p:nvPr/>
          </p:nvSpPr>
          <p:spPr>
            <a:xfrm>
              <a:off x="1998150" y="1390300"/>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7"/>
            <p:cNvSpPr/>
            <p:nvPr/>
          </p:nvSpPr>
          <p:spPr>
            <a:xfrm>
              <a:off x="2052050" y="1390300"/>
              <a:ext cx="19175" cy="16175"/>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7"/>
            <p:cNvSpPr/>
            <p:nvPr/>
          </p:nvSpPr>
          <p:spPr>
            <a:xfrm>
              <a:off x="1658300"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7"/>
            <p:cNvSpPr/>
            <p:nvPr/>
          </p:nvSpPr>
          <p:spPr>
            <a:xfrm>
              <a:off x="1712200"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7"/>
            <p:cNvSpPr/>
            <p:nvPr/>
          </p:nvSpPr>
          <p:spPr>
            <a:xfrm>
              <a:off x="1771475" y="1437900"/>
              <a:ext cx="16500" cy="16200"/>
            </a:xfrm>
            <a:custGeom>
              <a:rect b="b" l="l" r="r" t="t"/>
              <a:pathLst>
                <a:path extrusionOk="0" h="648" w="660">
                  <a:moveTo>
                    <a:pt x="336" y="1"/>
                  </a:moveTo>
                  <a:cubicBezTo>
                    <a:pt x="157" y="1"/>
                    <a:pt x="1" y="144"/>
                    <a:pt x="1" y="324"/>
                  </a:cubicBezTo>
                  <a:cubicBezTo>
                    <a:pt x="1" y="504"/>
                    <a:pt x="157" y="647"/>
                    <a:pt x="336" y="647"/>
                  </a:cubicBezTo>
                  <a:cubicBezTo>
                    <a:pt x="504" y="647"/>
                    <a:pt x="660" y="504"/>
                    <a:pt x="660" y="324"/>
                  </a:cubicBezTo>
                  <a:cubicBezTo>
                    <a:pt x="660" y="144"/>
                    <a:pt x="504"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7"/>
            <p:cNvSpPr/>
            <p:nvPr/>
          </p:nvSpPr>
          <p:spPr>
            <a:xfrm>
              <a:off x="1828375"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7"/>
            <p:cNvSpPr/>
            <p:nvPr/>
          </p:nvSpPr>
          <p:spPr>
            <a:xfrm>
              <a:off x="1882275"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7"/>
            <p:cNvSpPr/>
            <p:nvPr/>
          </p:nvSpPr>
          <p:spPr>
            <a:xfrm>
              <a:off x="1941550" y="1437900"/>
              <a:ext cx="16200" cy="16200"/>
            </a:xfrm>
            <a:custGeom>
              <a:rect b="b" l="l" r="r" t="t"/>
              <a:pathLst>
                <a:path extrusionOk="0" h="648" w="648">
                  <a:moveTo>
                    <a:pt x="324" y="1"/>
                  </a:moveTo>
                  <a:cubicBezTo>
                    <a:pt x="145" y="1"/>
                    <a:pt x="1" y="144"/>
                    <a:pt x="1" y="324"/>
                  </a:cubicBezTo>
                  <a:cubicBezTo>
                    <a:pt x="1" y="504"/>
                    <a:pt x="145" y="647"/>
                    <a:pt x="324" y="647"/>
                  </a:cubicBezTo>
                  <a:cubicBezTo>
                    <a:pt x="504" y="647"/>
                    <a:pt x="648" y="504"/>
                    <a:pt x="648" y="324"/>
                  </a:cubicBezTo>
                  <a:cubicBezTo>
                    <a:pt x="648" y="144"/>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7"/>
            <p:cNvSpPr/>
            <p:nvPr/>
          </p:nvSpPr>
          <p:spPr>
            <a:xfrm>
              <a:off x="1998150" y="1437900"/>
              <a:ext cx="16500" cy="16200"/>
            </a:xfrm>
            <a:custGeom>
              <a:rect b="b" l="l" r="r" t="t"/>
              <a:pathLst>
                <a:path extrusionOk="0" h="648" w="660">
                  <a:moveTo>
                    <a:pt x="336" y="1"/>
                  </a:moveTo>
                  <a:cubicBezTo>
                    <a:pt x="156" y="1"/>
                    <a:pt x="0" y="144"/>
                    <a:pt x="0" y="324"/>
                  </a:cubicBezTo>
                  <a:cubicBezTo>
                    <a:pt x="0" y="504"/>
                    <a:pt x="156" y="647"/>
                    <a:pt x="336" y="647"/>
                  </a:cubicBezTo>
                  <a:cubicBezTo>
                    <a:pt x="504" y="647"/>
                    <a:pt x="659" y="504"/>
                    <a:pt x="659" y="324"/>
                  </a:cubicBezTo>
                  <a:cubicBezTo>
                    <a:pt x="659" y="144"/>
                    <a:pt x="504"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7"/>
            <p:cNvSpPr/>
            <p:nvPr/>
          </p:nvSpPr>
          <p:spPr>
            <a:xfrm>
              <a:off x="2052050" y="14379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7"/>
            <p:cNvSpPr/>
            <p:nvPr/>
          </p:nvSpPr>
          <p:spPr>
            <a:xfrm>
              <a:off x="1655600" y="1485500"/>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7"/>
            <p:cNvSpPr/>
            <p:nvPr/>
          </p:nvSpPr>
          <p:spPr>
            <a:xfrm>
              <a:off x="1712200" y="14855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7"/>
            <p:cNvSpPr/>
            <p:nvPr/>
          </p:nvSpPr>
          <p:spPr>
            <a:xfrm>
              <a:off x="1768800" y="1485500"/>
              <a:ext cx="19175" cy="16200"/>
            </a:xfrm>
            <a:custGeom>
              <a:rect b="b" l="l" r="r" t="t"/>
              <a:pathLst>
                <a:path extrusionOk="0" h="648" w="767">
                  <a:moveTo>
                    <a:pt x="461" y="0"/>
                  </a:moveTo>
                  <a:cubicBezTo>
                    <a:pt x="455" y="0"/>
                    <a:pt x="449" y="1"/>
                    <a:pt x="443" y="1"/>
                  </a:cubicBezTo>
                  <a:cubicBezTo>
                    <a:pt x="144" y="1"/>
                    <a:pt x="0" y="348"/>
                    <a:pt x="204" y="552"/>
                  </a:cubicBezTo>
                  <a:cubicBezTo>
                    <a:pt x="270" y="618"/>
                    <a:pt x="352" y="647"/>
                    <a:pt x="433" y="647"/>
                  </a:cubicBezTo>
                  <a:cubicBezTo>
                    <a:pt x="602" y="647"/>
                    <a:pt x="767" y="519"/>
                    <a:pt x="767" y="324"/>
                  </a:cubicBezTo>
                  <a:cubicBezTo>
                    <a:pt x="767" y="151"/>
                    <a:pt x="622" y="0"/>
                    <a:pt x="4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7"/>
            <p:cNvSpPr/>
            <p:nvPr/>
          </p:nvSpPr>
          <p:spPr>
            <a:xfrm>
              <a:off x="1825675" y="1485500"/>
              <a:ext cx="18900" cy="16200"/>
            </a:xfrm>
            <a:custGeom>
              <a:rect b="b" l="l" r="r" t="t"/>
              <a:pathLst>
                <a:path extrusionOk="0" h="648" w="756">
                  <a:moveTo>
                    <a:pt x="451" y="0"/>
                  </a:moveTo>
                  <a:cubicBezTo>
                    <a:pt x="445" y="0"/>
                    <a:pt x="438" y="1"/>
                    <a:pt x="432" y="1"/>
                  </a:cubicBezTo>
                  <a:cubicBezTo>
                    <a:pt x="132" y="1"/>
                    <a:pt x="1" y="348"/>
                    <a:pt x="204" y="552"/>
                  </a:cubicBezTo>
                  <a:cubicBezTo>
                    <a:pt x="270" y="618"/>
                    <a:pt x="351" y="647"/>
                    <a:pt x="431" y="647"/>
                  </a:cubicBezTo>
                  <a:cubicBezTo>
                    <a:pt x="596" y="647"/>
                    <a:pt x="755" y="519"/>
                    <a:pt x="755" y="324"/>
                  </a:cubicBezTo>
                  <a:cubicBezTo>
                    <a:pt x="755" y="151"/>
                    <a:pt x="622" y="0"/>
                    <a:pt x="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7"/>
            <p:cNvSpPr/>
            <p:nvPr/>
          </p:nvSpPr>
          <p:spPr>
            <a:xfrm>
              <a:off x="1882275" y="1485500"/>
              <a:ext cx="18875" cy="16200"/>
            </a:xfrm>
            <a:custGeom>
              <a:rect b="b" l="l" r="r" t="t"/>
              <a:pathLst>
                <a:path extrusionOk="0" h="648" w="755">
                  <a:moveTo>
                    <a:pt x="451" y="0"/>
                  </a:moveTo>
                  <a:cubicBezTo>
                    <a:pt x="445" y="0"/>
                    <a:pt x="438" y="1"/>
                    <a:pt x="432" y="1"/>
                  </a:cubicBezTo>
                  <a:cubicBezTo>
                    <a:pt x="144" y="1"/>
                    <a:pt x="0" y="348"/>
                    <a:pt x="204" y="552"/>
                  </a:cubicBezTo>
                  <a:cubicBezTo>
                    <a:pt x="270" y="618"/>
                    <a:pt x="351" y="647"/>
                    <a:pt x="430" y="647"/>
                  </a:cubicBezTo>
                  <a:cubicBezTo>
                    <a:pt x="596" y="647"/>
                    <a:pt x="755" y="519"/>
                    <a:pt x="755" y="324"/>
                  </a:cubicBezTo>
                  <a:cubicBezTo>
                    <a:pt x="755" y="151"/>
                    <a:pt x="621" y="0"/>
                    <a:pt x="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7"/>
            <p:cNvSpPr/>
            <p:nvPr/>
          </p:nvSpPr>
          <p:spPr>
            <a:xfrm>
              <a:off x="1938875" y="1485500"/>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7"/>
            <p:cNvSpPr/>
            <p:nvPr/>
          </p:nvSpPr>
          <p:spPr>
            <a:xfrm>
              <a:off x="1995450" y="1485500"/>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7"/>
            <p:cNvSpPr/>
            <p:nvPr/>
          </p:nvSpPr>
          <p:spPr>
            <a:xfrm>
              <a:off x="2052050" y="14855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7"/>
            <p:cNvSpPr/>
            <p:nvPr/>
          </p:nvSpPr>
          <p:spPr>
            <a:xfrm>
              <a:off x="1658300"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7"/>
            <p:cNvSpPr/>
            <p:nvPr/>
          </p:nvSpPr>
          <p:spPr>
            <a:xfrm>
              <a:off x="1712200"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7"/>
            <p:cNvSpPr/>
            <p:nvPr/>
          </p:nvSpPr>
          <p:spPr>
            <a:xfrm>
              <a:off x="1771475" y="1532825"/>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7"/>
            <p:cNvSpPr/>
            <p:nvPr/>
          </p:nvSpPr>
          <p:spPr>
            <a:xfrm>
              <a:off x="1828375"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7"/>
            <p:cNvSpPr/>
            <p:nvPr/>
          </p:nvSpPr>
          <p:spPr>
            <a:xfrm>
              <a:off x="1882275"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7"/>
            <p:cNvSpPr/>
            <p:nvPr/>
          </p:nvSpPr>
          <p:spPr>
            <a:xfrm>
              <a:off x="1941550" y="1532825"/>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7"/>
            <p:cNvSpPr/>
            <p:nvPr/>
          </p:nvSpPr>
          <p:spPr>
            <a:xfrm>
              <a:off x="1998150" y="1532825"/>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7"/>
            <p:cNvSpPr/>
            <p:nvPr/>
          </p:nvSpPr>
          <p:spPr>
            <a:xfrm>
              <a:off x="2052050" y="1532825"/>
              <a:ext cx="19175" cy="16325"/>
            </a:xfrm>
            <a:custGeom>
              <a:rect b="b" l="l" r="r" t="t"/>
              <a:pathLst>
                <a:path extrusionOk="0" h="653" w="767">
                  <a:moveTo>
                    <a:pt x="444" y="0"/>
                  </a:moveTo>
                  <a:cubicBezTo>
                    <a:pt x="156" y="0"/>
                    <a:pt x="0" y="348"/>
                    <a:pt x="216" y="551"/>
                  </a:cubicBezTo>
                  <a:cubicBezTo>
                    <a:pt x="282" y="621"/>
                    <a:pt x="363" y="652"/>
                    <a:pt x="443" y="652"/>
                  </a:cubicBezTo>
                  <a:cubicBezTo>
                    <a:pt x="608" y="652"/>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7"/>
            <p:cNvSpPr/>
            <p:nvPr/>
          </p:nvSpPr>
          <p:spPr>
            <a:xfrm>
              <a:off x="1655600" y="158042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37"/>
            <p:cNvSpPr/>
            <p:nvPr/>
          </p:nvSpPr>
          <p:spPr>
            <a:xfrm>
              <a:off x="1712200"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7"/>
            <p:cNvSpPr/>
            <p:nvPr/>
          </p:nvSpPr>
          <p:spPr>
            <a:xfrm>
              <a:off x="1768800" y="158042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8"/>
                    <a:pt x="767" y="324"/>
                  </a:cubicBezTo>
                  <a:cubicBezTo>
                    <a:pt x="767" y="144"/>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37"/>
            <p:cNvSpPr/>
            <p:nvPr/>
          </p:nvSpPr>
          <p:spPr>
            <a:xfrm>
              <a:off x="1825675" y="1580425"/>
              <a:ext cx="18900" cy="16200"/>
            </a:xfrm>
            <a:custGeom>
              <a:rect b="b" l="l" r="r" t="t"/>
              <a:pathLst>
                <a:path extrusionOk="0" h="648" w="756">
                  <a:moveTo>
                    <a:pt x="432" y="1"/>
                  </a:moveTo>
                  <a:cubicBezTo>
                    <a:pt x="132"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7"/>
            <p:cNvSpPr/>
            <p:nvPr/>
          </p:nvSpPr>
          <p:spPr>
            <a:xfrm>
              <a:off x="1882275"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7"/>
            <p:cNvSpPr/>
            <p:nvPr/>
          </p:nvSpPr>
          <p:spPr>
            <a:xfrm>
              <a:off x="1938875" y="158042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7"/>
            <p:cNvSpPr/>
            <p:nvPr/>
          </p:nvSpPr>
          <p:spPr>
            <a:xfrm>
              <a:off x="1995450" y="158042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8"/>
                    <a:pt x="767" y="324"/>
                  </a:cubicBezTo>
                  <a:cubicBezTo>
                    <a:pt x="767" y="144"/>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7"/>
            <p:cNvSpPr/>
            <p:nvPr/>
          </p:nvSpPr>
          <p:spPr>
            <a:xfrm>
              <a:off x="2052050" y="158042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7"/>
            <p:cNvSpPr/>
            <p:nvPr/>
          </p:nvSpPr>
          <p:spPr>
            <a:xfrm>
              <a:off x="1658300"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7"/>
            <p:cNvSpPr/>
            <p:nvPr/>
          </p:nvSpPr>
          <p:spPr>
            <a:xfrm>
              <a:off x="1712200"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7"/>
            <p:cNvSpPr/>
            <p:nvPr/>
          </p:nvSpPr>
          <p:spPr>
            <a:xfrm>
              <a:off x="1771475" y="1627750"/>
              <a:ext cx="16500" cy="16475"/>
            </a:xfrm>
            <a:custGeom>
              <a:rect b="b" l="l" r="r" t="t"/>
              <a:pathLst>
                <a:path extrusionOk="0" h="659" w="660">
                  <a:moveTo>
                    <a:pt x="336" y="0"/>
                  </a:moveTo>
                  <a:cubicBezTo>
                    <a:pt x="157" y="0"/>
                    <a:pt x="1" y="156"/>
                    <a:pt x="1" y="335"/>
                  </a:cubicBezTo>
                  <a:cubicBezTo>
                    <a:pt x="1" y="515"/>
                    <a:pt x="157" y="659"/>
                    <a:pt x="336" y="659"/>
                  </a:cubicBezTo>
                  <a:cubicBezTo>
                    <a:pt x="504" y="659"/>
                    <a:pt x="660" y="515"/>
                    <a:pt x="660" y="335"/>
                  </a:cubicBezTo>
                  <a:cubicBezTo>
                    <a:pt x="660" y="156"/>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7"/>
            <p:cNvSpPr/>
            <p:nvPr/>
          </p:nvSpPr>
          <p:spPr>
            <a:xfrm>
              <a:off x="1828375"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7"/>
            <p:cNvSpPr/>
            <p:nvPr/>
          </p:nvSpPr>
          <p:spPr>
            <a:xfrm>
              <a:off x="1882275"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37"/>
            <p:cNvSpPr/>
            <p:nvPr/>
          </p:nvSpPr>
          <p:spPr>
            <a:xfrm>
              <a:off x="1941550" y="1627750"/>
              <a:ext cx="16200" cy="16475"/>
            </a:xfrm>
            <a:custGeom>
              <a:rect b="b" l="l" r="r" t="t"/>
              <a:pathLst>
                <a:path extrusionOk="0" h="659" w="648">
                  <a:moveTo>
                    <a:pt x="324" y="0"/>
                  </a:moveTo>
                  <a:cubicBezTo>
                    <a:pt x="145" y="0"/>
                    <a:pt x="1" y="156"/>
                    <a:pt x="1" y="335"/>
                  </a:cubicBezTo>
                  <a:cubicBezTo>
                    <a:pt x="1" y="515"/>
                    <a:pt x="145" y="659"/>
                    <a:pt x="324" y="659"/>
                  </a:cubicBezTo>
                  <a:cubicBezTo>
                    <a:pt x="504" y="659"/>
                    <a:pt x="648" y="515"/>
                    <a:pt x="648" y="335"/>
                  </a:cubicBezTo>
                  <a:cubicBezTo>
                    <a:pt x="648" y="156"/>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37"/>
            <p:cNvSpPr/>
            <p:nvPr/>
          </p:nvSpPr>
          <p:spPr>
            <a:xfrm>
              <a:off x="1998150" y="1627750"/>
              <a:ext cx="16500" cy="16475"/>
            </a:xfrm>
            <a:custGeom>
              <a:rect b="b" l="l" r="r" t="t"/>
              <a:pathLst>
                <a:path extrusionOk="0" h="659" w="660">
                  <a:moveTo>
                    <a:pt x="336" y="0"/>
                  </a:moveTo>
                  <a:cubicBezTo>
                    <a:pt x="156" y="0"/>
                    <a:pt x="0" y="156"/>
                    <a:pt x="0" y="335"/>
                  </a:cubicBezTo>
                  <a:cubicBezTo>
                    <a:pt x="0" y="515"/>
                    <a:pt x="156" y="659"/>
                    <a:pt x="336" y="659"/>
                  </a:cubicBezTo>
                  <a:cubicBezTo>
                    <a:pt x="504" y="659"/>
                    <a:pt x="659" y="515"/>
                    <a:pt x="659" y="335"/>
                  </a:cubicBezTo>
                  <a:cubicBezTo>
                    <a:pt x="659" y="156"/>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7"/>
            <p:cNvSpPr/>
            <p:nvPr/>
          </p:nvSpPr>
          <p:spPr>
            <a:xfrm>
              <a:off x="2052050" y="1628050"/>
              <a:ext cx="19175" cy="16175"/>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7"/>
            <p:cNvSpPr/>
            <p:nvPr/>
          </p:nvSpPr>
          <p:spPr>
            <a:xfrm>
              <a:off x="1658300"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7"/>
            <p:cNvSpPr/>
            <p:nvPr/>
          </p:nvSpPr>
          <p:spPr>
            <a:xfrm>
              <a:off x="1712200"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7"/>
            <p:cNvSpPr/>
            <p:nvPr/>
          </p:nvSpPr>
          <p:spPr>
            <a:xfrm>
              <a:off x="1771475" y="1675350"/>
              <a:ext cx="16500" cy="16500"/>
            </a:xfrm>
            <a:custGeom>
              <a:rect b="b" l="l" r="r" t="t"/>
              <a:pathLst>
                <a:path extrusionOk="0" h="660" w="660">
                  <a:moveTo>
                    <a:pt x="336" y="0"/>
                  </a:moveTo>
                  <a:cubicBezTo>
                    <a:pt x="157" y="0"/>
                    <a:pt x="1" y="144"/>
                    <a:pt x="1" y="324"/>
                  </a:cubicBezTo>
                  <a:cubicBezTo>
                    <a:pt x="1" y="503"/>
                    <a:pt x="157" y="659"/>
                    <a:pt x="336" y="659"/>
                  </a:cubicBezTo>
                  <a:cubicBezTo>
                    <a:pt x="504" y="659"/>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7"/>
            <p:cNvSpPr/>
            <p:nvPr/>
          </p:nvSpPr>
          <p:spPr>
            <a:xfrm>
              <a:off x="1828375"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7"/>
            <p:cNvSpPr/>
            <p:nvPr/>
          </p:nvSpPr>
          <p:spPr>
            <a:xfrm>
              <a:off x="1882275"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7"/>
            <p:cNvSpPr/>
            <p:nvPr/>
          </p:nvSpPr>
          <p:spPr>
            <a:xfrm>
              <a:off x="1941550" y="1675350"/>
              <a:ext cx="16200" cy="16500"/>
            </a:xfrm>
            <a:custGeom>
              <a:rect b="b" l="l" r="r" t="t"/>
              <a:pathLst>
                <a:path extrusionOk="0" h="660" w="648">
                  <a:moveTo>
                    <a:pt x="324" y="0"/>
                  </a:moveTo>
                  <a:cubicBezTo>
                    <a:pt x="145" y="0"/>
                    <a:pt x="1" y="144"/>
                    <a:pt x="1" y="324"/>
                  </a:cubicBezTo>
                  <a:cubicBezTo>
                    <a:pt x="1" y="503"/>
                    <a:pt x="145" y="659"/>
                    <a:pt x="324" y="659"/>
                  </a:cubicBezTo>
                  <a:cubicBezTo>
                    <a:pt x="504" y="659"/>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7"/>
            <p:cNvSpPr/>
            <p:nvPr/>
          </p:nvSpPr>
          <p:spPr>
            <a:xfrm>
              <a:off x="1998150" y="1675350"/>
              <a:ext cx="16500" cy="16500"/>
            </a:xfrm>
            <a:custGeom>
              <a:rect b="b" l="l" r="r" t="t"/>
              <a:pathLst>
                <a:path extrusionOk="0" h="660" w="660">
                  <a:moveTo>
                    <a:pt x="336" y="0"/>
                  </a:moveTo>
                  <a:cubicBezTo>
                    <a:pt x="156" y="0"/>
                    <a:pt x="0" y="144"/>
                    <a:pt x="0" y="324"/>
                  </a:cubicBezTo>
                  <a:cubicBezTo>
                    <a:pt x="0" y="503"/>
                    <a:pt x="156" y="659"/>
                    <a:pt x="336" y="659"/>
                  </a:cubicBezTo>
                  <a:cubicBezTo>
                    <a:pt x="504" y="659"/>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7"/>
            <p:cNvSpPr/>
            <p:nvPr/>
          </p:nvSpPr>
          <p:spPr>
            <a:xfrm>
              <a:off x="2052050" y="1675350"/>
              <a:ext cx="19175" cy="16475"/>
            </a:xfrm>
            <a:custGeom>
              <a:rect b="b" l="l" r="r" t="t"/>
              <a:pathLst>
                <a:path extrusionOk="0" h="659" w="767">
                  <a:moveTo>
                    <a:pt x="444" y="0"/>
                  </a:moveTo>
                  <a:cubicBezTo>
                    <a:pt x="156" y="0"/>
                    <a:pt x="0" y="348"/>
                    <a:pt x="216" y="563"/>
                  </a:cubicBezTo>
                  <a:cubicBezTo>
                    <a:pt x="281" y="629"/>
                    <a:pt x="362" y="658"/>
                    <a:pt x="441" y="658"/>
                  </a:cubicBezTo>
                  <a:cubicBezTo>
                    <a:pt x="607" y="658"/>
                    <a:pt x="767" y="527"/>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AND_BODY_2_1">
    <p:spTree>
      <p:nvGrpSpPr>
        <p:cNvPr id="2612" name="Shape 2612"/>
        <p:cNvGrpSpPr/>
        <p:nvPr/>
      </p:nvGrpSpPr>
      <p:grpSpPr>
        <a:xfrm>
          <a:off x="0" y="0"/>
          <a:ext cx="0" cy="0"/>
          <a:chOff x="0" y="0"/>
          <a:chExt cx="0" cy="0"/>
        </a:xfrm>
      </p:grpSpPr>
      <p:sp>
        <p:nvSpPr>
          <p:cNvPr id="2613" name="Google Shape;2613;p38"/>
          <p:cNvSpPr txBox="1"/>
          <p:nvPr>
            <p:ph type="title"/>
          </p:nvPr>
        </p:nvSpPr>
        <p:spPr>
          <a:xfrm>
            <a:off x="713225" y="445025"/>
            <a:ext cx="7726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ONE_COLUMN_TEXT_2">
    <p:spTree>
      <p:nvGrpSpPr>
        <p:cNvPr id="2614" name="Shape 2614"/>
        <p:cNvGrpSpPr/>
        <p:nvPr/>
      </p:nvGrpSpPr>
      <p:grpSpPr>
        <a:xfrm>
          <a:off x="0" y="0"/>
          <a:ext cx="0" cy="0"/>
          <a:chOff x="0" y="0"/>
          <a:chExt cx="0" cy="0"/>
        </a:xfrm>
      </p:grpSpPr>
      <p:cxnSp>
        <p:nvCxnSpPr>
          <p:cNvPr id="2615" name="Google Shape;2615;p39"/>
          <p:cNvCxnSpPr/>
          <p:nvPr/>
        </p:nvCxnSpPr>
        <p:spPr>
          <a:xfrm rot="10800000">
            <a:off x="8057675" y="1840400"/>
            <a:ext cx="0" cy="4203600"/>
          </a:xfrm>
          <a:prstGeom prst="straightConnector1">
            <a:avLst/>
          </a:prstGeom>
          <a:noFill/>
          <a:ln cap="flat" cmpd="sng" w="9525">
            <a:solidFill>
              <a:schemeClr val="dk1"/>
            </a:solidFill>
            <a:prstDash val="solid"/>
            <a:round/>
            <a:headEnd len="med" w="med" type="none"/>
            <a:tailEnd len="med" w="med" type="none"/>
          </a:ln>
        </p:spPr>
      </p:cxnSp>
      <p:sp>
        <p:nvSpPr>
          <p:cNvPr id="2616" name="Google Shape;2616;p39"/>
          <p:cNvSpPr/>
          <p:nvPr/>
        </p:nvSpPr>
        <p:spPr>
          <a:xfrm>
            <a:off x="990474" y="1121063"/>
            <a:ext cx="719331" cy="719331"/>
          </a:xfrm>
          <a:custGeom>
            <a:rect b="b" l="l" r="r" t="t"/>
            <a:pathLst>
              <a:path extrusionOk="0" fill="none" h="18673" w="18673">
                <a:moveTo>
                  <a:pt x="18672" y="9330"/>
                </a:moveTo>
                <a:cubicBezTo>
                  <a:pt x="18672" y="14493"/>
                  <a:pt x="14492" y="18673"/>
                  <a:pt x="9330" y="18673"/>
                </a:cubicBezTo>
                <a:cubicBezTo>
                  <a:pt x="4180" y="18673"/>
                  <a:pt x="0" y="14493"/>
                  <a:pt x="0" y="9330"/>
                </a:cubicBezTo>
                <a:cubicBezTo>
                  <a:pt x="0" y="4180"/>
                  <a:pt x="4180" y="0"/>
                  <a:pt x="9330" y="0"/>
                </a:cubicBezTo>
                <a:cubicBezTo>
                  <a:pt x="14492" y="0"/>
                  <a:pt x="18672" y="4180"/>
                  <a:pt x="18672" y="9330"/>
                </a:cubicBezTo>
                <a:close/>
              </a:path>
            </a:pathLst>
          </a:custGeom>
          <a:noFill/>
          <a:ln cap="flat" cmpd="sng" w="9525">
            <a:solidFill>
              <a:srgbClr val="121426"/>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9"/>
          <p:cNvSpPr/>
          <p:nvPr/>
        </p:nvSpPr>
        <p:spPr>
          <a:xfrm>
            <a:off x="1128446" y="1278780"/>
            <a:ext cx="443414" cy="403922"/>
          </a:xfrm>
          <a:custGeom>
            <a:rect b="b" l="l" r="r" t="t"/>
            <a:pathLst>
              <a:path extrusionOk="0" h="12079" w="13260">
                <a:moveTo>
                  <a:pt x="6630" y="0"/>
                </a:moveTo>
                <a:cubicBezTo>
                  <a:pt x="5085" y="0"/>
                  <a:pt x="3540" y="590"/>
                  <a:pt x="2360" y="1770"/>
                </a:cubicBezTo>
                <a:cubicBezTo>
                  <a:pt x="1" y="4129"/>
                  <a:pt x="1" y="7950"/>
                  <a:pt x="2360" y="10309"/>
                </a:cubicBezTo>
                <a:cubicBezTo>
                  <a:pt x="3540" y="11489"/>
                  <a:pt x="5085" y="12079"/>
                  <a:pt x="6630" y="12079"/>
                </a:cubicBezTo>
                <a:cubicBezTo>
                  <a:pt x="8175" y="12079"/>
                  <a:pt x="9720" y="11489"/>
                  <a:pt x="10900" y="10309"/>
                </a:cubicBezTo>
                <a:cubicBezTo>
                  <a:pt x="13260" y="7950"/>
                  <a:pt x="13260" y="4129"/>
                  <a:pt x="10900" y="1770"/>
                </a:cubicBezTo>
                <a:cubicBezTo>
                  <a:pt x="9720" y="590"/>
                  <a:pt x="8175" y="0"/>
                  <a:pt x="6630" y="0"/>
                </a:cubicBezTo>
                <a:close/>
              </a:path>
            </a:pathLst>
          </a:custGeom>
          <a:solidFill>
            <a:srgbClr val="FB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9"/>
          <p:cNvSpPr/>
          <p:nvPr/>
        </p:nvSpPr>
        <p:spPr>
          <a:xfrm>
            <a:off x="1571862" y="539500"/>
            <a:ext cx="4934100" cy="460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9"/>
          <p:cNvSpPr/>
          <p:nvPr/>
        </p:nvSpPr>
        <p:spPr>
          <a:xfrm>
            <a:off x="8197846" y="3552992"/>
            <a:ext cx="719361" cy="1601274"/>
          </a:xfrm>
          <a:custGeom>
            <a:rect b="b" l="l" r="r" t="t"/>
            <a:pathLst>
              <a:path extrusionOk="0" h="47885" w="21512">
                <a:moveTo>
                  <a:pt x="1" y="0"/>
                </a:moveTo>
                <a:lnTo>
                  <a:pt x="1" y="47885"/>
                </a:lnTo>
                <a:lnTo>
                  <a:pt x="21512" y="47885"/>
                </a:lnTo>
                <a:lnTo>
                  <a:pt x="21512" y="0"/>
                </a:lnTo>
                <a:close/>
              </a:path>
            </a:pathLst>
          </a:custGeom>
          <a:solidFill>
            <a:srgbClr val="006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39"/>
          <p:cNvSpPr/>
          <p:nvPr/>
        </p:nvSpPr>
        <p:spPr>
          <a:xfrm>
            <a:off x="6273086" y="4361191"/>
            <a:ext cx="2870924" cy="358076"/>
          </a:xfrm>
          <a:custGeom>
            <a:rect b="b" l="l" r="r" t="t"/>
            <a:pathLst>
              <a:path extrusionOk="0" h="10708" w="85853">
                <a:moveTo>
                  <a:pt x="1" y="0"/>
                </a:moveTo>
                <a:lnTo>
                  <a:pt x="1" y="10708"/>
                </a:lnTo>
                <a:lnTo>
                  <a:pt x="85853" y="10708"/>
                </a:lnTo>
                <a:lnTo>
                  <a:pt x="85853" y="0"/>
                </a:lnTo>
                <a:close/>
              </a:path>
            </a:pathLst>
          </a:custGeom>
          <a:solidFill>
            <a:srgbClr val="FB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1" name="Google Shape;2621;p39"/>
          <p:cNvGrpSpPr/>
          <p:nvPr/>
        </p:nvGrpSpPr>
        <p:grpSpPr>
          <a:xfrm>
            <a:off x="8279551" y="180541"/>
            <a:ext cx="555940" cy="467056"/>
            <a:chOff x="1655600" y="1342675"/>
            <a:chExt cx="415625" cy="349175"/>
          </a:xfrm>
        </p:grpSpPr>
        <p:sp>
          <p:nvSpPr>
            <p:cNvPr id="2622" name="Google Shape;2622;p39"/>
            <p:cNvSpPr/>
            <p:nvPr/>
          </p:nvSpPr>
          <p:spPr>
            <a:xfrm>
              <a:off x="1655600" y="134297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9"/>
            <p:cNvSpPr/>
            <p:nvPr/>
          </p:nvSpPr>
          <p:spPr>
            <a:xfrm>
              <a:off x="1712200"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39"/>
            <p:cNvSpPr/>
            <p:nvPr/>
          </p:nvSpPr>
          <p:spPr>
            <a:xfrm>
              <a:off x="1768800" y="134297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9"/>
                    <a:pt x="767" y="324"/>
                  </a:cubicBezTo>
                  <a:cubicBezTo>
                    <a:pt x="767" y="145"/>
                    <a:pt x="611" y="1"/>
                    <a:pt x="443"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39"/>
            <p:cNvSpPr/>
            <p:nvPr/>
          </p:nvSpPr>
          <p:spPr>
            <a:xfrm>
              <a:off x="1825675" y="1342675"/>
              <a:ext cx="18900" cy="16500"/>
            </a:xfrm>
            <a:custGeom>
              <a:rect b="b" l="l" r="r" t="t"/>
              <a:pathLst>
                <a:path extrusionOk="0" h="660" w="756">
                  <a:moveTo>
                    <a:pt x="432" y="1"/>
                  </a:moveTo>
                  <a:cubicBezTo>
                    <a:pt x="144" y="13"/>
                    <a:pt x="1" y="360"/>
                    <a:pt x="192" y="564"/>
                  </a:cubicBezTo>
                  <a:cubicBezTo>
                    <a:pt x="258" y="630"/>
                    <a:pt x="339" y="659"/>
                    <a:pt x="419" y="659"/>
                  </a:cubicBezTo>
                  <a:cubicBezTo>
                    <a:pt x="586" y="659"/>
                    <a:pt x="747" y="531"/>
                    <a:pt x="755" y="336"/>
                  </a:cubicBezTo>
                  <a:cubicBezTo>
                    <a:pt x="755" y="157"/>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39"/>
            <p:cNvSpPr/>
            <p:nvPr/>
          </p:nvSpPr>
          <p:spPr>
            <a:xfrm>
              <a:off x="1882275"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9"/>
            <p:cNvSpPr/>
            <p:nvPr/>
          </p:nvSpPr>
          <p:spPr>
            <a:xfrm>
              <a:off x="1938875" y="134297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39"/>
            <p:cNvSpPr/>
            <p:nvPr/>
          </p:nvSpPr>
          <p:spPr>
            <a:xfrm>
              <a:off x="1995450" y="134297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39"/>
            <p:cNvSpPr/>
            <p:nvPr/>
          </p:nvSpPr>
          <p:spPr>
            <a:xfrm>
              <a:off x="2052050" y="134297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39"/>
            <p:cNvSpPr/>
            <p:nvPr/>
          </p:nvSpPr>
          <p:spPr>
            <a:xfrm>
              <a:off x="1658300"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39"/>
            <p:cNvSpPr/>
            <p:nvPr/>
          </p:nvSpPr>
          <p:spPr>
            <a:xfrm>
              <a:off x="1712200"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39"/>
            <p:cNvSpPr/>
            <p:nvPr/>
          </p:nvSpPr>
          <p:spPr>
            <a:xfrm>
              <a:off x="1771475" y="1390300"/>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39"/>
            <p:cNvSpPr/>
            <p:nvPr/>
          </p:nvSpPr>
          <p:spPr>
            <a:xfrm>
              <a:off x="1828375"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39"/>
            <p:cNvSpPr/>
            <p:nvPr/>
          </p:nvSpPr>
          <p:spPr>
            <a:xfrm>
              <a:off x="1882275"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39"/>
            <p:cNvSpPr/>
            <p:nvPr/>
          </p:nvSpPr>
          <p:spPr>
            <a:xfrm>
              <a:off x="1941550" y="1390300"/>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9"/>
            <p:cNvSpPr/>
            <p:nvPr/>
          </p:nvSpPr>
          <p:spPr>
            <a:xfrm>
              <a:off x="1998150" y="1390300"/>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9"/>
            <p:cNvSpPr/>
            <p:nvPr/>
          </p:nvSpPr>
          <p:spPr>
            <a:xfrm>
              <a:off x="2052050" y="1390300"/>
              <a:ext cx="19175" cy="16175"/>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39"/>
            <p:cNvSpPr/>
            <p:nvPr/>
          </p:nvSpPr>
          <p:spPr>
            <a:xfrm>
              <a:off x="1658300"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39"/>
            <p:cNvSpPr/>
            <p:nvPr/>
          </p:nvSpPr>
          <p:spPr>
            <a:xfrm>
              <a:off x="1712200"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39"/>
            <p:cNvSpPr/>
            <p:nvPr/>
          </p:nvSpPr>
          <p:spPr>
            <a:xfrm>
              <a:off x="1771475" y="1437900"/>
              <a:ext cx="16500" cy="16200"/>
            </a:xfrm>
            <a:custGeom>
              <a:rect b="b" l="l" r="r" t="t"/>
              <a:pathLst>
                <a:path extrusionOk="0" h="648" w="660">
                  <a:moveTo>
                    <a:pt x="336" y="1"/>
                  </a:moveTo>
                  <a:cubicBezTo>
                    <a:pt x="157" y="1"/>
                    <a:pt x="1" y="144"/>
                    <a:pt x="1" y="324"/>
                  </a:cubicBezTo>
                  <a:cubicBezTo>
                    <a:pt x="1" y="504"/>
                    <a:pt x="157" y="647"/>
                    <a:pt x="336" y="647"/>
                  </a:cubicBezTo>
                  <a:cubicBezTo>
                    <a:pt x="504" y="647"/>
                    <a:pt x="660" y="504"/>
                    <a:pt x="660" y="324"/>
                  </a:cubicBezTo>
                  <a:cubicBezTo>
                    <a:pt x="660" y="144"/>
                    <a:pt x="504" y="1"/>
                    <a:pt x="336"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39"/>
            <p:cNvSpPr/>
            <p:nvPr/>
          </p:nvSpPr>
          <p:spPr>
            <a:xfrm>
              <a:off x="1828375"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39"/>
            <p:cNvSpPr/>
            <p:nvPr/>
          </p:nvSpPr>
          <p:spPr>
            <a:xfrm>
              <a:off x="1882275"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39"/>
            <p:cNvSpPr/>
            <p:nvPr/>
          </p:nvSpPr>
          <p:spPr>
            <a:xfrm>
              <a:off x="1941550" y="1437900"/>
              <a:ext cx="16200" cy="16200"/>
            </a:xfrm>
            <a:custGeom>
              <a:rect b="b" l="l" r="r" t="t"/>
              <a:pathLst>
                <a:path extrusionOk="0" h="648" w="648">
                  <a:moveTo>
                    <a:pt x="324" y="1"/>
                  </a:moveTo>
                  <a:cubicBezTo>
                    <a:pt x="145" y="1"/>
                    <a:pt x="1" y="144"/>
                    <a:pt x="1" y="324"/>
                  </a:cubicBezTo>
                  <a:cubicBezTo>
                    <a:pt x="1" y="504"/>
                    <a:pt x="145" y="647"/>
                    <a:pt x="324" y="647"/>
                  </a:cubicBezTo>
                  <a:cubicBezTo>
                    <a:pt x="504" y="647"/>
                    <a:pt x="648" y="504"/>
                    <a:pt x="648" y="324"/>
                  </a:cubicBezTo>
                  <a:cubicBezTo>
                    <a:pt x="648" y="144"/>
                    <a:pt x="504" y="1"/>
                    <a:pt x="32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39"/>
            <p:cNvSpPr/>
            <p:nvPr/>
          </p:nvSpPr>
          <p:spPr>
            <a:xfrm>
              <a:off x="1998150" y="1437900"/>
              <a:ext cx="16500" cy="16200"/>
            </a:xfrm>
            <a:custGeom>
              <a:rect b="b" l="l" r="r" t="t"/>
              <a:pathLst>
                <a:path extrusionOk="0" h="648" w="660">
                  <a:moveTo>
                    <a:pt x="336" y="1"/>
                  </a:moveTo>
                  <a:cubicBezTo>
                    <a:pt x="156" y="1"/>
                    <a:pt x="0" y="144"/>
                    <a:pt x="0" y="324"/>
                  </a:cubicBezTo>
                  <a:cubicBezTo>
                    <a:pt x="0" y="504"/>
                    <a:pt x="156" y="647"/>
                    <a:pt x="336" y="647"/>
                  </a:cubicBezTo>
                  <a:cubicBezTo>
                    <a:pt x="504" y="647"/>
                    <a:pt x="659" y="504"/>
                    <a:pt x="659" y="324"/>
                  </a:cubicBezTo>
                  <a:cubicBezTo>
                    <a:pt x="659" y="144"/>
                    <a:pt x="504" y="1"/>
                    <a:pt x="336"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39"/>
            <p:cNvSpPr/>
            <p:nvPr/>
          </p:nvSpPr>
          <p:spPr>
            <a:xfrm>
              <a:off x="2052050" y="14379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39"/>
            <p:cNvSpPr/>
            <p:nvPr/>
          </p:nvSpPr>
          <p:spPr>
            <a:xfrm>
              <a:off x="1655600" y="1485500"/>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39"/>
            <p:cNvSpPr/>
            <p:nvPr/>
          </p:nvSpPr>
          <p:spPr>
            <a:xfrm>
              <a:off x="1712200" y="14855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39"/>
            <p:cNvSpPr/>
            <p:nvPr/>
          </p:nvSpPr>
          <p:spPr>
            <a:xfrm>
              <a:off x="1768800" y="1485500"/>
              <a:ext cx="19175" cy="16200"/>
            </a:xfrm>
            <a:custGeom>
              <a:rect b="b" l="l" r="r" t="t"/>
              <a:pathLst>
                <a:path extrusionOk="0" h="648" w="767">
                  <a:moveTo>
                    <a:pt x="461" y="0"/>
                  </a:moveTo>
                  <a:cubicBezTo>
                    <a:pt x="455" y="0"/>
                    <a:pt x="449" y="1"/>
                    <a:pt x="443" y="1"/>
                  </a:cubicBezTo>
                  <a:cubicBezTo>
                    <a:pt x="144" y="1"/>
                    <a:pt x="0" y="348"/>
                    <a:pt x="204" y="552"/>
                  </a:cubicBezTo>
                  <a:cubicBezTo>
                    <a:pt x="270" y="618"/>
                    <a:pt x="352" y="647"/>
                    <a:pt x="433" y="647"/>
                  </a:cubicBezTo>
                  <a:cubicBezTo>
                    <a:pt x="602" y="647"/>
                    <a:pt x="767" y="519"/>
                    <a:pt x="767" y="324"/>
                  </a:cubicBezTo>
                  <a:cubicBezTo>
                    <a:pt x="767" y="151"/>
                    <a:pt x="622" y="0"/>
                    <a:pt x="461"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39"/>
            <p:cNvSpPr/>
            <p:nvPr/>
          </p:nvSpPr>
          <p:spPr>
            <a:xfrm>
              <a:off x="1825675" y="1485500"/>
              <a:ext cx="18900" cy="16200"/>
            </a:xfrm>
            <a:custGeom>
              <a:rect b="b" l="l" r="r" t="t"/>
              <a:pathLst>
                <a:path extrusionOk="0" h="648" w="756">
                  <a:moveTo>
                    <a:pt x="451" y="0"/>
                  </a:moveTo>
                  <a:cubicBezTo>
                    <a:pt x="445" y="0"/>
                    <a:pt x="438" y="1"/>
                    <a:pt x="432" y="1"/>
                  </a:cubicBezTo>
                  <a:cubicBezTo>
                    <a:pt x="132" y="1"/>
                    <a:pt x="1" y="348"/>
                    <a:pt x="204" y="552"/>
                  </a:cubicBezTo>
                  <a:cubicBezTo>
                    <a:pt x="270" y="618"/>
                    <a:pt x="351" y="647"/>
                    <a:pt x="431" y="647"/>
                  </a:cubicBezTo>
                  <a:cubicBezTo>
                    <a:pt x="596" y="647"/>
                    <a:pt x="755" y="519"/>
                    <a:pt x="755" y="324"/>
                  </a:cubicBezTo>
                  <a:cubicBezTo>
                    <a:pt x="755" y="151"/>
                    <a:pt x="622" y="0"/>
                    <a:pt x="451"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39"/>
            <p:cNvSpPr/>
            <p:nvPr/>
          </p:nvSpPr>
          <p:spPr>
            <a:xfrm>
              <a:off x="1882275" y="1485500"/>
              <a:ext cx="18875" cy="16200"/>
            </a:xfrm>
            <a:custGeom>
              <a:rect b="b" l="l" r="r" t="t"/>
              <a:pathLst>
                <a:path extrusionOk="0" h="648" w="755">
                  <a:moveTo>
                    <a:pt x="451" y="0"/>
                  </a:moveTo>
                  <a:cubicBezTo>
                    <a:pt x="445" y="0"/>
                    <a:pt x="438" y="1"/>
                    <a:pt x="432" y="1"/>
                  </a:cubicBezTo>
                  <a:cubicBezTo>
                    <a:pt x="144" y="1"/>
                    <a:pt x="0" y="348"/>
                    <a:pt x="204" y="552"/>
                  </a:cubicBezTo>
                  <a:cubicBezTo>
                    <a:pt x="270" y="618"/>
                    <a:pt x="351" y="647"/>
                    <a:pt x="430" y="647"/>
                  </a:cubicBezTo>
                  <a:cubicBezTo>
                    <a:pt x="596" y="647"/>
                    <a:pt x="755" y="519"/>
                    <a:pt x="755" y="324"/>
                  </a:cubicBezTo>
                  <a:cubicBezTo>
                    <a:pt x="755" y="151"/>
                    <a:pt x="621" y="0"/>
                    <a:pt x="451"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39"/>
            <p:cNvSpPr/>
            <p:nvPr/>
          </p:nvSpPr>
          <p:spPr>
            <a:xfrm>
              <a:off x="1938875" y="1485500"/>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39"/>
            <p:cNvSpPr/>
            <p:nvPr/>
          </p:nvSpPr>
          <p:spPr>
            <a:xfrm>
              <a:off x="1995450" y="1485500"/>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39"/>
            <p:cNvSpPr/>
            <p:nvPr/>
          </p:nvSpPr>
          <p:spPr>
            <a:xfrm>
              <a:off x="2052050" y="14855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39"/>
            <p:cNvSpPr/>
            <p:nvPr/>
          </p:nvSpPr>
          <p:spPr>
            <a:xfrm>
              <a:off x="1658300"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39"/>
            <p:cNvSpPr/>
            <p:nvPr/>
          </p:nvSpPr>
          <p:spPr>
            <a:xfrm>
              <a:off x="1712200"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39"/>
            <p:cNvSpPr/>
            <p:nvPr/>
          </p:nvSpPr>
          <p:spPr>
            <a:xfrm>
              <a:off x="1771475" y="1532825"/>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39"/>
            <p:cNvSpPr/>
            <p:nvPr/>
          </p:nvSpPr>
          <p:spPr>
            <a:xfrm>
              <a:off x="1828375"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39"/>
            <p:cNvSpPr/>
            <p:nvPr/>
          </p:nvSpPr>
          <p:spPr>
            <a:xfrm>
              <a:off x="1882275"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39"/>
            <p:cNvSpPr/>
            <p:nvPr/>
          </p:nvSpPr>
          <p:spPr>
            <a:xfrm>
              <a:off x="1941550" y="1532825"/>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39"/>
            <p:cNvSpPr/>
            <p:nvPr/>
          </p:nvSpPr>
          <p:spPr>
            <a:xfrm>
              <a:off x="1998150" y="1532825"/>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9"/>
            <p:cNvSpPr/>
            <p:nvPr/>
          </p:nvSpPr>
          <p:spPr>
            <a:xfrm>
              <a:off x="2052050" y="1532825"/>
              <a:ext cx="19175" cy="16325"/>
            </a:xfrm>
            <a:custGeom>
              <a:rect b="b" l="l" r="r" t="t"/>
              <a:pathLst>
                <a:path extrusionOk="0" h="653" w="767">
                  <a:moveTo>
                    <a:pt x="444" y="0"/>
                  </a:moveTo>
                  <a:cubicBezTo>
                    <a:pt x="156" y="0"/>
                    <a:pt x="0" y="348"/>
                    <a:pt x="216" y="551"/>
                  </a:cubicBezTo>
                  <a:cubicBezTo>
                    <a:pt x="282" y="621"/>
                    <a:pt x="363" y="652"/>
                    <a:pt x="443" y="652"/>
                  </a:cubicBezTo>
                  <a:cubicBezTo>
                    <a:pt x="608" y="652"/>
                    <a:pt x="767" y="518"/>
                    <a:pt x="767" y="324"/>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39"/>
            <p:cNvSpPr/>
            <p:nvPr/>
          </p:nvSpPr>
          <p:spPr>
            <a:xfrm>
              <a:off x="1655600" y="158042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39"/>
            <p:cNvSpPr/>
            <p:nvPr/>
          </p:nvSpPr>
          <p:spPr>
            <a:xfrm>
              <a:off x="1712200"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39"/>
            <p:cNvSpPr/>
            <p:nvPr/>
          </p:nvSpPr>
          <p:spPr>
            <a:xfrm>
              <a:off x="1768800" y="158042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8"/>
                    <a:pt x="767" y="324"/>
                  </a:cubicBezTo>
                  <a:cubicBezTo>
                    <a:pt x="767" y="144"/>
                    <a:pt x="611" y="1"/>
                    <a:pt x="443"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39"/>
            <p:cNvSpPr/>
            <p:nvPr/>
          </p:nvSpPr>
          <p:spPr>
            <a:xfrm>
              <a:off x="1825675" y="1580425"/>
              <a:ext cx="18900" cy="16200"/>
            </a:xfrm>
            <a:custGeom>
              <a:rect b="b" l="l" r="r" t="t"/>
              <a:pathLst>
                <a:path extrusionOk="0" h="648" w="756">
                  <a:moveTo>
                    <a:pt x="432" y="1"/>
                  </a:moveTo>
                  <a:cubicBezTo>
                    <a:pt x="132"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39"/>
            <p:cNvSpPr/>
            <p:nvPr/>
          </p:nvSpPr>
          <p:spPr>
            <a:xfrm>
              <a:off x="1882275"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9"/>
            <p:cNvSpPr/>
            <p:nvPr/>
          </p:nvSpPr>
          <p:spPr>
            <a:xfrm>
              <a:off x="1938875" y="158042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39"/>
            <p:cNvSpPr/>
            <p:nvPr/>
          </p:nvSpPr>
          <p:spPr>
            <a:xfrm>
              <a:off x="1995450" y="158042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8"/>
                    <a:pt x="767" y="324"/>
                  </a:cubicBezTo>
                  <a:cubicBezTo>
                    <a:pt x="767" y="144"/>
                    <a:pt x="612"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39"/>
            <p:cNvSpPr/>
            <p:nvPr/>
          </p:nvSpPr>
          <p:spPr>
            <a:xfrm>
              <a:off x="2052050" y="158042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39"/>
            <p:cNvSpPr/>
            <p:nvPr/>
          </p:nvSpPr>
          <p:spPr>
            <a:xfrm>
              <a:off x="1658300"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39"/>
            <p:cNvSpPr/>
            <p:nvPr/>
          </p:nvSpPr>
          <p:spPr>
            <a:xfrm>
              <a:off x="1712200"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39"/>
            <p:cNvSpPr/>
            <p:nvPr/>
          </p:nvSpPr>
          <p:spPr>
            <a:xfrm>
              <a:off x="1771475" y="1627750"/>
              <a:ext cx="16500" cy="16475"/>
            </a:xfrm>
            <a:custGeom>
              <a:rect b="b" l="l" r="r" t="t"/>
              <a:pathLst>
                <a:path extrusionOk="0" h="659" w="660">
                  <a:moveTo>
                    <a:pt x="336" y="0"/>
                  </a:moveTo>
                  <a:cubicBezTo>
                    <a:pt x="157" y="0"/>
                    <a:pt x="1" y="156"/>
                    <a:pt x="1" y="335"/>
                  </a:cubicBezTo>
                  <a:cubicBezTo>
                    <a:pt x="1" y="515"/>
                    <a:pt x="157" y="659"/>
                    <a:pt x="336" y="659"/>
                  </a:cubicBezTo>
                  <a:cubicBezTo>
                    <a:pt x="504" y="659"/>
                    <a:pt x="660" y="515"/>
                    <a:pt x="660" y="335"/>
                  </a:cubicBezTo>
                  <a:cubicBezTo>
                    <a:pt x="660" y="156"/>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9"/>
            <p:cNvSpPr/>
            <p:nvPr/>
          </p:nvSpPr>
          <p:spPr>
            <a:xfrm>
              <a:off x="1828375"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39"/>
            <p:cNvSpPr/>
            <p:nvPr/>
          </p:nvSpPr>
          <p:spPr>
            <a:xfrm>
              <a:off x="1882275"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39"/>
            <p:cNvSpPr/>
            <p:nvPr/>
          </p:nvSpPr>
          <p:spPr>
            <a:xfrm>
              <a:off x="1941550" y="1627750"/>
              <a:ext cx="16200" cy="16475"/>
            </a:xfrm>
            <a:custGeom>
              <a:rect b="b" l="l" r="r" t="t"/>
              <a:pathLst>
                <a:path extrusionOk="0" h="659" w="648">
                  <a:moveTo>
                    <a:pt x="324" y="0"/>
                  </a:moveTo>
                  <a:cubicBezTo>
                    <a:pt x="145" y="0"/>
                    <a:pt x="1" y="156"/>
                    <a:pt x="1" y="335"/>
                  </a:cubicBezTo>
                  <a:cubicBezTo>
                    <a:pt x="1" y="515"/>
                    <a:pt x="145" y="659"/>
                    <a:pt x="324" y="659"/>
                  </a:cubicBezTo>
                  <a:cubicBezTo>
                    <a:pt x="504" y="659"/>
                    <a:pt x="648" y="515"/>
                    <a:pt x="648" y="335"/>
                  </a:cubicBezTo>
                  <a:cubicBezTo>
                    <a:pt x="648" y="156"/>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39"/>
            <p:cNvSpPr/>
            <p:nvPr/>
          </p:nvSpPr>
          <p:spPr>
            <a:xfrm>
              <a:off x="1998150" y="1627750"/>
              <a:ext cx="16500" cy="16475"/>
            </a:xfrm>
            <a:custGeom>
              <a:rect b="b" l="l" r="r" t="t"/>
              <a:pathLst>
                <a:path extrusionOk="0" h="659" w="660">
                  <a:moveTo>
                    <a:pt x="336" y="0"/>
                  </a:moveTo>
                  <a:cubicBezTo>
                    <a:pt x="156" y="0"/>
                    <a:pt x="0" y="156"/>
                    <a:pt x="0" y="335"/>
                  </a:cubicBezTo>
                  <a:cubicBezTo>
                    <a:pt x="0" y="515"/>
                    <a:pt x="156" y="659"/>
                    <a:pt x="336" y="659"/>
                  </a:cubicBezTo>
                  <a:cubicBezTo>
                    <a:pt x="504" y="659"/>
                    <a:pt x="659" y="515"/>
                    <a:pt x="659" y="335"/>
                  </a:cubicBezTo>
                  <a:cubicBezTo>
                    <a:pt x="659" y="156"/>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39"/>
            <p:cNvSpPr/>
            <p:nvPr/>
          </p:nvSpPr>
          <p:spPr>
            <a:xfrm>
              <a:off x="2052050" y="1628050"/>
              <a:ext cx="19175" cy="16175"/>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39"/>
            <p:cNvSpPr/>
            <p:nvPr/>
          </p:nvSpPr>
          <p:spPr>
            <a:xfrm>
              <a:off x="1658300"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39"/>
            <p:cNvSpPr/>
            <p:nvPr/>
          </p:nvSpPr>
          <p:spPr>
            <a:xfrm>
              <a:off x="1712200"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39"/>
            <p:cNvSpPr/>
            <p:nvPr/>
          </p:nvSpPr>
          <p:spPr>
            <a:xfrm>
              <a:off x="1771475" y="1675350"/>
              <a:ext cx="16500" cy="16500"/>
            </a:xfrm>
            <a:custGeom>
              <a:rect b="b" l="l" r="r" t="t"/>
              <a:pathLst>
                <a:path extrusionOk="0" h="660" w="660">
                  <a:moveTo>
                    <a:pt x="336" y="0"/>
                  </a:moveTo>
                  <a:cubicBezTo>
                    <a:pt x="157" y="0"/>
                    <a:pt x="1" y="144"/>
                    <a:pt x="1" y="324"/>
                  </a:cubicBezTo>
                  <a:cubicBezTo>
                    <a:pt x="1" y="503"/>
                    <a:pt x="157" y="659"/>
                    <a:pt x="336" y="659"/>
                  </a:cubicBezTo>
                  <a:cubicBezTo>
                    <a:pt x="504" y="659"/>
                    <a:pt x="660" y="503"/>
                    <a:pt x="660" y="324"/>
                  </a:cubicBezTo>
                  <a:cubicBezTo>
                    <a:pt x="660"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39"/>
            <p:cNvSpPr/>
            <p:nvPr/>
          </p:nvSpPr>
          <p:spPr>
            <a:xfrm>
              <a:off x="1828375"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39"/>
            <p:cNvSpPr/>
            <p:nvPr/>
          </p:nvSpPr>
          <p:spPr>
            <a:xfrm>
              <a:off x="1882275"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39"/>
            <p:cNvSpPr/>
            <p:nvPr/>
          </p:nvSpPr>
          <p:spPr>
            <a:xfrm>
              <a:off x="1941550" y="1675350"/>
              <a:ext cx="16200" cy="16500"/>
            </a:xfrm>
            <a:custGeom>
              <a:rect b="b" l="l" r="r" t="t"/>
              <a:pathLst>
                <a:path extrusionOk="0" h="660" w="648">
                  <a:moveTo>
                    <a:pt x="324" y="0"/>
                  </a:moveTo>
                  <a:cubicBezTo>
                    <a:pt x="145" y="0"/>
                    <a:pt x="1" y="144"/>
                    <a:pt x="1" y="324"/>
                  </a:cubicBezTo>
                  <a:cubicBezTo>
                    <a:pt x="1" y="503"/>
                    <a:pt x="145" y="659"/>
                    <a:pt x="324" y="659"/>
                  </a:cubicBezTo>
                  <a:cubicBezTo>
                    <a:pt x="504" y="659"/>
                    <a:pt x="648" y="503"/>
                    <a:pt x="648" y="324"/>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39"/>
            <p:cNvSpPr/>
            <p:nvPr/>
          </p:nvSpPr>
          <p:spPr>
            <a:xfrm>
              <a:off x="1998150" y="1675350"/>
              <a:ext cx="16500" cy="16500"/>
            </a:xfrm>
            <a:custGeom>
              <a:rect b="b" l="l" r="r" t="t"/>
              <a:pathLst>
                <a:path extrusionOk="0" h="660" w="660">
                  <a:moveTo>
                    <a:pt x="336" y="0"/>
                  </a:moveTo>
                  <a:cubicBezTo>
                    <a:pt x="156" y="0"/>
                    <a:pt x="0" y="144"/>
                    <a:pt x="0" y="324"/>
                  </a:cubicBezTo>
                  <a:cubicBezTo>
                    <a:pt x="0" y="503"/>
                    <a:pt x="156" y="659"/>
                    <a:pt x="336" y="659"/>
                  </a:cubicBezTo>
                  <a:cubicBezTo>
                    <a:pt x="504" y="659"/>
                    <a:pt x="659" y="503"/>
                    <a:pt x="659" y="324"/>
                  </a:cubicBezTo>
                  <a:cubicBezTo>
                    <a:pt x="659"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39"/>
            <p:cNvSpPr/>
            <p:nvPr/>
          </p:nvSpPr>
          <p:spPr>
            <a:xfrm>
              <a:off x="2052050" y="1675350"/>
              <a:ext cx="19175" cy="16475"/>
            </a:xfrm>
            <a:custGeom>
              <a:rect b="b" l="l" r="r" t="t"/>
              <a:pathLst>
                <a:path extrusionOk="0" h="659" w="767">
                  <a:moveTo>
                    <a:pt x="444" y="0"/>
                  </a:moveTo>
                  <a:cubicBezTo>
                    <a:pt x="156" y="0"/>
                    <a:pt x="0" y="348"/>
                    <a:pt x="216" y="563"/>
                  </a:cubicBezTo>
                  <a:cubicBezTo>
                    <a:pt x="281" y="629"/>
                    <a:pt x="362" y="658"/>
                    <a:pt x="441" y="658"/>
                  </a:cubicBezTo>
                  <a:cubicBezTo>
                    <a:pt x="607" y="658"/>
                    <a:pt x="767" y="527"/>
                    <a:pt x="767" y="324"/>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6" name="Google Shape;2686;p39"/>
          <p:cNvSpPr/>
          <p:nvPr/>
        </p:nvSpPr>
        <p:spPr>
          <a:xfrm>
            <a:off x="1435650" y="3"/>
            <a:ext cx="136201" cy="2879229"/>
          </a:xfrm>
          <a:custGeom>
            <a:rect b="b" l="l" r="r" t="t"/>
            <a:pathLst>
              <a:path extrusionOk="0" h="62126" w="4073">
                <a:moveTo>
                  <a:pt x="0" y="0"/>
                </a:moveTo>
                <a:lnTo>
                  <a:pt x="0" y="62125"/>
                </a:lnTo>
                <a:lnTo>
                  <a:pt x="4072" y="62125"/>
                </a:lnTo>
                <a:lnTo>
                  <a:pt x="4072" y="0"/>
                </a:lnTo>
                <a:close/>
              </a:path>
            </a:pathLst>
          </a:custGeom>
          <a:solidFill>
            <a:srgbClr val="E73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39"/>
          <p:cNvSpPr/>
          <p:nvPr/>
        </p:nvSpPr>
        <p:spPr>
          <a:xfrm>
            <a:off x="0" y="1432096"/>
            <a:ext cx="1435658" cy="859963"/>
          </a:xfrm>
          <a:custGeom>
            <a:rect b="b" l="l" r="r" t="t"/>
            <a:pathLst>
              <a:path extrusionOk="0" fill="none" h="39214" w="64713">
                <a:moveTo>
                  <a:pt x="1" y="39214"/>
                </a:moveTo>
                <a:lnTo>
                  <a:pt x="64713" y="1"/>
                </a:lnTo>
              </a:path>
            </a:pathLst>
          </a:custGeom>
          <a:noFill/>
          <a:ln cap="flat" cmpd="sng" w="9525">
            <a:solidFill>
              <a:srgbClr val="121426"/>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MAIN_POINT_1">
    <p:spTree>
      <p:nvGrpSpPr>
        <p:cNvPr id="2688" name="Shape 2688"/>
        <p:cNvGrpSpPr/>
        <p:nvPr/>
      </p:nvGrpSpPr>
      <p:grpSpPr>
        <a:xfrm>
          <a:off x="0" y="0"/>
          <a:ext cx="0" cy="0"/>
          <a:chOff x="0" y="0"/>
          <a:chExt cx="0" cy="0"/>
        </a:xfrm>
      </p:grpSpPr>
      <p:sp>
        <p:nvSpPr>
          <p:cNvPr id="2689" name="Google Shape;2689;p40"/>
          <p:cNvSpPr/>
          <p:nvPr/>
        </p:nvSpPr>
        <p:spPr>
          <a:xfrm>
            <a:off x="713237" y="539500"/>
            <a:ext cx="4934100" cy="460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40"/>
          <p:cNvSpPr/>
          <p:nvPr/>
        </p:nvSpPr>
        <p:spPr>
          <a:xfrm>
            <a:off x="5683746" y="1223255"/>
            <a:ext cx="443414" cy="403922"/>
          </a:xfrm>
          <a:custGeom>
            <a:rect b="b" l="l" r="r" t="t"/>
            <a:pathLst>
              <a:path extrusionOk="0" h="12079" w="13260">
                <a:moveTo>
                  <a:pt x="6630" y="0"/>
                </a:moveTo>
                <a:cubicBezTo>
                  <a:pt x="5085" y="0"/>
                  <a:pt x="3540" y="590"/>
                  <a:pt x="2360" y="1770"/>
                </a:cubicBezTo>
                <a:cubicBezTo>
                  <a:pt x="1" y="4129"/>
                  <a:pt x="1" y="7950"/>
                  <a:pt x="2360" y="10309"/>
                </a:cubicBezTo>
                <a:cubicBezTo>
                  <a:pt x="3540" y="11489"/>
                  <a:pt x="5085" y="12079"/>
                  <a:pt x="6630" y="12079"/>
                </a:cubicBezTo>
                <a:cubicBezTo>
                  <a:pt x="8175" y="12079"/>
                  <a:pt x="9720" y="11489"/>
                  <a:pt x="10900" y="10309"/>
                </a:cubicBezTo>
                <a:cubicBezTo>
                  <a:pt x="13260" y="7950"/>
                  <a:pt x="13260" y="4129"/>
                  <a:pt x="10900" y="1770"/>
                </a:cubicBezTo>
                <a:cubicBezTo>
                  <a:pt x="9720" y="590"/>
                  <a:pt x="8175" y="0"/>
                  <a:pt x="6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40"/>
          <p:cNvSpPr/>
          <p:nvPr/>
        </p:nvSpPr>
        <p:spPr>
          <a:xfrm>
            <a:off x="5647330" y="0"/>
            <a:ext cx="136201" cy="2077493"/>
          </a:xfrm>
          <a:custGeom>
            <a:rect b="b" l="l" r="r" t="t"/>
            <a:pathLst>
              <a:path extrusionOk="0" h="62126" w="4073">
                <a:moveTo>
                  <a:pt x="0" y="0"/>
                </a:moveTo>
                <a:lnTo>
                  <a:pt x="0" y="62125"/>
                </a:lnTo>
                <a:lnTo>
                  <a:pt x="4072" y="62125"/>
                </a:lnTo>
                <a:lnTo>
                  <a:pt x="40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40"/>
          <p:cNvSpPr/>
          <p:nvPr/>
        </p:nvSpPr>
        <p:spPr>
          <a:xfrm flipH="1">
            <a:off x="7174094" y="2066784"/>
            <a:ext cx="624425" cy="624425"/>
          </a:xfrm>
          <a:custGeom>
            <a:rect b="b" l="l" r="r" t="t"/>
            <a:pathLst>
              <a:path extrusionOk="0" fill="none" h="18673" w="18673">
                <a:moveTo>
                  <a:pt x="18672" y="9330"/>
                </a:moveTo>
                <a:cubicBezTo>
                  <a:pt x="18672" y="14493"/>
                  <a:pt x="14492" y="18673"/>
                  <a:pt x="9330" y="18673"/>
                </a:cubicBezTo>
                <a:cubicBezTo>
                  <a:pt x="4180" y="18673"/>
                  <a:pt x="0" y="14493"/>
                  <a:pt x="0" y="9330"/>
                </a:cubicBezTo>
                <a:cubicBezTo>
                  <a:pt x="0" y="4180"/>
                  <a:pt x="4180" y="0"/>
                  <a:pt x="9330" y="0"/>
                </a:cubicBezTo>
                <a:cubicBezTo>
                  <a:pt x="14492" y="0"/>
                  <a:pt x="18672" y="4180"/>
                  <a:pt x="18672" y="9330"/>
                </a:cubicBezTo>
                <a:close/>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40"/>
          <p:cNvSpPr/>
          <p:nvPr/>
        </p:nvSpPr>
        <p:spPr>
          <a:xfrm flipH="1">
            <a:off x="5783523" y="1361877"/>
            <a:ext cx="2164003" cy="1311316"/>
          </a:xfrm>
          <a:custGeom>
            <a:rect b="b" l="l" r="r" t="t"/>
            <a:pathLst>
              <a:path extrusionOk="0" fill="none" h="39214" w="64713">
                <a:moveTo>
                  <a:pt x="1" y="39214"/>
                </a:moveTo>
                <a:lnTo>
                  <a:pt x="64713" y="1"/>
                </a:lnTo>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40"/>
          <p:cNvSpPr/>
          <p:nvPr/>
        </p:nvSpPr>
        <p:spPr>
          <a:xfrm>
            <a:off x="8137302" y="4443150"/>
            <a:ext cx="1046869" cy="165428"/>
          </a:xfrm>
          <a:custGeom>
            <a:rect b="b" l="l" r="r" t="t"/>
            <a:pathLst>
              <a:path extrusionOk="0" h="4947" w="21752">
                <a:moveTo>
                  <a:pt x="1" y="0"/>
                </a:moveTo>
                <a:lnTo>
                  <a:pt x="1" y="4947"/>
                </a:lnTo>
                <a:lnTo>
                  <a:pt x="21751" y="4947"/>
                </a:lnTo>
                <a:lnTo>
                  <a:pt x="217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40"/>
          <p:cNvSpPr/>
          <p:nvPr/>
        </p:nvSpPr>
        <p:spPr>
          <a:xfrm>
            <a:off x="8251141" y="4488751"/>
            <a:ext cx="379343" cy="332360"/>
          </a:xfrm>
          <a:custGeom>
            <a:rect b="b" l="l" r="r" t="t"/>
            <a:pathLst>
              <a:path extrusionOk="0" h="9939" w="11344">
                <a:moveTo>
                  <a:pt x="5679" y="0"/>
                </a:moveTo>
                <a:cubicBezTo>
                  <a:pt x="4013" y="0"/>
                  <a:pt x="2386" y="838"/>
                  <a:pt x="1450" y="2351"/>
                </a:cubicBezTo>
                <a:cubicBezTo>
                  <a:pt x="1" y="4687"/>
                  <a:pt x="719" y="7753"/>
                  <a:pt x="3055" y="9190"/>
                </a:cubicBezTo>
                <a:cubicBezTo>
                  <a:pt x="3872" y="9697"/>
                  <a:pt x="4778" y="9939"/>
                  <a:pt x="5673" y="9939"/>
                </a:cubicBezTo>
                <a:cubicBezTo>
                  <a:pt x="7336" y="9939"/>
                  <a:pt x="8959" y="9104"/>
                  <a:pt x="9894" y="7585"/>
                </a:cubicBezTo>
                <a:cubicBezTo>
                  <a:pt x="11343" y="5250"/>
                  <a:pt x="10612" y="2183"/>
                  <a:pt x="8289" y="746"/>
                </a:cubicBezTo>
                <a:cubicBezTo>
                  <a:pt x="7474" y="241"/>
                  <a:pt x="6571" y="0"/>
                  <a:pt x="56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6" name="Google Shape;2696;p40"/>
          <p:cNvGrpSpPr/>
          <p:nvPr/>
        </p:nvGrpSpPr>
        <p:grpSpPr>
          <a:xfrm>
            <a:off x="7883964" y="72854"/>
            <a:ext cx="555934" cy="466650"/>
            <a:chOff x="4723089" y="2279829"/>
            <a:chExt cx="555934" cy="466650"/>
          </a:xfrm>
        </p:grpSpPr>
        <p:sp>
          <p:nvSpPr>
            <p:cNvPr id="2697" name="Google Shape;2697;p40"/>
            <p:cNvSpPr/>
            <p:nvPr/>
          </p:nvSpPr>
          <p:spPr>
            <a:xfrm>
              <a:off x="4723089" y="2279829"/>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40"/>
            <p:cNvSpPr/>
            <p:nvPr/>
          </p:nvSpPr>
          <p:spPr>
            <a:xfrm>
              <a:off x="4798797" y="2279829"/>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40"/>
            <p:cNvSpPr/>
            <p:nvPr/>
          </p:nvSpPr>
          <p:spPr>
            <a:xfrm>
              <a:off x="4874471" y="2279829"/>
              <a:ext cx="25682" cy="21669"/>
            </a:xfrm>
            <a:custGeom>
              <a:rect b="b" l="l" r="r" t="t"/>
              <a:pathLst>
                <a:path extrusionOk="0" h="648" w="768">
                  <a:moveTo>
                    <a:pt x="444" y="1"/>
                  </a:moveTo>
                  <a:cubicBezTo>
                    <a:pt x="145" y="1"/>
                    <a:pt x="1" y="348"/>
                    <a:pt x="204" y="552"/>
                  </a:cubicBezTo>
                  <a:cubicBezTo>
                    <a:pt x="270" y="618"/>
                    <a:pt x="353" y="647"/>
                    <a:pt x="434" y="647"/>
                  </a:cubicBezTo>
                  <a:cubicBezTo>
                    <a:pt x="603"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40"/>
            <p:cNvSpPr/>
            <p:nvPr/>
          </p:nvSpPr>
          <p:spPr>
            <a:xfrm>
              <a:off x="4950579" y="2279829"/>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40"/>
            <p:cNvSpPr/>
            <p:nvPr/>
          </p:nvSpPr>
          <p:spPr>
            <a:xfrm>
              <a:off x="5026287" y="2279829"/>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40"/>
            <p:cNvSpPr/>
            <p:nvPr/>
          </p:nvSpPr>
          <p:spPr>
            <a:xfrm>
              <a:off x="5101960" y="2279829"/>
              <a:ext cx="25682" cy="21669"/>
            </a:xfrm>
            <a:custGeom>
              <a:rect b="b" l="l" r="r" t="t"/>
              <a:pathLst>
                <a:path extrusionOk="0" h="648" w="768">
                  <a:moveTo>
                    <a:pt x="432" y="1"/>
                  </a:moveTo>
                  <a:cubicBezTo>
                    <a:pt x="145" y="1"/>
                    <a:pt x="1" y="348"/>
                    <a:pt x="204" y="552"/>
                  </a:cubicBezTo>
                  <a:cubicBezTo>
                    <a:pt x="270" y="618"/>
                    <a:pt x="353" y="647"/>
                    <a:pt x="434" y="647"/>
                  </a:cubicBezTo>
                  <a:cubicBezTo>
                    <a:pt x="603" y="647"/>
                    <a:pt x="767" y="519"/>
                    <a:pt x="767" y="324"/>
                  </a:cubicBezTo>
                  <a:cubicBezTo>
                    <a:pt x="767"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40"/>
            <p:cNvSpPr/>
            <p:nvPr/>
          </p:nvSpPr>
          <p:spPr>
            <a:xfrm>
              <a:off x="5177668" y="2279829"/>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40"/>
            <p:cNvSpPr/>
            <p:nvPr/>
          </p:nvSpPr>
          <p:spPr>
            <a:xfrm>
              <a:off x="5253776" y="2279829"/>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40"/>
            <p:cNvSpPr/>
            <p:nvPr/>
          </p:nvSpPr>
          <p:spPr>
            <a:xfrm>
              <a:off x="4723089" y="2343531"/>
              <a:ext cx="25281" cy="21636"/>
            </a:xfrm>
            <a:custGeom>
              <a:rect b="b" l="l" r="r" t="t"/>
              <a:pathLst>
                <a:path extrusionOk="0" h="647" w="756">
                  <a:moveTo>
                    <a:pt x="432" y="0"/>
                  </a:moveTo>
                  <a:cubicBezTo>
                    <a:pt x="144" y="0"/>
                    <a:pt x="1"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40"/>
            <p:cNvSpPr/>
            <p:nvPr/>
          </p:nvSpPr>
          <p:spPr>
            <a:xfrm>
              <a:off x="4798797" y="2343531"/>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40"/>
            <p:cNvSpPr/>
            <p:nvPr/>
          </p:nvSpPr>
          <p:spPr>
            <a:xfrm>
              <a:off x="4874471" y="2343531"/>
              <a:ext cx="25682" cy="21803"/>
            </a:xfrm>
            <a:custGeom>
              <a:rect b="b" l="l" r="r" t="t"/>
              <a:pathLst>
                <a:path extrusionOk="0" h="652" w="768">
                  <a:moveTo>
                    <a:pt x="444" y="0"/>
                  </a:moveTo>
                  <a:cubicBezTo>
                    <a:pt x="157" y="0"/>
                    <a:pt x="1" y="348"/>
                    <a:pt x="204" y="551"/>
                  </a:cubicBezTo>
                  <a:cubicBezTo>
                    <a:pt x="271" y="621"/>
                    <a:pt x="353" y="652"/>
                    <a:pt x="434" y="652"/>
                  </a:cubicBezTo>
                  <a:cubicBezTo>
                    <a:pt x="603" y="652"/>
                    <a:pt x="767" y="518"/>
                    <a:pt x="767" y="324"/>
                  </a:cubicBezTo>
                  <a:cubicBezTo>
                    <a:pt x="755"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40"/>
            <p:cNvSpPr/>
            <p:nvPr/>
          </p:nvSpPr>
          <p:spPr>
            <a:xfrm>
              <a:off x="4950579" y="2343531"/>
              <a:ext cx="25281" cy="21636"/>
            </a:xfrm>
            <a:custGeom>
              <a:rect b="b" l="l" r="r" t="t"/>
              <a:pathLst>
                <a:path extrusionOk="0" h="647" w="756">
                  <a:moveTo>
                    <a:pt x="432" y="0"/>
                  </a:moveTo>
                  <a:cubicBezTo>
                    <a:pt x="144" y="0"/>
                    <a:pt x="1"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40"/>
            <p:cNvSpPr/>
            <p:nvPr/>
          </p:nvSpPr>
          <p:spPr>
            <a:xfrm>
              <a:off x="5026287" y="234353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40"/>
            <p:cNvSpPr/>
            <p:nvPr/>
          </p:nvSpPr>
          <p:spPr>
            <a:xfrm>
              <a:off x="5101960" y="2343531"/>
              <a:ext cx="25682" cy="21636"/>
            </a:xfrm>
            <a:custGeom>
              <a:rect b="b" l="l" r="r" t="t"/>
              <a:pathLst>
                <a:path extrusionOk="0" h="647" w="768">
                  <a:moveTo>
                    <a:pt x="432" y="0"/>
                  </a:moveTo>
                  <a:cubicBezTo>
                    <a:pt x="145" y="0"/>
                    <a:pt x="1" y="348"/>
                    <a:pt x="204" y="551"/>
                  </a:cubicBezTo>
                  <a:cubicBezTo>
                    <a:pt x="270" y="617"/>
                    <a:pt x="353" y="647"/>
                    <a:pt x="434" y="647"/>
                  </a:cubicBezTo>
                  <a:cubicBezTo>
                    <a:pt x="603" y="647"/>
                    <a:pt x="767" y="518"/>
                    <a:pt x="767" y="324"/>
                  </a:cubicBezTo>
                  <a:cubicBezTo>
                    <a:pt x="767"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40"/>
            <p:cNvSpPr/>
            <p:nvPr/>
          </p:nvSpPr>
          <p:spPr>
            <a:xfrm>
              <a:off x="5177668" y="2343531"/>
              <a:ext cx="25682" cy="21636"/>
            </a:xfrm>
            <a:custGeom>
              <a:rect b="b" l="l" r="r" t="t"/>
              <a:pathLst>
                <a:path extrusionOk="0" h="647" w="768">
                  <a:moveTo>
                    <a:pt x="444" y="0"/>
                  </a:moveTo>
                  <a:cubicBezTo>
                    <a:pt x="144" y="0"/>
                    <a:pt x="1" y="348"/>
                    <a:pt x="204" y="551"/>
                  </a:cubicBezTo>
                  <a:cubicBezTo>
                    <a:pt x="274" y="617"/>
                    <a:pt x="358" y="647"/>
                    <a:pt x="439"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40"/>
            <p:cNvSpPr/>
            <p:nvPr/>
          </p:nvSpPr>
          <p:spPr>
            <a:xfrm>
              <a:off x="5253776" y="234353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40"/>
            <p:cNvSpPr/>
            <p:nvPr/>
          </p:nvSpPr>
          <p:spPr>
            <a:xfrm>
              <a:off x="472670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40"/>
            <p:cNvSpPr/>
            <p:nvPr/>
          </p:nvSpPr>
          <p:spPr>
            <a:xfrm>
              <a:off x="4798797" y="2406799"/>
              <a:ext cx="25648" cy="22037"/>
            </a:xfrm>
            <a:custGeom>
              <a:rect b="b" l="l" r="r" t="t"/>
              <a:pathLst>
                <a:path extrusionOk="0" h="659" w="767">
                  <a:moveTo>
                    <a:pt x="431" y="1"/>
                  </a:moveTo>
                  <a:cubicBezTo>
                    <a:pt x="144" y="1"/>
                    <a:pt x="0" y="360"/>
                    <a:pt x="204" y="564"/>
                  </a:cubicBezTo>
                  <a:cubicBezTo>
                    <a:pt x="270" y="629"/>
                    <a:pt x="352" y="659"/>
                    <a:pt x="433" y="659"/>
                  </a:cubicBezTo>
                  <a:cubicBezTo>
                    <a:pt x="602" y="659"/>
                    <a:pt x="767" y="530"/>
                    <a:pt x="767" y="336"/>
                  </a:cubicBezTo>
                  <a:cubicBezTo>
                    <a:pt x="767"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40"/>
            <p:cNvSpPr/>
            <p:nvPr/>
          </p:nvSpPr>
          <p:spPr>
            <a:xfrm>
              <a:off x="4874471" y="2406799"/>
              <a:ext cx="25682" cy="22037"/>
            </a:xfrm>
            <a:custGeom>
              <a:rect b="b" l="l" r="r" t="t"/>
              <a:pathLst>
                <a:path extrusionOk="0" h="659" w="768">
                  <a:moveTo>
                    <a:pt x="444" y="1"/>
                  </a:moveTo>
                  <a:cubicBezTo>
                    <a:pt x="145" y="1"/>
                    <a:pt x="1" y="348"/>
                    <a:pt x="204" y="564"/>
                  </a:cubicBezTo>
                  <a:cubicBezTo>
                    <a:pt x="270" y="629"/>
                    <a:pt x="353" y="659"/>
                    <a:pt x="434" y="659"/>
                  </a:cubicBezTo>
                  <a:cubicBezTo>
                    <a:pt x="603" y="659"/>
                    <a:pt x="767" y="530"/>
                    <a:pt x="767" y="336"/>
                  </a:cubicBezTo>
                  <a:cubicBezTo>
                    <a:pt x="767" y="156"/>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40"/>
            <p:cNvSpPr/>
            <p:nvPr/>
          </p:nvSpPr>
          <p:spPr>
            <a:xfrm>
              <a:off x="495419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40"/>
            <p:cNvSpPr/>
            <p:nvPr/>
          </p:nvSpPr>
          <p:spPr>
            <a:xfrm>
              <a:off x="5026287" y="2406799"/>
              <a:ext cx="25247" cy="22037"/>
            </a:xfrm>
            <a:custGeom>
              <a:rect b="b" l="l" r="r" t="t"/>
              <a:pathLst>
                <a:path extrusionOk="0" h="659" w="755">
                  <a:moveTo>
                    <a:pt x="431" y="1"/>
                  </a:moveTo>
                  <a:cubicBezTo>
                    <a:pt x="144" y="1"/>
                    <a:pt x="0" y="360"/>
                    <a:pt x="204" y="564"/>
                  </a:cubicBezTo>
                  <a:cubicBezTo>
                    <a:pt x="270" y="629"/>
                    <a:pt x="351" y="659"/>
                    <a:pt x="430" y="659"/>
                  </a:cubicBezTo>
                  <a:cubicBezTo>
                    <a:pt x="596" y="659"/>
                    <a:pt x="755" y="530"/>
                    <a:pt x="755" y="336"/>
                  </a:cubicBezTo>
                  <a:cubicBezTo>
                    <a:pt x="755"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40"/>
            <p:cNvSpPr/>
            <p:nvPr/>
          </p:nvSpPr>
          <p:spPr>
            <a:xfrm>
              <a:off x="5105572" y="2406799"/>
              <a:ext cx="22070" cy="22070"/>
            </a:xfrm>
            <a:custGeom>
              <a:rect b="b" l="l" r="r" t="t"/>
              <a:pathLst>
                <a:path extrusionOk="0" h="660" w="660">
                  <a:moveTo>
                    <a:pt x="324" y="1"/>
                  </a:moveTo>
                  <a:cubicBezTo>
                    <a:pt x="144" y="1"/>
                    <a:pt x="1" y="156"/>
                    <a:pt x="1" y="324"/>
                  </a:cubicBezTo>
                  <a:cubicBezTo>
                    <a:pt x="1" y="504"/>
                    <a:pt x="144" y="659"/>
                    <a:pt x="324" y="659"/>
                  </a:cubicBezTo>
                  <a:cubicBezTo>
                    <a:pt x="504" y="659"/>
                    <a:pt x="659" y="504"/>
                    <a:pt x="659" y="324"/>
                  </a:cubicBezTo>
                  <a:cubicBezTo>
                    <a:pt x="659" y="156"/>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40"/>
            <p:cNvSpPr/>
            <p:nvPr/>
          </p:nvSpPr>
          <p:spPr>
            <a:xfrm>
              <a:off x="518168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40"/>
            <p:cNvSpPr/>
            <p:nvPr/>
          </p:nvSpPr>
          <p:spPr>
            <a:xfrm>
              <a:off x="5253776" y="2406799"/>
              <a:ext cx="25247" cy="22037"/>
            </a:xfrm>
            <a:custGeom>
              <a:rect b="b" l="l" r="r" t="t"/>
              <a:pathLst>
                <a:path extrusionOk="0" h="659" w="755">
                  <a:moveTo>
                    <a:pt x="431" y="1"/>
                  </a:moveTo>
                  <a:cubicBezTo>
                    <a:pt x="144" y="1"/>
                    <a:pt x="0" y="360"/>
                    <a:pt x="204" y="564"/>
                  </a:cubicBezTo>
                  <a:cubicBezTo>
                    <a:pt x="270" y="629"/>
                    <a:pt x="351" y="659"/>
                    <a:pt x="430" y="659"/>
                  </a:cubicBezTo>
                  <a:cubicBezTo>
                    <a:pt x="596" y="659"/>
                    <a:pt x="755" y="530"/>
                    <a:pt x="755" y="336"/>
                  </a:cubicBezTo>
                  <a:cubicBezTo>
                    <a:pt x="755"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40"/>
            <p:cNvSpPr/>
            <p:nvPr/>
          </p:nvSpPr>
          <p:spPr>
            <a:xfrm>
              <a:off x="4723089" y="2470468"/>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40"/>
            <p:cNvSpPr/>
            <p:nvPr/>
          </p:nvSpPr>
          <p:spPr>
            <a:xfrm>
              <a:off x="4798797" y="2470468"/>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40"/>
            <p:cNvSpPr/>
            <p:nvPr/>
          </p:nvSpPr>
          <p:spPr>
            <a:xfrm>
              <a:off x="4874471" y="2470468"/>
              <a:ext cx="25682" cy="21669"/>
            </a:xfrm>
            <a:custGeom>
              <a:rect b="b" l="l" r="r" t="t"/>
              <a:pathLst>
                <a:path extrusionOk="0" h="648" w="768">
                  <a:moveTo>
                    <a:pt x="444" y="1"/>
                  </a:moveTo>
                  <a:cubicBezTo>
                    <a:pt x="145" y="1"/>
                    <a:pt x="1" y="348"/>
                    <a:pt x="204" y="552"/>
                  </a:cubicBezTo>
                  <a:cubicBezTo>
                    <a:pt x="270" y="618"/>
                    <a:pt x="353" y="647"/>
                    <a:pt x="434" y="647"/>
                  </a:cubicBezTo>
                  <a:cubicBezTo>
                    <a:pt x="603"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40"/>
            <p:cNvSpPr/>
            <p:nvPr/>
          </p:nvSpPr>
          <p:spPr>
            <a:xfrm>
              <a:off x="4950579" y="2470468"/>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40"/>
            <p:cNvSpPr/>
            <p:nvPr/>
          </p:nvSpPr>
          <p:spPr>
            <a:xfrm>
              <a:off x="5026287" y="2470468"/>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40"/>
            <p:cNvSpPr/>
            <p:nvPr/>
          </p:nvSpPr>
          <p:spPr>
            <a:xfrm>
              <a:off x="5101960" y="2470468"/>
              <a:ext cx="25682" cy="21669"/>
            </a:xfrm>
            <a:custGeom>
              <a:rect b="b" l="l" r="r" t="t"/>
              <a:pathLst>
                <a:path extrusionOk="0" h="648" w="768">
                  <a:moveTo>
                    <a:pt x="432" y="1"/>
                  </a:moveTo>
                  <a:cubicBezTo>
                    <a:pt x="145" y="1"/>
                    <a:pt x="1" y="348"/>
                    <a:pt x="204" y="552"/>
                  </a:cubicBezTo>
                  <a:cubicBezTo>
                    <a:pt x="270" y="618"/>
                    <a:pt x="353" y="647"/>
                    <a:pt x="434" y="647"/>
                  </a:cubicBezTo>
                  <a:cubicBezTo>
                    <a:pt x="603" y="647"/>
                    <a:pt x="767" y="519"/>
                    <a:pt x="767" y="324"/>
                  </a:cubicBezTo>
                  <a:cubicBezTo>
                    <a:pt x="767"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40"/>
            <p:cNvSpPr/>
            <p:nvPr/>
          </p:nvSpPr>
          <p:spPr>
            <a:xfrm>
              <a:off x="5177668" y="2470468"/>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40"/>
            <p:cNvSpPr/>
            <p:nvPr/>
          </p:nvSpPr>
          <p:spPr>
            <a:xfrm>
              <a:off x="5253776" y="2470468"/>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40"/>
            <p:cNvSpPr/>
            <p:nvPr/>
          </p:nvSpPr>
          <p:spPr>
            <a:xfrm>
              <a:off x="472670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40"/>
            <p:cNvSpPr/>
            <p:nvPr/>
          </p:nvSpPr>
          <p:spPr>
            <a:xfrm>
              <a:off x="4798797" y="2534171"/>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40"/>
            <p:cNvSpPr/>
            <p:nvPr/>
          </p:nvSpPr>
          <p:spPr>
            <a:xfrm>
              <a:off x="4874471" y="2534171"/>
              <a:ext cx="25682" cy="21636"/>
            </a:xfrm>
            <a:custGeom>
              <a:rect b="b" l="l" r="r" t="t"/>
              <a:pathLst>
                <a:path extrusionOk="0" h="647" w="768">
                  <a:moveTo>
                    <a:pt x="444" y="0"/>
                  </a:moveTo>
                  <a:cubicBezTo>
                    <a:pt x="145" y="0"/>
                    <a:pt x="1" y="348"/>
                    <a:pt x="204" y="551"/>
                  </a:cubicBezTo>
                  <a:cubicBezTo>
                    <a:pt x="270" y="617"/>
                    <a:pt x="353" y="647"/>
                    <a:pt x="434" y="647"/>
                  </a:cubicBezTo>
                  <a:cubicBezTo>
                    <a:pt x="603"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40"/>
            <p:cNvSpPr/>
            <p:nvPr/>
          </p:nvSpPr>
          <p:spPr>
            <a:xfrm>
              <a:off x="495419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40"/>
            <p:cNvSpPr/>
            <p:nvPr/>
          </p:nvSpPr>
          <p:spPr>
            <a:xfrm>
              <a:off x="5026287" y="253417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40"/>
            <p:cNvSpPr/>
            <p:nvPr/>
          </p:nvSpPr>
          <p:spPr>
            <a:xfrm>
              <a:off x="5105572" y="2534171"/>
              <a:ext cx="22070" cy="21669"/>
            </a:xfrm>
            <a:custGeom>
              <a:rect b="b" l="l" r="r" t="t"/>
              <a:pathLst>
                <a:path extrusionOk="0" h="648" w="660">
                  <a:moveTo>
                    <a:pt x="324" y="0"/>
                  </a:moveTo>
                  <a:cubicBezTo>
                    <a:pt x="144" y="0"/>
                    <a:pt x="1" y="144"/>
                    <a:pt x="1" y="324"/>
                  </a:cubicBezTo>
                  <a:cubicBezTo>
                    <a:pt x="1" y="503"/>
                    <a:pt x="144" y="647"/>
                    <a:pt x="324" y="647"/>
                  </a:cubicBezTo>
                  <a:cubicBezTo>
                    <a:pt x="504" y="647"/>
                    <a:pt x="659" y="503"/>
                    <a:pt x="659" y="324"/>
                  </a:cubicBezTo>
                  <a:cubicBezTo>
                    <a:pt x="659"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40"/>
            <p:cNvSpPr/>
            <p:nvPr/>
          </p:nvSpPr>
          <p:spPr>
            <a:xfrm>
              <a:off x="518168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40"/>
            <p:cNvSpPr/>
            <p:nvPr/>
          </p:nvSpPr>
          <p:spPr>
            <a:xfrm>
              <a:off x="5253776" y="253417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40"/>
            <p:cNvSpPr/>
            <p:nvPr/>
          </p:nvSpPr>
          <p:spPr>
            <a:xfrm>
              <a:off x="472670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40"/>
            <p:cNvSpPr/>
            <p:nvPr/>
          </p:nvSpPr>
          <p:spPr>
            <a:xfrm>
              <a:off x="4798797" y="2597840"/>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8"/>
                    <a:pt x="767" y="324"/>
                  </a:cubicBezTo>
                  <a:cubicBezTo>
                    <a:pt x="767"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40"/>
            <p:cNvSpPr/>
            <p:nvPr/>
          </p:nvSpPr>
          <p:spPr>
            <a:xfrm>
              <a:off x="4874604" y="2597840"/>
              <a:ext cx="25548" cy="21669"/>
            </a:xfrm>
            <a:custGeom>
              <a:rect b="b" l="l" r="r" t="t"/>
              <a:pathLst>
                <a:path extrusionOk="0" h="648" w="764">
                  <a:moveTo>
                    <a:pt x="459" y="0"/>
                  </a:moveTo>
                  <a:cubicBezTo>
                    <a:pt x="453" y="0"/>
                    <a:pt x="447" y="0"/>
                    <a:pt x="440" y="1"/>
                  </a:cubicBezTo>
                  <a:cubicBezTo>
                    <a:pt x="435" y="0"/>
                    <a:pt x="430" y="0"/>
                    <a:pt x="425" y="0"/>
                  </a:cubicBezTo>
                  <a:cubicBezTo>
                    <a:pt x="136" y="0"/>
                    <a:pt x="0" y="351"/>
                    <a:pt x="200" y="552"/>
                  </a:cubicBezTo>
                  <a:cubicBezTo>
                    <a:pt x="266" y="618"/>
                    <a:pt x="349" y="647"/>
                    <a:pt x="430" y="647"/>
                  </a:cubicBezTo>
                  <a:cubicBezTo>
                    <a:pt x="599" y="647"/>
                    <a:pt x="763" y="518"/>
                    <a:pt x="763" y="324"/>
                  </a:cubicBezTo>
                  <a:cubicBezTo>
                    <a:pt x="763" y="151"/>
                    <a:pt x="630" y="0"/>
                    <a:pt x="4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40"/>
            <p:cNvSpPr/>
            <p:nvPr/>
          </p:nvSpPr>
          <p:spPr>
            <a:xfrm>
              <a:off x="495419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40"/>
            <p:cNvSpPr/>
            <p:nvPr/>
          </p:nvSpPr>
          <p:spPr>
            <a:xfrm>
              <a:off x="5026287" y="2597840"/>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40"/>
            <p:cNvSpPr/>
            <p:nvPr/>
          </p:nvSpPr>
          <p:spPr>
            <a:xfrm>
              <a:off x="5105572" y="2597439"/>
              <a:ext cx="22070" cy="22070"/>
            </a:xfrm>
            <a:custGeom>
              <a:rect b="b" l="l" r="r" t="t"/>
              <a:pathLst>
                <a:path extrusionOk="0" h="660" w="660">
                  <a:moveTo>
                    <a:pt x="324" y="1"/>
                  </a:moveTo>
                  <a:cubicBezTo>
                    <a:pt x="144" y="1"/>
                    <a:pt x="1" y="156"/>
                    <a:pt x="1" y="336"/>
                  </a:cubicBezTo>
                  <a:cubicBezTo>
                    <a:pt x="1" y="516"/>
                    <a:pt x="144" y="659"/>
                    <a:pt x="324" y="659"/>
                  </a:cubicBezTo>
                  <a:cubicBezTo>
                    <a:pt x="504" y="659"/>
                    <a:pt x="659" y="516"/>
                    <a:pt x="659" y="336"/>
                  </a:cubicBezTo>
                  <a:cubicBezTo>
                    <a:pt x="659" y="156"/>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40"/>
            <p:cNvSpPr/>
            <p:nvPr/>
          </p:nvSpPr>
          <p:spPr>
            <a:xfrm>
              <a:off x="518168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40"/>
            <p:cNvSpPr/>
            <p:nvPr/>
          </p:nvSpPr>
          <p:spPr>
            <a:xfrm>
              <a:off x="5253776" y="2597840"/>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40"/>
            <p:cNvSpPr/>
            <p:nvPr/>
          </p:nvSpPr>
          <p:spPr>
            <a:xfrm>
              <a:off x="4723089" y="2661141"/>
              <a:ext cx="25281" cy="21803"/>
            </a:xfrm>
            <a:custGeom>
              <a:rect b="b" l="l" r="r" t="t"/>
              <a:pathLst>
                <a:path extrusionOk="0" h="652" w="756">
                  <a:moveTo>
                    <a:pt x="432" y="0"/>
                  </a:moveTo>
                  <a:cubicBezTo>
                    <a:pt x="144" y="0"/>
                    <a:pt x="1"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40"/>
            <p:cNvSpPr/>
            <p:nvPr/>
          </p:nvSpPr>
          <p:spPr>
            <a:xfrm>
              <a:off x="4798797" y="2661141"/>
              <a:ext cx="25648" cy="21803"/>
            </a:xfrm>
            <a:custGeom>
              <a:rect b="b" l="l" r="r" t="t"/>
              <a:pathLst>
                <a:path extrusionOk="0" h="652" w="767">
                  <a:moveTo>
                    <a:pt x="431" y="0"/>
                  </a:moveTo>
                  <a:cubicBezTo>
                    <a:pt x="144" y="0"/>
                    <a:pt x="0" y="347"/>
                    <a:pt x="204" y="551"/>
                  </a:cubicBezTo>
                  <a:cubicBezTo>
                    <a:pt x="270" y="621"/>
                    <a:pt x="352" y="652"/>
                    <a:pt x="433" y="652"/>
                  </a:cubicBezTo>
                  <a:cubicBezTo>
                    <a:pt x="603" y="652"/>
                    <a:pt x="767" y="518"/>
                    <a:pt x="767" y="323"/>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40"/>
            <p:cNvSpPr/>
            <p:nvPr/>
          </p:nvSpPr>
          <p:spPr>
            <a:xfrm>
              <a:off x="4874471" y="2661141"/>
              <a:ext cx="25682" cy="21803"/>
            </a:xfrm>
            <a:custGeom>
              <a:rect b="b" l="l" r="r" t="t"/>
              <a:pathLst>
                <a:path extrusionOk="0" h="652" w="768">
                  <a:moveTo>
                    <a:pt x="444" y="0"/>
                  </a:moveTo>
                  <a:cubicBezTo>
                    <a:pt x="145" y="0"/>
                    <a:pt x="1" y="347"/>
                    <a:pt x="204" y="551"/>
                  </a:cubicBezTo>
                  <a:cubicBezTo>
                    <a:pt x="271" y="621"/>
                    <a:pt x="353" y="652"/>
                    <a:pt x="434" y="652"/>
                  </a:cubicBezTo>
                  <a:cubicBezTo>
                    <a:pt x="603" y="652"/>
                    <a:pt x="767" y="518"/>
                    <a:pt x="767" y="323"/>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40"/>
            <p:cNvSpPr/>
            <p:nvPr/>
          </p:nvSpPr>
          <p:spPr>
            <a:xfrm>
              <a:off x="4950579" y="2661141"/>
              <a:ext cx="25281" cy="21803"/>
            </a:xfrm>
            <a:custGeom>
              <a:rect b="b" l="l" r="r" t="t"/>
              <a:pathLst>
                <a:path extrusionOk="0" h="652" w="756">
                  <a:moveTo>
                    <a:pt x="432" y="0"/>
                  </a:moveTo>
                  <a:cubicBezTo>
                    <a:pt x="144" y="0"/>
                    <a:pt x="1"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40"/>
            <p:cNvSpPr/>
            <p:nvPr/>
          </p:nvSpPr>
          <p:spPr>
            <a:xfrm>
              <a:off x="5026287" y="2661141"/>
              <a:ext cx="25247" cy="21803"/>
            </a:xfrm>
            <a:custGeom>
              <a:rect b="b" l="l" r="r" t="t"/>
              <a:pathLst>
                <a:path extrusionOk="0" h="652" w="755">
                  <a:moveTo>
                    <a:pt x="431" y="0"/>
                  </a:moveTo>
                  <a:cubicBezTo>
                    <a:pt x="144" y="0"/>
                    <a:pt x="0" y="347"/>
                    <a:pt x="204" y="551"/>
                  </a:cubicBezTo>
                  <a:cubicBezTo>
                    <a:pt x="270" y="621"/>
                    <a:pt x="351" y="652"/>
                    <a:pt x="430" y="652"/>
                  </a:cubicBezTo>
                  <a:cubicBezTo>
                    <a:pt x="596" y="652"/>
                    <a:pt x="755" y="518"/>
                    <a:pt x="755"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40"/>
            <p:cNvSpPr/>
            <p:nvPr/>
          </p:nvSpPr>
          <p:spPr>
            <a:xfrm>
              <a:off x="5101960" y="2661141"/>
              <a:ext cx="25682" cy="21803"/>
            </a:xfrm>
            <a:custGeom>
              <a:rect b="b" l="l" r="r" t="t"/>
              <a:pathLst>
                <a:path extrusionOk="0" h="652" w="768">
                  <a:moveTo>
                    <a:pt x="432" y="0"/>
                  </a:moveTo>
                  <a:cubicBezTo>
                    <a:pt x="145" y="0"/>
                    <a:pt x="1" y="347"/>
                    <a:pt x="204" y="551"/>
                  </a:cubicBezTo>
                  <a:cubicBezTo>
                    <a:pt x="271" y="621"/>
                    <a:pt x="353" y="652"/>
                    <a:pt x="434" y="652"/>
                  </a:cubicBezTo>
                  <a:cubicBezTo>
                    <a:pt x="603" y="652"/>
                    <a:pt x="767" y="518"/>
                    <a:pt x="767" y="323"/>
                  </a:cubicBezTo>
                  <a:cubicBezTo>
                    <a:pt x="767"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40"/>
            <p:cNvSpPr/>
            <p:nvPr/>
          </p:nvSpPr>
          <p:spPr>
            <a:xfrm>
              <a:off x="5177668" y="2661141"/>
              <a:ext cx="25682" cy="21803"/>
            </a:xfrm>
            <a:custGeom>
              <a:rect b="b" l="l" r="r" t="t"/>
              <a:pathLst>
                <a:path extrusionOk="0" h="652" w="768">
                  <a:moveTo>
                    <a:pt x="444" y="0"/>
                  </a:moveTo>
                  <a:cubicBezTo>
                    <a:pt x="144" y="0"/>
                    <a:pt x="1" y="347"/>
                    <a:pt x="204" y="551"/>
                  </a:cubicBezTo>
                  <a:cubicBezTo>
                    <a:pt x="274" y="621"/>
                    <a:pt x="358" y="652"/>
                    <a:pt x="439" y="652"/>
                  </a:cubicBezTo>
                  <a:cubicBezTo>
                    <a:pt x="608" y="652"/>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40"/>
            <p:cNvSpPr/>
            <p:nvPr/>
          </p:nvSpPr>
          <p:spPr>
            <a:xfrm>
              <a:off x="5253776" y="2661141"/>
              <a:ext cx="25247" cy="21803"/>
            </a:xfrm>
            <a:custGeom>
              <a:rect b="b" l="l" r="r" t="t"/>
              <a:pathLst>
                <a:path extrusionOk="0" h="652" w="755">
                  <a:moveTo>
                    <a:pt x="431" y="0"/>
                  </a:moveTo>
                  <a:cubicBezTo>
                    <a:pt x="144" y="0"/>
                    <a:pt x="0" y="347"/>
                    <a:pt x="204" y="551"/>
                  </a:cubicBezTo>
                  <a:cubicBezTo>
                    <a:pt x="270" y="621"/>
                    <a:pt x="351" y="652"/>
                    <a:pt x="430" y="652"/>
                  </a:cubicBezTo>
                  <a:cubicBezTo>
                    <a:pt x="596" y="652"/>
                    <a:pt x="755" y="518"/>
                    <a:pt x="755"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40"/>
            <p:cNvSpPr/>
            <p:nvPr/>
          </p:nvSpPr>
          <p:spPr>
            <a:xfrm>
              <a:off x="472670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40"/>
            <p:cNvSpPr/>
            <p:nvPr/>
          </p:nvSpPr>
          <p:spPr>
            <a:xfrm>
              <a:off x="4798797" y="2724810"/>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40"/>
            <p:cNvSpPr/>
            <p:nvPr/>
          </p:nvSpPr>
          <p:spPr>
            <a:xfrm>
              <a:off x="4874471" y="2724810"/>
              <a:ext cx="25682" cy="21636"/>
            </a:xfrm>
            <a:custGeom>
              <a:rect b="b" l="l" r="r" t="t"/>
              <a:pathLst>
                <a:path extrusionOk="0" h="647" w="768">
                  <a:moveTo>
                    <a:pt x="444" y="0"/>
                  </a:moveTo>
                  <a:cubicBezTo>
                    <a:pt x="145" y="0"/>
                    <a:pt x="1" y="348"/>
                    <a:pt x="204" y="551"/>
                  </a:cubicBezTo>
                  <a:cubicBezTo>
                    <a:pt x="270" y="617"/>
                    <a:pt x="353" y="647"/>
                    <a:pt x="434" y="647"/>
                  </a:cubicBezTo>
                  <a:cubicBezTo>
                    <a:pt x="603"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40"/>
            <p:cNvSpPr/>
            <p:nvPr/>
          </p:nvSpPr>
          <p:spPr>
            <a:xfrm>
              <a:off x="495419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40"/>
            <p:cNvSpPr/>
            <p:nvPr/>
          </p:nvSpPr>
          <p:spPr>
            <a:xfrm>
              <a:off x="5026287" y="2724810"/>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40"/>
            <p:cNvSpPr/>
            <p:nvPr/>
          </p:nvSpPr>
          <p:spPr>
            <a:xfrm>
              <a:off x="5105572" y="2724810"/>
              <a:ext cx="22070" cy="21669"/>
            </a:xfrm>
            <a:custGeom>
              <a:rect b="b" l="l" r="r" t="t"/>
              <a:pathLst>
                <a:path extrusionOk="0" h="648" w="660">
                  <a:moveTo>
                    <a:pt x="324" y="0"/>
                  </a:moveTo>
                  <a:cubicBezTo>
                    <a:pt x="144" y="0"/>
                    <a:pt x="1" y="144"/>
                    <a:pt x="1" y="324"/>
                  </a:cubicBezTo>
                  <a:cubicBezTo>
                    <a:pt x="1" y="503"/>
                    <a:pt x="144" y="647"/>
                    <a:pt x="324" y="647"/>
                  </a:cubicBezTo>
                  <a:cubicBezTo>
                    <a:pt x="504" y="647"/>
                    <a:pt x="659" y="503"/>
                    <a:pt x="659" y="324"/>
                  </a:cubicBezTo>
                  <a:cubicBezTo>
                    <a:pt x="659"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40"/>
            <p:cNvSpPr/>
            <p:nvPr/>
          </p:nvSpPr>
          <p:spPr>
            <a:xfrm>
              <a:off x="518168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40"/>
            <p:cNvSpPr/>
            <p:nvPr/>
          </p:nvSpPr>
          <p:spPr>
            <a:xfrm>
              <a:off x="5253776" y="2724810"/>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1" name="Google Shape;2761;p40"/>
          <p:cNvSpPr/>
          <p:nvPr/>
        </p:nvSpPr>
        <p:spPr>
          <a:xfrm flipH="1">
            <a:off x="8523952" y="0"/>
            <a:ext cx="620011" cy="890373"/>
          </a:xfrm>
          <a:custGeom>
            <a:rect b="b" l="l" r="r" t="t"/>
            <a:pathLst>
              <a:path extrusionOk="0" h="26626" w="18541">
                <a:moveTo>
                  <a:pt x="0" y="0"/>
                </a:moveTo>
                <a:lnTo>
                  <a:pt x="0" y="26625"/>
                </a:lnTo>
                <a:lnTo>
                  <a:pt x="12624" y="26625"/>
                </a:lnTo>
                <a:cubicBezTo>
                  <a:pt x="15894" y="26625"/>
                  <a:pt x="18541" y="23966"/>
                  <a:pt x="18541" y="20708"/>
                </a:cubicBezTo>
                <a:lnTo>
                  <a:pt x="185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sp>
        <p:nvSpPr>
          <p:cNvPr id="92" name="Google Shape;92;p5"/>
          <p:cNvSpPr txBox="1"/>
          <p:nvPr>
            <p:ph type="title"/>
          </p:nvPr>
        </p:nvSpPr>
        <p:spPr>
          <a:xfrm>
            <a:off x="2365352" y="444918"/>
            <a:ext cx="1645800" cy="572700"/>
          </a:xfrm>
          <a:prstGeom prst="rect">
            <a:avLst/>
          </a:prstGeom>
        </p:spPr>
        <p:txBody>
          <a:bodyPr anchorCtr="0" anchor="t" bIns="91425" lIns="91425" spcFirstLastPara="1" rIns="91425" wrap="square" tIns="91425">
            <a:noAutofit/>
          </a:bodyPr>
          <a:lstStyle>
            <a:lvl1pPr lvl="0" algn="r">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3" name="Google Shape;93;p5"/>
          <p:cNvSpPr txBox="1"/>
          <p:nvPr>
            <p:ph idx="1" type="subTitle"/>
          </p:nvPr>
        </p:nvSpPr>
        <p:spPr>
          <a:xfrm>
            <a:off x="5129248" y="2596635"/>
            <a:ext cx="1645800" cy="576000"/>
          </a:xfrm>
          <a:prstGeom prst="rect">
            <a:avLst/>
          </a:prstGeom>
        </p:spPr>
        <p:txBody>
          <a:bodyPr anchorCtr="0" anchor="t" bIns="91425" lIns="91425" spcFirstLastPara="1" rIns="91425" wrap="square" tIns="91425">
            <a:noAutofit/>
          </a:bodyPr>
          <a:lstStyle>
            <a:lvl1pPr lvl="0">
              <a:spcBef>
                <a:spcPts val="0"/>
              </a:spcBef>
              <a:spcAft>
                <a:spcPts val="0"/>
              </a:spcAft>
              <a:buSzPts val="4000"/>
              <a:buFont typeface="Teko"/>
              <a:buNone/>
              <a:defRPr sz="4000">
                <a:latin typeface="Teko"/>
                <a:ea typeface="Teko"/>
                <a:cs typeface="Teko"/>
                <a:sym typeface="Teko"/>
              </a:defRPr>
            </a:lvl1pPr>
            <a:lvl2pPr lvl="1">
              <a:spcBef>
                <a:spcPts val="1600"/>
              </a:spcBef>
              <a:spcAft>
                <a:spcPts val="0"/>
              </a:spcAft>
              <a:buSzPts val="4000"/>
              <a:buNone/>
              <a:defRPr sz="4000"/>
            </a:lvl2pPr>
            <a:lvl3pPr lvl="2">
              <a:spcBef>
                <a:spcPts val="1600"/>
              </a:spcBef>
              <a:spcAft>
                <a:spcPts val="0"/>
              </a:spcAft>
              <a:buSzPts val="4000"/>
              <a:buNone/>
              <a:defRPr sz="4000"/>
            </a:lvl3pPr>
            <a:lvl4pPr lvl="3">
              <a:spcBef>
                <a:spcPts val="1600"/>
              </a:spcBef>
              <a:spcAft>
                <a:spcPts val="0"/>
              </a:spcAft>
              <a:buSzPts val="4000"/>
              <a:buNone/>
              <a:defRPr sz="4000"/>
            </a:lvl4pPr>
            <a:lvl5pPr lvl="4">
              <a:spcBef>
                <a:spcPts val="1600"/>
              </a:spcBef>
              <a:spcAft>
                <a:spcPts val="0"/>
              </a:spcAft>
              <a:buSzPts val="4000"/>
              <a:buNone/>
              <a:defRPr sz="4000"/>
            </a:lvl5pPr>
            <a:lvl6pPr lvl="5">
              <a:spcBef>
                <a:spcPts val="1600"/>
              </a:spcBef>
              <a:spcAft>
                <a:spcPts val="0"/>
              </a:spcAft>
              <a:buSzPts val="4000"/>
              <a:buNone/>
              <a:defRPr sz="4000"/>
            </a:lvl6pPr>
            <a:lvl7pPr lvl="6">
              <a:spcBef>
                <a:spcPts val="1600"/>
              </a:spcBef>
              <a:spcAft>
                <a:spcPts val="0"/>
              </a:spcAft>
              <a:buSzPts val="4000"/>
              <a:buNone/>
              <a:defRPr sz="4000"/>
            </a:lvl7pPr>
            <a:lvl8pPr lvl="7">
              <a:spcBef>
                <a:spcPts val="1600"/>
              </a:spcBef>
              <a:spcAft>
                <a:spcPts val="0"/>
              </a:spcAft>
              <a:buSzPts val="4000"/>
              <a:buNone/>
              <a:defRPr sz="4000"/>
            </a:lvl8pPr>
            <a:lvl9pPr lvl="8">
              <a:spcBef>
                <a:spcPts val="1600"/>
              </a:spcBef>
              <a:spcAft>
                <a:spcPts val="1600"/>
              </a:spcAft>
              <a:buSzPts val="4000"/>
              <a:buNone/>
              <a:defRPr sz="4000"/>
            </a:lvl9pPr>
          </a:lstStyle>
          <a:p/>
        </p:txBody>
      </p:sp>
      <p:sp>
        <p:nvSpPr>
          <p:cNvPr id="94" name="Google Shape;94;p5"/>
          <p:cNvSpPr txBox="1"/>
          <p:nvPr>
            <p:ph idx="2" type="subTitle"/>
          </p:nvPr>
        </p:nvSpPr>
        <p:spPr>
          <a:xfrm>
            <a:off x="1267952" y="1208184"/>
            <a:ext cx="2743200" cy="1188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95" name="Google Shape;95;p5"/>
          <p:cNvSpPr txBox="1"/>
          <p:nvPr>
            <p:ph idx="3" type="subTitle"/>
          </p:nvPr>
        </p:nvSpPr>
        <p:spPr>
          <a:xfrm>
            <a:off x="5129248" y="3363047"/>
            <a:ext cx="2746800" cy="11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6" name="Google Shape;96;p5"/>
          <p:cNvSpPr/>
          <p:nvPr/>
        </p:nvSpPr>
        <p:spPr>
          <a:xfrm flipH="1">
            <a:off x="4242998" y="2050626"/>
            <a:ext cx="643252" cy="3092864"/>
          </a:xfrm>
          <a:custGeom>
            <a:rect b="b" l="l" r="r" t="t"/>
            <a:pathLst>
              <a:path extrusionOk="0" h="79888" w="19236">
                <a:moveTo>
                  <a:pt x="1" y="1"/>
                </a:moveTo>
                <a:lnTo>
                  <a:pt x="1" y="79888"/>
                </a:lnTo>
                <a:lnTo>
                  <a:pt x="19236" y="79888"/>
                </a:lnTo>
                <a:lnTo>
                  <a:pt x="192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flipH="1">
            <a:off x="4139654" y="-278022"/>
            <a:ext cx="33" cy="2901355"/>
          </a:xfrm>
          <a:custGeom>
            <a:rect b="b" l="l" r="r" t="t"/>
            <a:pathLst>
              <a:path extrusionOk="0" fill="none" h="86763" w="1">
                <a:moveTo>
                  <a:pt x="0" y="86762"/>
                </a:moveTo>
                <a:lnTo>
                  <a:pt x="0" y="0"/>
                </a:lnTo>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5"/>
          <p:cNvGrpSpPr/>
          <p:nvPr/>
        </p:nvGrpSpPr>
        <p:grpSpPr>
          <a:xfrm flipH="1">
            <a:off x="4242991" y="703559"/>
            <a:ext cx="555973" cy="403086"/>
            <a:chOff x="3759929" y="931284"/>
            <a:chExt cx="555973" cy="403086"/>
          </a:xfrm>
        </p:grpSpPr>
        <p:sp>
          <p:nvSpPr>
            <p:cNvPr id="99" name="Google Shape;99;p5"/>
            <p:cNvSpPr/>
            <p:nvPr/>
          </p:nvSpPr>
          <p:spPr>
            <a:xfrm>
              <a:off x="3759929" y="931284"/>
              <a:ext cx="25682" cy="21636"/>
            </a:xfrm>
            <a:custGeom>
              <a:rect b="b" l="l" r="r" t="t"/>
              <a:pathLst>
                <a:path extrusionOk="0" h="647" w="768">
                  <a:moveTo>
                    <a:pt x="432" y="0"/>
                  </a:moveTo>
                  <a:cubicBezTo>
                    <a:pt x="145" y="0"/>
                    <a:pt x="1" y="347"/>
                    <a:pt x="205" y="551"/>
                  </a:cubicBezTo>
                  <a:cubicBezTo>
                    <a:pt x="271" y="617"/>
                    <a:pt x="353" y="646"/>
                    <a:pt x="434" y="646"/>
                  </a:cubicBezTo>
                  <a:cubicBezTo>
                    <a:pt x="603" y="646"/>
                    <a:pt x="767" y="518"/>
                    <a:pt x="767" y="323"/>
                  </a:cubicBezTo>
                  <a:cubicBezTo>
                    <a:pt x="767" y="144"/>
                    <a:pt x="612"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3835637" y="931284"/>
              <a:ext cx="25682" cy="21636"/>
            </a:xfrm>
            <a:custGeom>
              <a:rect b="b" l="l" r="r" t="t"/>
              <a:pathLst>
                <a:path extrusionOk="0" h="647" w="768">
                  <a:moveTo>
                    <a:pt x="444" y="0"/>
                  </a:moveTo>
                  <a:cubicBezTo>
                    <a:pt x="144" y="0"/>
                    <a:pt x="1" y="347"/>
                    <a:pt x="204" y="551"/>
                  </a:cubicBezTo>
                  <a:cubicBezTo>
                    <a:pt x="274" y="617"/>
                    <a:pt x="358" y="646"/>
                    <a:pt x="439" y="646"/>
                  </a:cubicBezTo>
                  <a:cubicBezTo>
                    <a:pt x="608" y="646"/>
                    <a:pt x="767" y="518"/>
                    <a:pt x="767" y="323"/>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3911747" y="931284"/>
              <a:ext cx="25247" cy="21636"/>
            </a:xfrm>
            <a:custGeom>
              <a:rect b="b" l="l" r="r" t="t"/>
              <a:pathLst>
                <a:path extrusionOk="0" h="647" w="755">
                  <a:moveTo>
                    <a:pt x="431" y="0"/>
                  </a:moveTo>
                  <a:cubicBezTo>
                    <a:pt x="144" y="0"/>
                    <a:pt x="0" y="347"/>
                    <a:pt x="204" y="551"/>
                  </a:cubicBezTo>
                  <a:cubicBezTo>
                    <a:pt x="270" y="617"/>
                    <a:pt x="351" y="646"/>
                    <a:pt x="430" y="646"/>
                  </a:cubicBezTo>
                  <a:cubicBezTo>
                    <a:pt x="596" y="646"/>
                    <a:pt x="755" y="518"/>
                    <a:pt x="755" y="323"/>
                  </a:cubicBezTo>
                  <a:cubicBezTo>
                    <a:pt x="755" y="144"/>
                    <a:pt x="611" y="0"/>
                    <a:pt x="431"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3987421" y="931284"/>
              <a:ext cx="25281" cy="21636"/>
            </a:xfrm>
            <a:custGeom>
              <a:rect b="b" l="l" r="r" t="t"/>
              <a:pathLst>
                <a:path extrusionOk="0" h="647" w="756">
                  <a:moveTo>
                    <a:pt x="432" y="0"/>
                  </a:moveTo>
                  <a:cubicBezTo>
                    <a:pt x="145" y="0"/>
                    <a:pt x="1" y="347"/>
                    <a:pt x="205" y="551"/>
                  </a:cubicBezTo>
                  <a:cubicBezTo>
                    <a:pt x="271" y="617"/>
                    <a:pt x="352" y="646"/>
                    <a:pt x="431" y="646"/>
                  </a:cubicBezTo>
                  <a:cubicBezTo>
                    <a:pt x="597" y="646"/>
                    <a:pt x="756" y="518"/>
                    <a:pt x="756" y="323"/>
                  </a:cubicBezTo>
                  <a:cubicBezTo>
                    <a:pt x="756" y="144"/>
                    <a:pt x="612"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4063129" y="931284"/>
              <a:ext cx="25682" cy="21636"/>
            </a:xfrm>
            <a:custGeom>
              <a:rect b="b" l="l" r="r" t="t"/>
              <a:pathLst>
                <a:path extrusionOk="0" h="647" w="768">
                  <a:moveTo>
                    <a:pt x="444" y="0"/>
                  </a:moveTo>
                  <a:cubicBezTo>
                    <a:pt x="144" y="0"/>
                    <a:pt x="1" y="347"/>
                    <a:pt x="204" y="551"/>
                  </a:cubicBezTo>
                  <a:cubicBezTo>
                    <a:pt x="270" y="617"/>
                    <a:pt x="352" y="646"/>
                    <a:pt x="434" y="646"/>
                  </a:cubicBezTo>
                  <a:cubicBezTo>
                    <a:pt x="603" y="646"/>
                    <a:pt x="767" y="518"/>
                    <a:pt x="767" y="323"/>
                  </a:cubicBezTo>
                  <a:cubicBezTo>
                    <a:pt x="767" y="144"/>
                    <a:pt x="611"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4138838" y="931284"/>
              <a:ext cx="25648" cy="21636"/>
            </a:xfrm>
            <a:custGeom>
              <a:rect b="b" l="l" r="r" t="t"/>
              <a:pathLst>
                <a:path extrusionOk="0" h="647" w="767">
                  <a:moveTo>
                    <a:pt x="443" y="0"/>
                  </a:moveTo>
                  <a:cubicBezTo>
                    <a:pt x="156" y="0"/>
                    <a:pt x="0" y="347"/>
                    <a:pt x="216" y="551"/>
                  </a:cubicBezTo>
                  <a:cubicBezTo>
                    <a:pt x="282" y="617"/>
                    <a:pt x="363" y="646"/>
                    <a:pt x="442" y="646"/>
                  </a:cubicBezTo>
                  <a:cubicBezTo>
                    <a:pt x="608" y="646"/>
                    <a:pt x="767" y="518"/>
                    <a:pt x="767" y="323"/>
                  </a:cubicBezTo>
                  <a:cubicBezTo>
                    <a:pt x="767" y="144"/>
                    <a:pt x="623" y="0"/>
                    <a:pt x="443"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4214914" y="931284"/>
              <a:ext cx="25682" cy="21636"/>
            </a:xfrm>
            <a:custGeom>
              <a:rect b="b" l="l" r="r" t="t"/>
              <a:pathLst>
                <a:path extrusionOk="0" h="647" w="768">
                  <a:moveTo>
                    <a:pt x="432" y="0"/>
                  </a:moveTo>
                  <a:cubicBezTo>
                    <a:pt x="145" y="0"/>
                    <a:pt x="1" y="347"/>
                    <a:pt x="205" y="551"/>
                  </a:cubicBezTo>
                  <a:cubicBezTo>
                    <a:pt x="271" y="617"/>
                    <a:pt x="353" y="646"/>
                    <a:pt x="434" y="646"/>
                  </a:cubicBezTo>
                  <a:cubicBezTo>
                    <a:pt x="603" y="646"/>
                    <a:pt x="767" y="518"/>
                    <a:pt x="767" y="323"/>
                  </a:cubicBezTo>
                  <a:cubicBezTo>
                    <a:pt x="767" y="144"/>
                    <a:pt x="612"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4290622" y="931284"/>
              <a:ext cx="25281" cy="21636"/>
            </a:xfrm>
            <a:custGeom>
              <a:rect b="b" l="l" r="r" t="t"/>
              <a:pathLst>
                <a:path extrusionOk="0" h="647" w="756">
                  <a:moveTo>
                    <a:pt x="432" y="0"/>
                  </a:moveTo>
                  <a:cubicBezTo>
                    <a:pt x="144" y="0"/>
                    <a:pt x="1" y="347"/>
                    <a:pt x="204" y="551"/>
                  </a:cubicBezTo>
                  <a:cubicBezTo>
                    <a:pt x="270" y="617"/>
                    <a:pt x="351" y="646"/>
                    <a:pt x="431" y="646"/>
                  </a:cubicBezTo>
                  <a:cubicBezTo>
                    <a:pt x="596" y="646"/>
                    <a:pt x="755" y="518"/>
                    <a:pt x="755" y="323"/>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3763540" y="994553"/>
              <a:ext cx="21669" cy="22070"/>
            </a:xfrm>
            <a:custGeom>
              <a:rect b="b" l="l" r="r" t="t"/>
              <a:pathLst>
                <a:path extrusionOk="0" h="660" w="648">
                  <a:moveTo>
                    <a:pt x="324" y="0"/>
                  </a:moveTo>
                  <a:cubicBezTo>
                    <a:pt x="144" y="0"/>
                    <a:pt x="1" y="156"/>
                    <a:pt x="1" y="336"/>
                  </a:cubicBezTo>
                  <a:cubicBezTo>
                    <a:pt x="1" y="515"/>
                    <a:pt x="144" y="659"/>
                    <a:pt x="324" y="659"/>
                  </a:cubicBezTo>
                  <a:cubicBezTo>
                    <a:pt x="504" y="659"/>
                    <a:pt x="648" y="515"/>
                    <a:pt x="648" y="336"/>
                  </a:cubicBezTo>
                  <a:cubicBezTo>
                    <a:pt x="648" y="156"/>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3835637" y="994954"/>
              <a:ext cx="25682" cy="21636"/>
            </a:xfrm>
            <a:custGeom>
              <a:rect b="b" l="l" r="r" t="t"/>
              <a:pathLst>
                <a:path extrusionOk="0" h="647" w="768">
                  <a:moveTo>
                    <a:pt x="444" y="0"/>
                  </a:moveTo>
                  <a:cubicBezTo>
                    <a:pt x="144" y="0"/>
                    <a:pt x="1" y="348"/>
                    <a:pt x="204" y="551"/>
                  </a:cubicBezTo>
                  <a:cubicBezTo>
                    <a:pt x="274" y="617"/>
                    <a:pt x="358" y="647"/>
                    <a:pt x="439" y="647"/>
                  </a:cubicBezTo>
                  <a:cubicBezTo>
                    <a:pt x="608" y="647"/>
                    <a:pt x="767" y="518"/>
                    <a:pt x="767" y="324"/>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3915358" y="994553"/>
              <a:ext cx="21636" cy="22070"/>
            </a:xfrm>
            <a:custGeom>
              <a:rect b="b" l="l" r="r" t="t"/>
              <a:pathLst>
                <a:path extrusionOk="0" h="660" w="647">
                  <a:moveTo>
                    <a:pt x="323" y="0"/>
                  </a:moveTo>
                  <a:cubicBezTo>
                    <a:pt x="144" y="0"/>
                    <a:pt x="0" y="156"/>
                    <a:pt x="0" y="336"/>
                  </a:cubicBezTo>
                  <a:cubicBezTo>
                    <a:pt x="0" y="515"/>
                    <a:pt x="144" y="659"/>
                    <a:pt x="323" y="659"/>
                  </a:cubicBezTo>
                  <a:cubicBezTo>
                    <a:pt x="503" y="659"/>
                    <a:pt x="647" y="515"/>
                    <a:pt x="647" y="336"/>
                  </a:cubicBezTo>
                  <a:cubicBezTo>
                    <a:pt x="647" y="156"/>
                    <a:pt x="503" y="0"/>
                    <a:pt x="323"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3987421" y="994954"/>
              <a:ext cx="25281" cy="21636"/>
            </a:xfrm>
            <a:custGeom>
              <a:rect b="b" l="l" r="r" t="t"/>
              <a:pathLst>
                <a:path extrusionOk="0" h="647" w="756">
                  <a:moveTo>
                    <a:pt x="432" y="0"/>
                  </a:moveTo>
                  <a:cubicBezTo>
                    <a:pt x="145" y="0"/>
                    <a:pt x="1" y="348"/>
                    <a:pt x="205" y="551"/>
                  </a:cubicBezTo>
                  <a:cubicBezTo>
                    <a:pt x="271" y="617"/>
                    <a:pt x="352" y="647"/>
                    <a:pt x="431" y="647"/>
                  </a:cubicBezTo>
                  <a:cubicBezTo>
                    <a:pt x="597" y="647"/>
                    <a:pt x="756" y="518"/>
                    <a:pt x="756" y="324"/>
                  </a:cubicBezTo>
                  <a:cubicBezTo>
                    <a:pt x="756" y="144"/>
                    <a:pt x="612"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4063129" y="994954"/>
              <a:ext cx="25682" cy="21636"/>
            </a:xfrm>
            <a:custGeom>
              <a:rect b="b" l="l" r="r" t="t"/>
              <a:pathLst>
                <a:path extrusionOk="0" h="647" w="768">
                  <a:moveTo>
                    <a:pt x="444" y="0"/>
                  </a:moveTo>
                  <a:cubicBezTo>
                    <a:pt x="144" y="0"/>
                    <a:pt x="1" y="348"/>
                    <a:pt x="204" y="551"/>
                  </a:cubicBezTo>
                  <a:cubicBezTo>
                    <a:pt x="274" y="617"/>
                    <a:pt x="358" y="647"/>
                    <a:pt x="439" y="647"/>
                  </a:cubicBezTo>
                  <a:cubicBezTo>
                    <a:pt x="608" y="647"/>
                    <a:pt x="767" y="518"/>
                    <a:pt x="767" y="324"/>
                  </a:cubicBezTo>
                  <a:cubicBezTo>
                    <a:pt x="767" y="144"/>
                    <a:pt x="611"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4142850" y="994553"/>
              <a:ext cx="21636" cy="22070"/>
            </a:xfrm>
            <a:custGeom>
              <a:rect b="b" l="l" r="r" t="t"/>
              <a:pathLst>
                <a:path extrusionOk="0" h="660" w="647">
                  <a:moveTo>
                    <a:pt x="323" y="0"/>
                  </a:moveTo>
                  <a:cubicBezTo>
                    <a:pt x="144" y="0"/>
                    <a:pt x="0" y="156"/>
                    <a:pt x="0" y="336"/>
                  </a:cubicBezTo>
                  <a:cubicBezTo>
                    <a:pt x="0" y="515"/>
                    <a:pt x="144" y="659"/>
                    <a:pt x="323" y="659"/>
                  </a:cubicBezTo>
                  <a:cubicBezTo>
                    <a:pt x="503" y="659"/>
                    <a:pt x="647" y="515"/>
                    <a:pt x="647" y="336"/>
                  </a:cubicBezTo>
                  <a:cubicBezTo>
                    <a:pt x="647" y="156"/>
                    <a:pt x="503" y="0"/>
                    <a:pt x="323"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4218525" y="994553"/>
              <a:ext cx="21669" cy="22070"/>
            </a:xfrm>
            <a:custGeom>
              <a:rect b="b" l="l" r="r" t="t"/>
              <a:pathLst>
                <a:path extrusionOk="0" h="660" w="648">
                  <a:moveTo>
                    <a:pt x="324" y="0"/>
                  </a:moveTo>
                  <a:cubicBezTo>
                    <a:pt x="144" y="0"/>
                    <a:pt x="1" y="156"/>
                    <a:pt x="1" y="336"/>
                  </a:cubicBezTo>
                  <a:cubicBezTo>
                    <a:pt x="1" y="515"/>
                    <a:pt x="144" y="659"/>
                    <a:pt x="324" y="659"/>
                  </a:cubicBezTo>
                  <a:cubicBezTo>
                    <a:pt x="504" y="659"/>
                    <a:pt x="648" y="515"/>
                    <a:pt x="648" y="336"/>
                  </a:cubicBezTo>
                  <a:cubicBezTo>
                    <a:pt x="648" y="156"/>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4290622" y="994954"/>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3763540" y="1058223"/>
              <a:ext cx="21669" cy="22070"/>
            </a:xfrm>
            <a:custGeom>
              <a:rect b="b" l="l" r="r" t="t"/>
              <a:pathLst>
                <a:path extrusionOk="0" h="660" w="648">
                  <a:moveTo>
                    <a:pt x="324" y="1"/>
                  </a:moveTo>
                  <a:cubicBezTo>
                    <a:pt x="144" y="1"/>
                    <a:pt x="1" y="144"/>
                    <a:pt x="1" y="324"/>
                  </a:cubicBezTo>
                  <a:cubicBezTo>
                    <a:pt x="1" y="504"/>
                    <a:pt x="144" y="659"/>
                    <a:pt x="324" y="659"/>
                  </a:cubicBezTo>
                  <a:cubicBezTo>
                    <a:pt x="504" y="659"/>
                    <a:pt x="648" y="504"/>
                    <a:pt x="648" y="324"/>
                  </a:cubicBezTo>
                  <a:cubicBezTo>
                    <a:pt x="648" y="144"/>
                    <a:pt x="504" y="1"/>
                    <a:pt x="32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3835637" y="1058223"/>
              <a:ext cx="25682" cy="22037"/>
            </a:xfrm>
            <a:custGeom>
              <a:rect b="b" l="l" r="r" t="t"/>
              <a:pathLst>
                <a:path extrusionOk="0" h="659" w="768">
                  <a:moveTo>
                    <a:pt x="444" y="1"/>
                  </a:moveTo>
                  <a:cubicBezTo>
                    <a:pt x="144" y="1"/>
                    <a:pt x="1" y="348"/>
                    <a:pt x="204" y="564"/>
                  </a:cubicBezTo>
                  <a:cubicBezTo>
                    <a:pt x="274" y="629"/>
                    <a:pt x="357" y="659"/>
                    <a:pt x="437" y="659"/>
                  </a:cubicBezTo>
                  <a:cubicBezTo>
                    <a:pt x="607" y="659"/>
                    <a:pt x="767" y="527"/>
                    <a:pt x="767" y="324"/>
                  </a:cubicBezTo>
                  <a:cubicBezTo>
                    <a:pt x="767" y="144"/>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3915358" y="1058223"/>
              <a:ext cx="21636" cy="22070"/>
            </a:xfrm>
            <a:custGeom>
              <a:rect b="b" l="l" r="r" t="t"/>
              <a:pathLst>
                <a:path extrusionOk="0" h="660" w="647">
                  <a:moveTo>
                    <a:pt x="323" y="1"/>
                  </a:moveTo>
                  <a:cubicBezTo>
                    <a:pt x="144" y="1"/>
                    <a:pt x="0" y="144"/>
                    <a:pt x="0" y="324"/>
                  </a:cubicBezTo>
                  <a:cubicBezTo>
                    <a:pt x="0" y="504"/>
                    <a:pt x="144" y="659"/>
                    <a:pt x="323" y="659"/>
                  </a:cubicBezTo>
                  <a:cubicBezTo>
                    <a:pt x="503" y="659"/>
                    <a:pt x="647" y="504"/>
                    <a:pt x="647" y="324"/>
                  </a:cubicBezTo>
                  <a:cubicBezTo>
                    <a:pt x="647" y="144"/>
                    <a:pt x="503" y="1"/>
                    <a:pt x="323"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3987421" y="1058223"/>
              <a:ext cx="25281" cy="22037"/>
            </a:xfrm>
            <a:custGeom>
              <a:rect b="b" l="l" r="r" t="t"/>
              <a:pathLst>
                <a:path extrusionOk="0" h="659" w="756">
                  <a:moveTo>
                    <a:pt x="432" y="1"/>
                  </a:moveTo>
                  <a:cubicBezTo>
                    <a:pt x="145" y="1"/>
                    <a:pt x="1" y="348"/>
                    <a:pt x="205" y="564"/>
                  </a:cubicBezTo>
                  <a:cubicBezTo>
                    <a:pt x="270" y="629"/>
                    <a:pt x="350" y="659"/>
                    <a:pt x="429" y="659"/>
                  </a:cubicBezTo>
                  <a:cubicBezTo>
                    <a:pt x="596" y="659"/>
                    <a:pt x="756" y="527"/>
                    <a:pt x="756" y="324"/>
                  </a:cubicBezTo>
                  <a:cubicBezTo>
                    <a:pt x="756" y="144"/>
                    <a:pt x="612"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4063129" y="1058223"/>
              <a:ext cx="25682" cy="22037"/>
            </a:xfrm>
            <a:custGeom>
              <a:rect b="b" l="l" r="r" t="t"/>
              <a:pathLst>
                <a:path extrusionOk="0" h="659" w="768">
                  <a:moveTo>
                    <a:pt x="444" y="1"/>
                  </a:moveTo>
                  <a:cubicBezTo>
                    <a:pt x="144" y="1"/>
                    <a:pt x="1" y="348"/>
                    <a:pt x="204" y="564"/>
                  </a:cubicBezTo>
                  <a:cubicBezTo>
                    <a:pt x="270" y="629"/>
                    <a:pt x="351" y="659"/>
                    <a:pt x="432" y="659"/>
                  </a:cubicBezTo>
                  <a:cubicBezTo>
                    <a:pt x="602" y="659"/>
                    <a:pt x="767" y="527"/>
                    <a:pt x="767" y="324"/>
                  </a:cubicBezTo>
                  <a:cubicBezTo>
                    <a:pt x="767" y="144"/>
                    <a:pt x="611"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4142850" y="1058223"/>
              <a:ext cx="21636" cy="22070"/>
            </a:xfrm>
            <a:custGeom>
              <a:rect b="b" l="l" r="r" t="t"/>
              <a:pathLst>
                <a:path extrusionOk="0" h="660" w="647">
                  <a:moveTo>
                    <a:pt x="323" y="1"/>
                  </a:moveTo>
                  <a:cubicBezTo>
                    <a:pt x="144" y="1"/>
                    <a:pt x="0" y="144"/>
                    <a:pt x="0" y="324"/>
                  </a:cubicBezTo>
                  <a:cubicBezTo>
                    <a:pt x="0" y="504"/>
                    <a:pt x="144" y="659"/>
                    <a:pt x="323" y="659"/>
                  </a:cubicBezTo>
                  <a:cubicBezTo>
                    <a:pt x="503" y="659"/>
                    <a:pt x="647" y="504"/>
                    <a:pt x="647" y="324"/>
                  </a:cubicBezTo>
                  <a:cubicBezTo>
                    <a:pt x="647" y="144"/>
                    <a:pt x="503" y="1"/>
                    <a:pt x="323"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4218525" y="1058223"/>
              <a:ext cx="21669" cy="22070"/>
            </a:xfrm>
            <a:custGeom>
              <a:rect b="b" l="l" r="r" t="t"/>
              <a:pathLst>
                <a:path extrusionOk="0" h="660" w="648">
                  <a:moveTo>
                    <a:pt x="324" y="1"/>
                  </a:moveTo>
                  <a:cubicBezTo>
                    <a:pt x="144" y="1"/>
                    <a:pt x="1" y="144"/>
                    <a:pt x="1" y="324"/>
                  </a:cubicBezTo>
                  <a:cubicBezTo>
                    <a:pt x="1" y="504"/>
                    <a:pt x="144" y="659"/>
                    <a:pt x="324" y="659"/>
                  </a:cubicBezTo>
                  <a:cubicBezTo>
                    <a:pt x="504" y="659"/>
                    <a:pt x="648" y="504"/>
                    <a:pt x="648" y="324"/>
                  </a:cubicBezTo>
                  <a:cubicBezTo>
                    <a:pt x="648" y="144"/>
                    <a:pt x="504" y="1"/>
                    <a:pt x="32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4290622" y="1058223"/>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3759929" y="1121926"/>
              <a:ext cx="25682" cy="21636"/>
            </a:xfrm>
            <a:custGeom>
              <a:rect b="b" l="l" r="r" t="t"/>
              <a:pathLst>
                <a:path extrusionOk="0" h="647" w="768">
                  <a:moveTo>
                    <a:pt x="432" y="0"/>
                  </a:moveTo>
                  <a:cubicBezTo>
                    <a:pt x="145" y="0"/>
                    <a:pt x="1" y="347"/>
                    <a:pt x="205" y="551"/>
                  </a:cubicBezTo>
                  <a:cubicBezTo>
                    <a:pt x="271" y="617"/>
                    <a:pt x="353" y="646"/>
                    <a:pt x="434" y="646"/>
                  </a:cubicBezTo>
                  <a:cubicBezTo>
                    <a:pt x="603" y="646"/>
                    <a:pt x="767" y="518"/>
                    <a:pt x="767" y="323"/>
                  </a:cubicBezTo>
                  <a:cubicBezTo>
                    <a:pt x="767" y="144"/>
                    <a:pt x="612"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3835637" y="1121926"/>
              <a:ext cx="25682" cy="21636"/>
            </a:xfrm>
            <a:custGeom>
              <a:rect b="b" l="l" r="r" t="t"/>
              <a:pathLst>
                <a:path extrusionOk="0" h="647" w="768">
                  <a:moveTo>
                    <a:pt x="444" y="0"/>
                  </a:moveTo>
                  <a:cubicBezTo>
                    <a:pt x="144" y="0"/>
                    <a:pt x="1" y="347"/>
                    <a:pt x="204" y="551"/>
                  </a:cubicBezTo>
                  <a:cubicBezTo>
                    <a:pt x="274" y="617"/>
                    <a:pt x="358" y="646"/>
                    <a:pt x="439" y="646"/>
                  </a:cubicBezTo>
                  <a:cubicBezTo>
                    <a:pt x="608" y="646"/>
                    <a:pt x="767" y="518"/>
                    <a:pt x="767" y="323"/>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3911747" y="1121926"/>
              <a:ext cx="25247" cy="21636"/>
            </a:xfrm>
            <a:custGeom>
              <a:rect b="b" l="l" r="r" t="t"/>
              <a:pathLst>
                <a:path extrusionOk="0" h="647" w="755">
                  <a:moveTo>
                    <a:pt x="431" y="0"/>
                  </a:moveTo>
                  <a:cubicBezTo>
                    <a:pt x="144" y="0"/>
                    <a:pt x="0" y="347"/>
                    <a:pt x="204" y="551"/>
                  </a:cubicBezTo>
                  <a:cubicBezTo>
                    <a:pt x="270" y="617"/>
                    <a:pt x="351" y="646"/>
                    <a:pt x="430" y="646"/>
                  </a:cubicBezTo>
                  <a:cubicBezTo>
                    <a:pt x="596" y="646"/>
                    <a:pt x="755" y="518"/>
                    <a:pt x="755" y="323"/>
                  </a:cubicBezTo>
                  <a:cubicBezTo>
                    <a:pt x="755" y="144"/>
                    <a:pt x="611" y="0"/>
                    <a:pt x="431"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3987421" y="1121926"/>
              <a:ext cx="25281" cy="21636"/>
            </a:xfrm>
            <a:custGeom>
              <a:rect b="b" l="l" r="r" t="t"/>
              <a:pathLst>
                <a:path extrusionOk="0" h="647" w="756">
                  <a:moveTo>
                    <a:pt x="432" y="0"/>
                  </a:moveTo>
                  <a:cubicBezTo>
                    <a:pt x="145" y="0"/>
                    <a:pt x="1" y="347"/>
                    <a:pt x="205" y="551"/>
                  </a:cubicBezTo>
                  <a:cubicBezTo>
                    <a:pt x="271" y="617"/>
                    <a:pt x="352" y="646"/>
                    <a:pt x="431" y="646"/>
                  </a:cubicBezTo>
                  <a:cubicBezTo>
                    <a:pt x="597" y="646"/>
                    <a:pt x="756" y="518"/>
                    <a:pt x="756" y="323"/>
                  </a:cubicBezTo>
                  <a:cubicBezTo>
                    <a:pt x="756" y="144"/>
                    <a:pt x="612"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4063129" y="1121926"/>
              <a:ext cx="25682" cy="21636"/>
            </a:xfrm>
            <a:custGeom>
              <a:rect b="b" l="l" r="r" t="t"/>
              <a:pathLst>
                <a:path extrusionOk="0" h="647" w="768">
                  <a:moveTo>
                    <a:pt x="444" y="0"/>
                  </a:moveTo>
                  <a:cubicBezTo>
                    <a:pt x="144" y="0"/>
                    <a:pt x="1" y="347"/>
                    <a:pt x="204" y="551"/>
                  </a:cubicBezTo>
                  <a:cubicBezTo>
                    <a:pt x="270" y="617"/>
                    <a:pt x="352" y="646"/>
                    <a:pt x="434" y="646"/>
                  </a:cubicBezTo>
                  <a:cubicBezTo>
                    <a:pt x="603" y="646"/>
                    <a:pt x="767" y="518"/>
                    <a:pt x="767" y="323"/>
                  </a:cubicBezTo>
                  <a:cubicBezTo>
                    <a:pt x="767" y="144"/>
                    <a:pt x="611"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4138838" y="1121926"/>
              <a:ext cx="25648" cy="21636"/>
            </a:xfrm>
            <a:custGeom>
              <a:rect b="b" l="l" r="r" t="t"/>
              <a:pathLst>
                <a:path extrusionOk="0" h="647" w="767">
                  <a:moveTo>
                    <a:pt x="443" y="0"/>
                  </a:moveTo>
                  <a:cubicBezTo>
                    <a:pt x="156" y="0"/>
                    <a:pt x="0" y="347"/>
                    <a:pt x="216" y="551"/>
                  </a:cubicBezTo>
                  <a:cubicBezTo>
                    <a:pt x="282" y="617"/>
                    <a:pt x="363" y="646"/>
                    <a:pt x="442" y="646"/>
                  </a:cubicBezTo>
                  <a:cubicBezTo>
                    <a:pt x="608" y="646"/>
                    <a:pt x="767" y="518"/>
                    <a:pt x="767" y="323"/>
                  </a:cubicBezTo>
                  <a:cubicBezTo>
                    <a:pt x="767" y="144"/>
                    <a:pt x="623" y="0"/>
                    <a:pt x="443"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4214914" y="1121926"/>
              <a:ext cx="25682" cy="21636"/>
            </a:xfrm>
            <a:custGeom>
              <a:rect b="b" l="l" r="r" t="t"/>
              <a:pathLst>
                <a:path extrusionOk="0" h="647" w="768">
                  <a:moveTo>
                    <a:pt x="432" y="0"/>
                  </a:moveTo>
                  <a:cubicBezTo>
                    <a:pt x="145" y="0"/>
                    <a:pt x="1" y="347"/>
                    <a:pt x="205" y="551"/>
                  </a:cubicBezTo>
                  <a:cubicBezTo>
                    <a:pt x="271" y="617"/>
                    <a:pt x="353" y="646"/>
                    <a:pt x="434" y="646"/>
                  </a:cubicBezTo>
                  <a:cubicBezTo>
                    <a:pt x="603" y="646"/>
                    <a:pt x="767" y="518"/>
                    <a:pt x="767" y="323"/>
                  </a:cubicBezTo>
                  <a:cubicBezTo>
                    <a:pt x="767" y="144"/>
                    <a:pt x="612"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4290622" y="1121926"/>
              <a:ext cx="25281" cy="21636"/>
            </a:xfrm>
            <a:custGeom>
              <a:rect b="b" l="l" r="r" t="t"/>
              <a:pathLst>
                <a:path extrusionOk="0" h="647" w="756">
                  <a:moveTo>
                    <a:pt x="432" y="0"/>
                  </a:moveTo>
                  <a:cubicBezTo>
                    <a:pt x="144" y="0"/>
                    <a:pt x="1" y="347"/>
                    <a:pt x="204" y="551"/>
                  </a:cubicBezTo>
                  <a:cubicBezTo>
                    <a:pt x="270" y="617"/>
                    <a:pt x="351" y="646"/>
                    <a:pt x="431" y="646"/>
                  </a:cubicBezTo>
                  <a:cubicBezTo>
                    <a:pt x="596" y="646"/>
                    <a:pt x="755" y="518"/>
                    <a:pt x="755" y="323"/>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3763540" y="1185596"/>
              <a:ext cx="21669" cy="21669"/>
            </a:xfrm>
            <a:custGeom>
              <a:rect b="b" l="l" r="r" t="t"/>
              <a:pathLst>
                <a:path extrusionOk="0" h="648" w="648">
                  <a:moveTo>
                    <a:pt x="324" y="0"/>
                  </a:moveTo>
                  <a:cubicBezTo>
                    <a:pt x="144" y="0"/>
                    <a:pt x="1" y="144"/>
                    <a:pt x="1" y="324"/>
                  </a:cubicBezTo>
                  <a:cubicBezTo>
                    <a:pt x="1" y="503"/>
                    <a:pt x="144" y="647"/>
                    <a:pt x="324" y="647"/>
                  </a:cubicBezTo>
                  <a:cubicBezTo>
                    <a:pt x="504" y="647"/>
                    <a:pt x="648" y="503"/>
                    <a:pt x="648" y="324"/>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3835637" y="1185596"/>
              <a:ext cx="25682" cy="21636"/>
            </a:xfrm>
            <a:custGeom>
              <a:rect b="b" l="l" r="r" t="t"/>
              <a:pathLst>
                <a:path extrusionOk="0" h="647" w="768">
                  <a:moveTo>
                    <a:pt x="444" y="0"/>
                  </a:moveTo>
                  <a:cubicBezTo>
                    <a:pt x="144" y="0"/>
                    <a:pt x="1" y="348"/>
                    <a:pt x="204" y="551"/>
                  </a:cubicBezTo>
                  <a:cubicBezTo>
                    <a:pt x="274" y="617"/>
                    <a:pt x="358" y="647"/>
                    <a:pt x="439" y="647"/>
                  </a:cubicBezTo>
                  <a:cubicBezTo>
                    <a:pt x="608" y="647"/>
                    <a:pt x="767" y="518"/>
                    <a:pt x="767" y="324"/>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3915358" y="1185596"/>
              <a:ext cx="21636" cy="21669"/>
            </a:xfrm>
            <a:custGeom>
              <a:rect b="b" l="l" r="r" t="t"/>
              <a:pathLst>
                <a:path extrusionOk="0" h="648" w="647">
                  <a:moveTo>
                    <a:pt x="323" y="0"/>
                  </a:moveTo>
                  <a:cubicBezTo>
                    <a:pt x="144" y="0"/>
                    <a:pt x="0" y="144"/>
                    <a:pt x="0" y="324"/>
                  </a:cubicBezTo>
                  <a:cubicBezTo>
                    <a:pt x="0" y="503"/>
                    <a:pt x="144" y="647"/>
                    <a:pt x="323" y="647"/>
                  </a:cubicBezTo>
                  <a:cubicBezTo>
                    <a:pt x="503" y="647"/>
                    <a:pt x="647" y="503"/>
                    <a:pt x="647" y="324"/>
                  </a:cubicBezTo>
                  <a:cubicBezTo>
                    <a:pt x="647" y="144"/>
                    <a:pt x="503" y="0"/>
                    <a:pt x="323"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3987421" y="1185596"/>
              <a:ext cx="25281" cy="21636"/>
            </a:xfrm>
            <a:custGeom>
              <a:rect b="b" l="l" r="r" t="t"/>
              <a:pathLst>
                <a:path extrusionOk="0" h="647" w="756">
                  <a:moveTo>
                    <a:pt x="432" y="0"/>
                  </a:moveTo>
                  <a:cubicBezTo>
                    <a:pt x="145" y="0"/>
                    <a:pt x="1" y="348"/>
                    <a:pt x="205" y="551"/>
                  </a:cubicBezTo>
                  <a:cubicBezTo>
                    <a:pt x="271" y="617"/>
                    <a:pt x="352" y="647"/>
                    <a:pt x="431" y="647"/>
                  </a:cubicBezTo>
                  <a:cubicBezTo>
                    <a:pt x="597" y="647"/>
                    <a:pt x="756" y="518"/>
                    <a:pt x="756" y="324"/>
                  </a:cubicBezTo>
                  <a:cubicBezTo>
                    <a:pt x="756" y="144"/>
                    <a:pt x="612"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4063129" y="1185596"/>
              <a:ext cx="25682" cy="21636"/>
            </a:xfrm>
            <a:custGeom>
              <a:rect b="b" l="l" r="r" t="t"/>
              <a:pathLst>
                <a:path extrusionOk="0" h="647" w="768">
                  <a:moveTo>
                    <a:pt x="444" y="0"/>
                  </a:moveTo>
                  <a:cubicBezTo>
                    <a:pt x="144" y="0"/>
                    <a:pt x="1" y="348"/>
                    <a:pt x="204" y="551"/>
                  </a:cubicBezTo>
                  <a:cubicBezTo>
                    <a:pt x="270" y="617"/>
                    <a:pt x="352" y="647"/>
                    <a:pt x="434" y="647"/>
                  </a:cubicBezTo>
                  <a:cubicBezTo>
                    <a:pt x="603" y="647"/>
                    <a:pt x="767" y="518"/>
                    <a:pt x="767" y="324"/>
                  </a:cubicBezTo>
                  <a:cubicBezTo>
                    <a:pt x="767" y="144"/>
                    <a:pt x="611"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4142850" y="1185596"/>
              <a:ext cx="21636" cy="21669"/>
            </a:xfrm>
            <a:custGeom>
              <a:rect b="b" l="l" r="r" t="t"/>
              <a:pathLst>
                <a:path extrusionOk="0" h="648" w="647">
                  <a:moveTo>
                    <a:pt x="323" y="0"/>
                  </a:moveTo>
                  <a:cubicBezTo>
                    <a:pt x="144" y="0"/>
                    <a:pt x="0" y="144"/>
                    <a:pt x="0" y="324"/>
                  </a:cubicBezTo>
                  <a:cubicBezTo>
                    <a:pt x="0" y="503"/>
                    <a:pt x="144" y="647"/>
                    <a:pt x="323" y="647"/>
                  </a:cubicBezTo>
                  <a:cubicBezTo>
                    <a:pt x="503" y="647"/>
                    <a:pt x="647" y="503"/>
                    <a:pt x="647" y="324"/>
                  </a:cubicBezTo>
                  <a:cubicBezTo>
                    <a:pt x="647" y="144"/>
                    <a:pt x="503" y="0"/>
                    <a:pt x="323"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4218525" y="1185596"/>
              <a:ext cx="21669" cy="21669"/>
            </a:xfrm>
            <a:custGeom>
              <a:rect b="b" l="l" r="r" t="t"/>
              <a:pathLst>
                <a:path extrusionOk="0" h="648" w="648">
                  <a:moveTo>
                    <a:pt x="324" y="0"/>
                  </a:moveTo>
                  <a:cubicBezTo>
                    <a:pt x="144" y="0"/>
                    <a:pt x="1" y="144"/>
                    <a:pt x="1" y="324"/>
                  </a:cubicBezTo>
                  <a:cubicBezTo>
                    <a:pt x="1" y="503"/>
                    <a:pt x="144" y="647"/>
                    <a:pt x="324" y="647"/>
                  </a:cubicBezTo>
                  <a:cubicBezTo>
                    <a:pt x="504" y="647"/>
                    <a:pt x="648" y="503"/>
                    <a:pt x="648" y="324"/>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4290622" y="1185596"/>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3759929" y="1248864"/>
              <a:ext cx="25682" cy="22070"/>
            </a:xfrm>
            <a:custGeom>
              <a:rect b="b" l="l" r="r" t="t"/>
              <a:pathLst>
                <a:path extrusionOk="0" h="660" w="768">
                  <a:moveTo>
                    <a:pt x="432" y="1"/>
                  </a:moveTo>
                  <a:cubicBezTo>
                    <a:pt x="145" y="1"/>
                    <a:pt x="1" y="360"/>
                    <a:pt x="205" y="564"/>
                  </a:cubicBezTo>
                  <a:cubicBezTo>
                    <a:pt x="271" y="630"/>
                    <a:pt x="353" y="659"/>
                    <a:pt x="434" y="659"/>
                  </a:cubicBezTo>
                  <a:cubicBezTo>
                    <a:pt x="603" y="659"/>
                    <a:pt x="767" y="531"/>
                    <a:pt x="767" y="336"/>
                  </a:cubicBezTo>
                  <a:cubicBezTo>
                    <a:pt x="767" y="157"/>
                    <a:pt x="612"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3835637" y="1248864"/>
              <a:ext cx="25682" cy="22070"/>
            </a:xfrm>
            <a:custGeom>
              <a:rect b="b" l="l" r="r" t="t"/>
              <a:pathLst>
                <a:path extrusionOk="0" h="660" w="768">
                  <a:moveTo>
                    <a:pt x="444" y="1"/>
                  </a:moveTo>
                  <a:cubicBezTo>
                    <a:pt x="144" y="1"/>
                    <a:pt x="1" y="360"/>
                    <a:pt x="204" y="564"/>
                  </a:cubicBezTo>
                  <a:cubicBezTo>
                    <a:pt x="274" y="630"/>
                    <a:pt x="358" y="659"/>
                    <a:pt x="439" y="659"/>
                  </a:cubicBezTo>
                  <a:cubicBezTo>
                    <a:pt x="608" y="659"/>
                    <a:pt x="767" y="531"/>
                    <a:pt x="767" y="336"/>
                  </a:cubicBezTo>
                  <a:cubicBezTo>
                    <a:pt x="767" y="157"/>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3911747" y="1248864"/>
              <a:ext cx="25247" cy="22070"/>
            </a:xfrm>
            <a:custGeom>
              <a:rect b="b" l="l" r="r" t="t"/>
              <a:pathLst>
                <a:path extrusionOk="0" h="660" w="755">
                  <a:moveTo>
                    <a:pt x="431" y="1"/>
                  </a:moveTo>
                  <a:cubicBezTo>
                    <a:pt x="144" y="1"/>
                    <a:pt x="0" y="360"/>
                    <a:pt x="204" y="564"/>
                  </a:cubicBezTo>
                  <a:cubicBezTo>
                    <a:pt x="270" y="630"/>
                    <a:pt x="351" y="659"/>
                    <a:pt x="430" y="659"/>
                  </a:cubicBezTo>
                  <a:cubicBezTo>
                    <a:pt x="596" y="659"/>
                    <a:pt x="755" y="531"/>
                    <a:pt x="755" y="336"/>
                  </a:cubicBezTo>
                  <a:cubicBezTo>
                    <a:pt x="755" y="157"/>
                    <a:pt x="611" y="1"/>
                    <a:pt x="431"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3987421" y="1248864"/>
              <a:ext cx="25281" cy="22070"/>
            </a:xfrm>
            <a:custGeom>
              <a:rect b="b" l="l" r="r" t="t"/>
              <a:pathLst>
                <a:path extrusionOk="0" h="660" w="756">
                  <a:moveTo>
                    <a:pt x="432" y="1"/>
                  </a:moveTo>
                  <a:cubicBezTo>
                    <a:pt x="145" y="1"/>
                    <a:pt x="1" y="348"/>
                    <a:pt x="205" y="564"/>
                  </a:cubicBezTo>
                  <a:cubicBezTo>
                    <a:pt x="271" y="630"/>
                    <a:pt x="352" y="659"/>
                    <a:pt x="431" y="659"/>
                  </a:cubicBezTo>
                  <a:cubicBezTo>
                    <a:pt x="597" y="659"/>
                    <a:pt x="756" y="531"/>
                    <a:pt x="756" y="336"/>
                  </a:cubicBezTo>
                  <a:cubicBezTo>
                    <a:pt x="756" y="157"/>
                    <a:pt x="612"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4063129" y="1248864"/>
              <a:ext cx="25682" cy="22070"/>
            </a:xfrm>
            <a:custGeom>
              <a:rect b="b" l="l" r="r" t="t"/>
              <a:pathLst>
                <a:path extrusionOk="0" h="660" w="768">
                  <a:moveTo>
                    <a:pt x="444" y="1"/>
                  </a:moveTo>
                  <a:cubicBezTo>
                    <a:pt x="144" y="1"/>
                    <a:pt x="1" y="360"/>
                    <a:pt x="204" y="564"/>
                  </a:cubicBezTo>
                  <a:cubicBezTo>
                    <a:pt x="270" y="630"/>
                    <a:pt x="352" y="659"/>
                    <a:pt x="434" y="659"/>
                  </a:cubicBezTo>
                  <a:cubicBezTo>
                    <a:pt x="603" y="659"/>
                    <a:pt x="767" y="531"/>
                    <a:pt x="767" y="336"/>
                  </a:cubicBezTo>
                  <a:cubicBezTo>
                    <a:pt x="767" y="157"/>
                    <a:pt x="611"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4138838" y="1248864"/>
              <a:ext cx="25648" cy="22070"/>
            </a:xfrm>
            <a:custGeom>
              <a:rect b="b" l="l" r="r" t="t"/>
              <a:pathLst>
                <a:path extrusionOk="0" h="660" w="767">
                  <a:moveTo>
                    <a:pt x="443" y="1"/>
                  </a:moveTo>
                  <a:cubicBezTo>
                    <a:pt x="156" y="1"/>
                    <a:pt x="0" y="360"/>
                    <a:pt x="216" y="564"/>
                  </a:cubicBezTo>
                  <a:cubicBezTo>
                    <a:pt x="282" y="630"/>
                    <a:pt x="363" y="659"/>
                    <a:pt x="442" y="659"/>
                  </a:cubicBezTo>
                  <a:cubicBezTo>
                    <a:pt x="608" y="659"/>
                    <a:pt x="767" y="531"/>
                    <a:pt x="767" y="336"/>
                  </a:cubicBezTo>
                  <a:cubicBezTo>
                    <a:pt x="767" y="157"/>
                    <a:pt x="623" y="1"/>
                    <a:pt x="443"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4214914" y="1248864"/>
              <a:ext cx="25682" cy="22070"/>
            </a:xfrm>
            <a:custGeom>
              <a:rect b="b" l="l" r="r" t="t"/>
              <a:pathLst>
                <a:path extrusionOk="0" h="660" w="768">
                  <a:moveTo>
                    <a:pt x="432" y="1"/>
                  </a:moveTo>
                  <a:cubicBezTo>
                    <a:pt x="145" y="1"/>
                    <a:pt x="1" y="360"/>
                    <a:pt x="205" y="564"/>
                  </a:cubicBezTo>
                  <a:cubicBezTo>
                    <a:pt x="271" y="630"/>
                    <a:pt x="353" y="659"/>
                    <a:pt x="434" y="659"/>
                  </a:cubicBezTo>
                  <a:cubicBezTo>
                    <a:pt x="603" y="659"/>
                    <a:pt x="767" y="531"/>
                    <a:pt x="767" y="336"/>
                  </a:cubicBezTo>
                  <a:cubicBezTo>
                    <a:pt x="767" y="157"/>
                    <a:pt x="612"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4290622" y="1248864"/>
              <a:ext cx="25281" cy="22070"/>
            </a:xfrm>
            <a:custGeom>
              <a:rect b="b" l="l" r="r" t="t"/>
              <a:pathLst>
                <a:path extrusionOk="0" h="660" w="756">
                  <a:moveTo>
                    <a:pt x="432" y="1"/>
                  </a:moveTo>
                  <a:cubicBezTo>
                    <a:pt x="144" y="1"/>
                    <a:pt x="1" y="360"/>
                    <a:pt x="204" y="564"/>
                  </a:cubicBezTo>
                  <a:cubicBezTo>
                    <a:pt x="270" y="630"/>
                    <a:pt x="351" y="659"/>
                    <a:pt x="431" y="659"/>
                  </a:cubicBezTo>
                  <a:cubicBezTo>
                    <a:pt x="596" y="659"/>
                    <a:pt x="755" y="531"/>
                    <a:pt x="755" y="336"/>
                  </a:cubicBezTo>
                  <a:cubicBezTo>
                    <a:pt x="755" y="157"/>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3763540" y="1312567"/>
              <a:ext cx="21669" cy="21636"/>
            </a:xfrm>
            <a:custGeom>
              <a:rect b="b" l="l" r="r" t="t"/>
              <a:pathLst>
                <a:path extrusionOk="0" h="647" w="648">
                  <a:moveTo>
                    <a:pt x="324" y="0"/>
                  </a:moveTo>
                  <a:cubicBezTo>
                    <a:pt x="144" y="0"/>
                    <a:pt x="1" y="144"/>
                    <a:pt x="1" y="324"/>
                  </a:cubicBezTo>
                  <a:cubicBezTo>
                    <a:pt x="1" y="503"/>
                    <a:pt x="144" y="647"/>
                    <a:pt x="324" y="647"/>
                  </a:cubicBezTo>
                  <a:cubicBezTo>
                    <a:pt x="504" y="647"/>
                    <a:pt x="648" y="503"/>
                    <a:pt x="648" y="324"/>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3835637" y="1312567"/>
              <a:ext cx="25682" cy="21803"/>
            </a:xfrm>
            <a:custGeom>
              <a:rect b="b" l="l" r="r" t="t"/>
              <a:pathLst>
                <a:path extrusionOk="0" h="652" w="768">
                  <a:moveTo>
                    <a:pt x="444" y="0"/>
                  </a:moveTo>
                  <a:cubicBezTo>
                    <a:pt x="144" y="0"/>
                    <a:pt x="1" y="348"/>
                    <a:pt x="204" y="551"/>
                  </a:cubicBezTo>
                  <a:cubicBezTo>
                    <a:pt x="274" y="621"/>
                    <a:pt x="358" y="652"/>
                    <a:pt x="439" y="652"/>
                  </a:cubicBezTo>
                  <a:cubicBezTo>
                    <a:pt x="609" y="652"/>
                    <a:pt x="767" y="518"/>
                    <a:pt x="767" y="324"/>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3915358" y="1312567"/>
              <a:ext cx="21636" cy="21636"/>
            </a:xfrm>
            <a:custGeom>
              <a:rect b="b" l="l" r="r" t="t"/>
              <a:pathLst>
                <a:path extrusionOk="0" h="647" w="647">
                  <a:moveTo>
                    <a:pt x="323" y="0"/>
                  </a:moveTo>
                  <a:cubicBezTo>
                    <a:pt x="144" y="0"/>
                    <a:pt x="0" y="144"/>
                    <a:pt x="0" y="324"/>
                  </a:cubicBezTo>
                  <a:cubicBezTo>
                    <a:pt x="0" y="503"/>
                    <a:pt x="144" y="647"/>
                    <a:pt x="323" y="647"/>
                  </a:cubicBezTo>
                  <a:cubicBezTo>
                    <a:pt x="503" y="647"/>
                    <a:pt x="647" y="503"/>
                    <a:pt x="647" y="324"/>
                  </a:cubicBezTo>
                  <a:cubicBezTo>
                    <a:pt x="647" y="144"/>
                    <a:pt x="503" y="0"/>
                    <a:pt x="323"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3987421" y="1312567"/>
              <a:ext cx="25281" cy="21803"/>
            </a:xfrm>
            <a:custGeom>
              <a:rect b="b" l="l" r="r" t="t"/>
              <a:pathLst>
                <a:path extrusionOk="0" h="652" w="756">
                  <a:moveTo>
                    <a:pt x="432" y="0"/>
                  </a:moveTo>
                  <a:cubicBezTo>
                    <a:pt x="145" y="0"/>
                    <a:pt x="1" y="348"/>
                    <a:pt x="205" y="551"/>
                  </a:cubicBezTo>
                  <a:cubicBezTo>
                    <a:pt x="271" y="621"/>
                    <a:pt x="352" y="652"/>
                    <a:pt x="431" y="652"/>
                  </a:cubicBezTo>
                  <a:cubicBezTo>
                    <a:pt x="597" y="652"/>
                    <a:pt x="756" y="518"/>
                    <a:pt x="756" y="324"/>
                  </a:cubicBezTo>
                  <a:cubicBezTo>
                    <a:pt x="756" y="144"/>
                    <a:pt x="612"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4063129" y="1312567"/>
              <a:ext cx="25682" cy="21803"/>
            </a:xfrm>
            <a:custGeom>
              <a:rect b="b" l="l" r="r" t="t"/>
              <a:pathLst>
                <a:path extrusionOk="0" h="652" w="768">
                  <a:moveTo>
                    <a:pt x="444" y="0"/>
                  </a:moveTo>
                  <a:cubicBezTo>
                    <a:pt x="144" y="0"/>
                    <a:pt x="1" y="348"/>
                    <a:pt x="204" y="551"/>
                  </a:cubicBezTo>
                  <a:cubicBezTo>
                    <a:pt x="270" y="621"/>
                    <a:pt x="353" y="652"/>
                    <a:pt x="434" y="652"/>
                  </a:cubicBezTo>
                  <a:cubicBezTo>
                    <a:pt x="603" y="652"/>
                    <a:pt x="767" y="518"/>
                    <a:pt x="767" y="324"/>
                  </a:cubicBezTo>
                  <a:cubicBezTo>
                    <a:pt x="767" y="144"/>
                    <a:pt x="611"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4142850" y="1312567"/>
              <a:ext cx="21636" cy="21636"/>
            </a:xfrm>
            <a:custGeom>
              <a:rect b="b" l="l" r="r" t="t"/>
              <a:pathLst>
                <a:path extrusionOk="0" h="647" w="647">
                  <a:moveTo>
                    <a:pt x="323" y="0"/>
                  </a:moveTo>
                  <a:cubicBezTo>
                    <a:pt x="144" y="0"/>
                    <a:pt x="0" y="144"/>
                    <a:pt x="0" y="324"/>
                  </a:cubicBezTo>
                  <a:cubicBezTo>
                    <a:pt x="0" y="503"/>
                    <a:pt x="144" y="647"/>
                    <a:pt x="323" y="647"/>
                  </a:cubicBezTo>
                  <a:cubicBezTo>
                    <a:pt x="503" y="647"/>
                    <a:pt x="647" y="503"/>
                    <a:pt x="647" y="324"/>
                  </a:cubicBezTo>
                  <a:cubicBezTo>
                    <a:pt x="647" y="144"/>
                    <a:pt x="503" y="0"/>
                    <a:pt x="323"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4218525" y="1312567"/>
              <a:ext cx="21669" cy="21636"/>
            </a:xfrm>
            <a:custGeom>
              <a:rect b="b" l="l" r="r" t="t"/>
              <a:pathLst>
                <a:path extrusionOk="0" h="647" w="648">
                  <a:moveTo>
                    <a:pt x="324" y="0"/>
                  </a:moveTo>
                  <a:cubicBezTo>
                    <a:pt x="144" y="0"/>
                    <a:pt x="1" y="144"/>
                    <a:pt x="1" y="324"/>
                  </a:cubicBezTo>
                  <a:cubicBezTo>
                    <a:pt x="1" y="503"/>
                    <a:pt x="144" y="647"/>
                    <a:pt x="324" y="647"/>
                  </a:cubicBezTo>
                  <a:cubicBezTo>
                    <a:pt x="504" y="647"/>
                    <a:pt x="648" y="503"/>
                    <a:pt x="648" y="324"/>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4290622" y="1312567"/>
              <a:ext cx="25281" cy="21803"/>
            </a:xfrm>
            <a:custGeom>
              <a:rect b="b" l="l" r="r" t="t"/>
              <a:pathLst>
                <a:path extrusionOk="0" h="652" w="756">
                  <a:moveTo>
                    <a:pt x="432" y="0"/>
                  </a:moveTo>
                  <a:cubicBezTo>
                    <a:pt x="144" y="0"/>
                    <a:pt x="1" y="348"/>
                    <a:pt x="204" y="551"/>
                  </a:cubicBezTo>
                  <a:cubicBezTo>
                    <a:pt x="270" y="621"/>
                    <a:pt x="351" y="652"/>
                    <a:pt x="431" y="652"/>
                  </a:cubicBezTo>
                  <a:cubicBezTo>
                    <a:pt x="597" y="652"/>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5"/>
          <p:cNvGrpSpPr/>
          <p:nvPr/>
        </p:nvGrpSpPr>
        <p:grpSpPr>
          <a:xfrm flipH="1">
            <a:off x="3590547" y="2901861"/>
            <a:ext cx="556341" cy="466622"/>
            <a:chOff x="4679930" y="3604311"/>
            <a:chExt cx="556341" cy="466622"/>
          </a:xfrm>
        </p:grpSpPr>
        <p:sp>
          <p:nvSpPr>
            <p:cNvPr id="156" name="Google Shape;156;p5"/>
            <p:cNvSpPr/>
            <p:nvPr/>
          </p:nvSpPr>
          <p:spPr>
            <a:xfrm>
              <a:off x="4679930" y="3604311"/>
              <a:ext cx="25648" cy="21636"/>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4759618" y="3604311"/>
              <a:ext cx="21669" cy="21636"/>
            </a:xfrm>
            <a:custGeom>
              <a:rect b="b" l="l" r="r" t="t"/>
              <a:pathLst>
                <a:path extrusionOk="0" h="647" w="648">
                  <a:moveTo>
                    <a:pt x="324" y="0"/>
                  </a:moveTo>
                  <a:cubicBezTo>
                    <a:pt x="145" y="0"/>
                    <a:pt x="1" y="144"/>
                    <a:pt x="1" y="323"/>
                  </a:cubicBezTo>
                  <a:cubicBezTo>
                    <a:pt x="1" y="503"/>
                    <a:pt x="145" y="647"/>
                    <a:pt x="324" y="647"/>
                  </a:cubicBezTo>
                  <a:cubicBezTo>
                    <a:pt x="504" y="647"/>
                    <a:pt x="648" y="503"/>
                    <a:pt x="648" y="323"/>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4831714" y="3604311"/>
              <a:ext cx="25281" cy="21636"/>
            </a:xfrm>
            <a:custGeom>
              <a:rect b="b" l="l" r="r" t="t"/>
              <a:pathLst>
                <a:path extrusionOk="0" h="647" w="756">
                  <a:moveTo>
                    <a:pt x="432" y="0"/>
                  </a:moveTo>
                  <a:cubicBezTo>
                    <a:pt x="144" y="0"/>
                    <a:pt x="1" y="347"/>
                    <a:pt x="204" y="551"/>
                  </a:cubicBezTo>
                  <a:cubicBezTo>
                    <a:pt x="270" y="617"/>
                    <a:pt x="351" y="646"/>
                    <a:pt x="431" y="646"/>
                  </a:cubicBezTo>
                  <a:cubicBezTo>
                    <a:pt x="596" y="646"/>
                    <a:pt x="755" y="518"/>
                    <a:pt x="755" y="323"/>
                  </a:cubicBezTo>
                  <a:cubicBezTo>
                    <a:pt x="755" y="144"/>
                    <a:pt x="612"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4907422" y="3604311"/>
              <a:ext cx="25648" cy="21636"/>
            </a:xfrm>
            <a:custGeom>
              <a:rect b="b" l="l" r="r" t="t"/>
              <a:pathLst>
                <a:path extrusionOk="0" h="647" w="767">
                  <a:moveTo>
                    <a:pt x="444" y="0"/>
                  </a:moveTo>
                  <a:cubicBezTo>
                    <a:pt x="144" y="0"/>
                    <a:pt x="0" y="347"/>
                    <a:pt x="204" y="551"/>
                  </a:cubicBezTo>
                  <a:cubicBezTo>
                    <a:pt x="270" y="617"/>
                    <a:pt x="352" y="646"/>
                    <a:pt x="433" y="646"/>
                  </a:cubicBezTo>
                  <a:cubicBezTo>
                    <a:pt x="603" y="646"/>
                    <a:pt x="767" y="518"/>
                    <a:pt x="767" y="323"/>
                  </a:cubicBezTo>
                  <a:cubicBezTo>
                    <a:pt x="767" y="144"/>
                    <a:pt x="611"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4987110" y="3604311"/>
              <a:ext cx="21669" cy="21636"/>
            </a:xfrm>
            <a:custGeom>
              <a:rect b="b" l="l" r="r" t="t"/>
              <a:pathLst>
                <a:path extrusionOk="0" h="647" w="648">
                  <a:moveTo>
                    <a:pt x="324" y="0"/>
                  </a:moveTo>
                  <a:cubicBezTo>
                    <a:pt x="145" y="0"/>
                    <a:pt x="1" y="144"/>
                    <a:pt x="1" y="323"/>
                  </a:cubicBezTo>
                  <a:cubicBezTo>
                    <a:pt x="1" y="503"/>
                    <a:pt x="145" y="647"/>
                    <a:pt x="324" y="647"/>
                  </a:cubicBezTo>
                  <a:cubicBezTo>
                    <a:pt x="504" y="647"/>
                    <a:pt x="648" y="503"/>
                    <a:pt x="648" y="323"/>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5059207" y="3604311"/>
              <a:ext cx="25281" cy="21636"/>
            </a:xfrm>
            <a:custGeom>
              <a:rect b="b" l="l" r="r" t="t"/>
              <a:pathLst>
                <a:path extrusionOk="0" h="647" w="756">
                  <a:moveTo>
                    <a:pt x="432" y="0"/>
                  </a:moveTo>
                  <a:cubicBezTo>
                    <a:pt x="144" y="0"/>
                    <a:pt x="1" y="347"/>
                    <a:pt x="204" y="551"/>
                  </a:cubicBezTo>
                  <a:cubicBezTo>
                    <a:pt x="270" y="617"/>
                    <a:pt x="351" y="646"/>
                    <a:pt x="431" y="646"/>
                  </a:cubicBezTo>
                  <a:cubicBezTo>
                    <a:pt x="596" y="646"/>
                    <a:pt x="755" y="518"/>
                    <a:pt x="755" y="323"/>
                  </a:cubicBezTo>
                  <a:cubicBezTo>
                    <a:pt x="755" y="144"/>
                    <a:pt x="612"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5134915" y="3604311"/>
              <a:ext cx="25247" cy="21636"/>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5214201" y="3604311"/>
              <a:ext cx="22070" cy="21636"/>
            </a:xfrm>
            <a:custGeom>
              <a:rect b="b" l="l" r="r" t="t"/>
              <a:pathLst>
                <a:path extrusionOk="0" h="647" w="660">
                  <a:moveTo>
                    <a:pt x="336" y="0"/>
                  </a:moveTo>
                  <a:cubicBezTo>
                    <a:pt x="157" y="0"/>
                    <a:pt x="1" y="144"/>
                    <a:pt x="1" y="323"/>
                  </a:cubicBezTo>
                  <a:cubicBezTo>
                    <a:pt x="1" y="503"/>
                    <a:pt x="157" y="647"/>
                    <a:pt x="336" y="647"/>
                  </a:cubicBezTo>
                  <a:cubicBezTo>
                    <a:pt x="516" y="647"/>
                    <a:pt x="660" y="503"/>
                    <a:pt x="660" y="323"/>
                  </a:cubicBezTo>
                  <a:cubicBezTo>
                    <a:pt x="660" y="144"/>
                    <a:pt x="516"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4679930" y="3667947"/>
              <a:ext cx="25648" cy="21669"/>
            </a:xfrm>
            <a:custGeom>
              <a:rect b="b" l="l" r="r" t="t"/>
              <a:pathLst>
                <a:path extrusionOk="0" h="648" w="767">
                  <a:moveTo>
                    <a:pt x="463" y="1"/>
                  </a:moveTo>
                  <a:cubicBezTo>
                    <a:pt x="457" y="1"/>
                    <a:pt x="450" y="1"/>
                    <a:pt x="444" y="1"/>
                  </a:cubicBezTo>
                  <a:cubicBezTo>
                    <a:pt x="156" y="1"/>
                    <a:pt x="0" y="349"/>
                    <a:pt x="216" y="552"/>
                  </a:cubicBezTo>
                  <a:cubicBezTo>
                    <a:pt x="282" y="618"/>
                    <a:pt x="363" y="648"/>
                    <a:pt x="442" y="648"/>
                  </a:cubicBezTo>
                  <a:cubicBezTo>
                    <a:pt x="608" y="648"/>
                    <a:pt x="767" y="519"/>
                    <a:pt x="767" y="325"/>
                  </a:cubicBezTo>
                  <a:cubicBezTo>
                    <a:pt x="767" y="152"/>
                    <a:pt x="633" y="1"/>
                    <a:pt x="463"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4756040" y="3667947"/>
              <a:ext cx="25247" cy="21669"/>
            </a:xfrm>
            <a:custGeom>
              <a:rect b="b" l="l" r="r" t="t"/>
              <a:pathLst>
                <a:path extrusionOk="0" h="648" w="755">
                  <a:moveTo>
                    <a:pt x="451" y="1"/>
                  </a:moveTo>
                  <a:cubicBezTo>
                    <a:pt x="444" y="1"/>
                    <a:pt x="438" y="1"/>
                    <a:pt x="431" y="1"/>
                  </a:cubicBezTo>
                  <a:cubicBezTo>
                    <a:pt x="144" y="1"/>
                    <a:pt x="0" y="349"/>
                    <a:pt x="204" y="552"/>
                  </a:cubicBezTo>
                  <a:cubicBezTo>
                    <a:pt x="270" y="618"/>
                    <a:pt x="351" y="648"/>
                    <a:pt x="430" y="648"/>
                  </a:cubicBezTo>
                  <a:cubicBezTo>
                    <a:pt x="596" y="648"/>
                    <a:pt x="755" y="519"/>
                    <a:pt x="755" y="325"/>
                  </a:cubicBezTo>
                  <a:cubicBezTo>
                    <a:pt x="755" y="152"/>
                    <a:pt x="621" y="1"/>
                    <a:pt x="451"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4831714" y="3667980"/>
              <a:ext cx="25548" cy="21769"/>
            </a:xfrm>
            <a:custGeom>
              <a:rect b="b" l="l" r="r" t="t"/>
              <a:pathLst>
                <a:path extrusionOk="0" h="651" w="764">
                  <a:moveTo>
                    <a:pt x="432" y="0"/>
                  </a:moveTo>
                  <a:cubicBezTo>
                    <a:pt x="144" y="0"/>
                    <a:pt x="1" y="360"/>
                    <a:pt x="204" y="563"/>
                  </a:cubicBezTo>
                  <a:cubicBezTo>
                    <a:pt x="272" y="624"/>
                    <a:pt x="353" y="651"/>
                    <a:pt x="431" y="651"/>
                  </a:cubicBezTo>
                  <a:cubicBezTo>
                    <a:pt x="603" y="651"/>
                    <a:pt x="763" y="521"/>
                    <a:pt x="755" y="324"/>
                  </a:cubicBezTo>
                  <a:cubicBezTo>
                    <a:pt x="755" y="144"/>
                    <a:pt x="612"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4907422" y="3667947"/>
              <a:ext cx="25648" cy="21669"/>
            </a:xfrm>
            <a:custGeom>
              <a:rect b="b" l="l" r="r" t="t"/>
              <a:pathLst>
                <a:path extrusionOk="0" h="648" w="767">
                  <a:moveTo>
                    <a:pt x="462" y="1"/>
                  </a:moveTo>
                  <a:cubicBezTo>
                    <a:pt x="456" y="1"/>
                    <a:pt x="450" y="1"/>
                    <a:pt x="444" y="1"/>
                  </a:cubicBezTo>
                  <a:cubicBezTo>
                    <a:pt x="144" y="1"/>
                    <a:pt x="0" y="349"/>
                    <a:pt x="204" y="552"/>
                  </a:cubicBezTo>
                  <a:cubicBezTo>
                    <a:pt x="274" y="618"/>
                    <a:pt x="357" y="648"/>
                    <a:pt x="439" y="648"/>
                  </a:cubicBezTo>
                  <a:cubicBezTo>
                    <a:pt x="608" y="648"/>
                    <a:pt x="767" y="519"/>
                    <a:pt x="767" y="325"/>
                  </a:cubicBezTo>
                  <a:cubicBezTo>
                    <a:pt x="767" y="152"/>
                    <a:pt x="622" y="1"/>
                    <a:pt x="46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4983131" y="3667947"/>
              <a:ext cx="25648" cy="21669"/>
            </a:xfrm>
            <a:custGeom>
              <a:rect b="b" l="l" r="r" t="t"/>
              <a:pathLst>
                <a:path extrusionOk="0" h="648" w="767">
                  <a:moveTo>
                    <a:pt x="463" y="1"/>
                  </a:moveTo>
                  <a:cubicBezTo>
                    <a:pt x="456" y="1"/>
                    <a:pt x="450" y="1"/>
                    <a:pt x="443" y="1"/>
                  </a:cubicBezTo>
                  <a:cubicBezTo>
                    <a:pt x="156" y="1"/>
                    <a:pt x="0" y="349"/>
                    <a:pt x="216" y="552"/>
                  </a:cubicBezTo>
                  <a:cubicBezTo>
                    <a:pt x="282" y="618"/>
                    <a:pt x="363" y="648"/>
                    <a:pt x="442" y="648"/>
                  </a:cubicBezTo>
                  <a:cubicBezTo>
                    <a:pt x="608" y="648"/>
                    <a:pt x="767" y="519"/>
                    <a:pt x="767" y="325"/>
                  </a:cubicBezTo>
                  <a:cubicBezTo>
                    <a:pt x="767" y="152"/>
                    <a:pt x="633" y="1"/>
                    <a:pt x="463"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5059207" y="3667947"/>
              <a:ext cx="25281" cy="21669"/>
            </a:xfrm>
            <a:custGeom>
              <a:rect b="b" l="l" r="r" t="t"/>
              <a:pathLst>
                <a:path extrusionOk="0" h="648" w="756">
                  <a:moveTo>
                    <a:pt x="451" y="1"/>
                  </a:moveTo>
                  <a:cubicBezTo>
                    <a:pt x="445" y="1"/>
                    <a:pt x="438" y="1"/>
                    <a:pt x="432" y="1"/>
                  </a:cubicBezTo>
                  <a:cubicBezTo>
                    <a:pt x="144" y="1"/>
                    <a:pt x="1" y="349"/>
                    <a:pt x="204" y="552"/>
                  </a:cubicBezTo>
                  <a:cubicBezTo>
                    <a:pt x="270" y="618"/>
                    <a:pt x="351" y="648"/>
                    <a:pt x="431" y="648"/>
                  </a:cubicBezTo>
                  <a:cubicBezTo>
                    <a:pt x="596" y="648"/>
                    <a:pt x="755" y="519"/>
                    <a:pt x="755" y="325"/>
                  </a:cubicBezTo>
                  <a:cubicBezTo>
                    <a:pt x="755" y="152"/>
                    <a:pt x="622" y="1"/>
                    <a:pt x="451"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5135015" y="3667980"/>
              <a:ext cx="25147" cy="21636"/>
            </a:xfrm>
            <a:custGeom>
              <a:rect b="b" l="l" r="r" t="t"/>
              <a:pathLst>
                <a:path extrusionOk="0" h="647" w="752">
                  <a:moveTo>
                    <a:pt x="415" y="0"/>
                  </a:moveTo>
                  <a:cubicBezTo>
                    <a:pt x="137" y="0"/>
                    <a:pt x="1" y="351"/>
                    <a:pt x="201" y="551"/>
                  </a:cubicBezTo>
                  <a:cubicBezTo>
                    <a:pt x="267" y="617"/>
                    <a:pt x="348" y="647"/>
                    <a:pt x="427" y="647"/>
                  </a:cubicBezTo>
                  <a:cubicBezTo>
                    <a:pt x="593" y="647"/>
                    <a:pt x="752" y="518"/>
                    <a:pt x="752" y="324"/>
                  </a:cubicBezTo>
                  <a:cubicBezTo>
                    <a:pt x="752" y="144"/>
                    <a:pt x="608" y="0"/>
                    <a:pt x="429" y="0"/>
                  </a:cubicBezTo>
                  <a:cubicBezTo>
                    <a:pt x="424" y="0"/>
                    <a:pt x="419" y="0"/>
                    <a:pt x="415"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5210623" y="3667947"/>
              <a:ext cx="25648" cy="21669"/>
            </a:xfrm>
            <a:custGeom>
              <a:rect b="b" l="l" r="r" t="t"/>
              <a:pathLst>
                <a:path extrusionOk="0" h="648" w="767">
                  <a:moveTo>
                    <a:pt x="463" y="1"/>
                  </a:moveTo>
                  <a:cubicBezTo>
                    <a:pt x="456" y="1"/>
                    <a:pt x="450" y="1"/>
                    <a:pt x="443" y="1"/>
                  </a:cubicBezTo>
                  <a:cubicBezTo>
                    <a:pt x="144" y="1"/>
                    <a:pt x="0" y="349"/>
                    <a:pt x="204" y="552"/>
                  </a:cubicBezTo>
                  <a:cubicBezTo>
                    <a:pt x="273" y="618"/>
                    <a:pt x="357" y="648"/>
                    <a:pt x="438" y="648"/>
                  </a:cubicBezTo>
                  <a:cubicBezTo>
                    <a:pt x="608" y="648"/>
                    <a:pt x="767" y="519"/>
                    <a:pt x="767" y="325"/>
                  </a:cubicBezTo>
                  <a:cubicBezTo>
                    <a:pt x="767" y="152"/>
                    <a:pt x="633" y="1"/>
                    <a:pt x="463"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4679930" y="3731249"/>
              <a:ext cx="25648" cy="21836"/>
            </a:xfrm>
            <a:custGeom>
              <a:rect b="b" l="l" r="r" t="t"/>
              <a:pathLst>
                <a:path extrusionOk="0" h="653" w="767">
                  <a:moveTo>
                    <a:pt x="444" y="1"/>
                  </a:moveTo>
                  <a:cubicBezTo>
                    <a:pt x="156" y="1"/>
                    <a:pt x="0" y="348"/>
                    <a:pt x="216" y="552"/>
                  </a:cubicBezTo>
                  <a:cubicBezTo>
                    <a:pt x="282" y="622"/>
                    <a:pt x="363" y="653"/>
                    <a:pt x="443" y="653"/>
                  </a:cubicBezTo>
                  <a:cubicBezTo>
                    <a:pt x="608" y="653"/>
                    <a:pt x="767" y="518"/>
                    <a:pt x="767" y="324"/>
                  </a:cubicBezTo>
                  <a:cubicBezTo>
                    <a:pt x="767" y="145"/>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4759618" y="3731249"/>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4831714" y="3731249"/>
              <a:ext cx="25281" cy="21836"/>
            </a:xfrm>
            <a:custGeom>
              <a:rect b="b" l="l" r="r" t="t"/>
              <a:pathLst>
                <a:path extrusionOk="0" h="653" w="756">
                  <a:moveTo>
                    <a:pt x="432" y="1"/>
                  </a:moveTo>
                  <a:cubicBezTo>
                    <a:pt x="144" y="1"/>
                    <a:pt x="1" y="348"/>
                    <a:pt x="204" y="552"/>
                  </a:cubicBezTo>
                  <a:cubicBezTo>
                    <a:pt x="270" y="622"/>
                    <a:pt x="351" y="653"/>
                    <a:pt x="431" y="653"/>
                  </a:cubicBezTo>
                  <a:cubicBezTo>
                    <a:pt x="597" y="653"/>
                    <a:pt x="755" y="518"/>
                    <a:pt x="755" y="324"/>
                  </a:cubicBezTo>
                  <a:cubicBezTo>
                    <a:pt x="755" y="145"/>
                    <a:pt x="612"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4907422" y="3731249"/>
              <a:ext cx="25648" cy="21836"/>
            </a:xfrm>
            <a:custGeom>
              <a:rect b="b" l="l" r="r" t="t"/>
              <a:pathLst>
                <a:path extrusionOk="0" h="653" w="767">
                  <a:moveTo>
                    <a:pt x="444" y="1"/>
                  </a:moveTo>
                  <a:cubicBezTo>
                    <a:pt x="144" y="1"/>
                    <a:pt x="0" y="348"/>
                    <a:pt x="204" y="552"/>
                  </a:cubicBezTo>
                  <a:cubicBezTo>
                    <a:pt x="270" y="622"/>
                    <a:pt x="352" y="653"/>
                    <a:pt x="434" y="653"/>
                  </a:cubicBezTo>
                  <a:cubicBezTo>
                    <a:pt x="603" y="653"/>
                    <a:pt x="767" y="518"/>
                    <a:pt x="767" y="324"/>
                  </a:cubicBezTo>
                  <a:cubicBezTo>
                    <a:pt x="767" y="145"/>
                    <a:pt x="611"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4987110" y="3731249"/>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5059207" y="3731249"/>
              <a:ext cx="25281" cy="21836"/>
            </a:xfrm>
            <a:custGeom>
              <a:rect b="b" l="l" r="r" t="t"/>
              <a:pathLst>
                <a:path extrusionOk="0" h="653" w="756">
                  <a:moveTo>
                    <a:pt x="432" y="1"/>
                  </a:moveTo>
                  <a:cubicBezTo>
                    <a:pt x="144" y="1"/>
                    <a:pt x="1" y="348"/>
                    <a:pt x="204" y="552"/>
                  </a:cubicBezTo>
                  <a:cubicBezTo>
                    <a:pt x="270" y="622"/>
                    <a:pt x="351" y="653"/>
                    <a:pt x="431" y="653"/>
                  </a:cubicBezTo>
                  <a:cubicBezTo>
                    <a:pt x="597" y="653"/>
                    <a:pt x="755" y="518"/>
                    <a:pt x="755" y="324"/>
                  </a:cubicBezTo>
                  <a:cubicBezTo>
                    <a:pt x="755" y="145"/>
                    <a:pt x="612"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5134915" y="3731249"/>
              <a:ext cx="25247" cy="21836"/>
            </a:xfrm>
            <a:custGeom>
              <a:rect b="b" l="l" r="r" t="t"/>
              <a:pathLst>
                <a:path extrusionOk="0" h="653" w="755">
                  <a:moveTo>
                    <a:pt x="432" y="1"/>
                  </a:moveTo>
                  <a:cubicBezTo>
                    <a:pt x="144" y="1"/>
                    <a:pt x="0" y="348"/>
                    <a:pt x="204" y="552"/>
                  </a:cubicBezTo>
                  <a:cubicBezTo>
                    <a:pt x="270" y="622"/>
                    <a:pt x="351" y="653"/>
                    <a:pt x="431" y="653"/>
                  </a:cubicBezTo>
                  <a:cubicBezTo>
                    <a:pt x="596" y="653"/>
                    <a:pt x="755" y="518"/>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5214201" y="3731249"/>
              <a:ext cx="22070" cy="21669"/>
            </a:xfrm>
            <a:custGeom>
              <a:rect b="b" l="l" r="r" t="t"/>
              <a:pathLst>
                <a:path extrusionOk="0" h="648" w="660">
                  <a:moveTo>
                    <a:pt x="336" y="1"/>
                  </a:moveTo>
                  <a:cubicBezTo>
                    <a:pt x="157" y="1"/>
                    <a:pt x="1" y="145"/>
                    <a:pt x="1" y="324"/>
                  </a:cubicBezTo>
                  <a:cubicBezTo>
                    <a:pt x="1" y="504"/>
                    <a:pt x="157" y="648"/>
                    <a:pt x="336" y="648"/>
                  </a:cubicBezTo>
                  <a:cubicBezTo>
                    <a:pt x="516" y="648"/>
                    <a:pt x="660" y="504"/>
                    <a:pt x="660" y="324"/>
                  </a:cubicBezTo>
                  <a:cubicBezTo>
                    <a:pt x="660" y="145"/>
                    <a:pt x="516" y="1"/>
                    <a:pt x="336"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4679930" y="3794952"/>
              <a:ext cx="25648" cy="21636"/>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4759618" y="3794952"/>
              <a:ext cx="21669" cy="21636"/>
            </a:xfrm>
            <a:custGeom>
              <a:rect b="b" l="l" r="r" t="t"/>
              <a:pathLst>
                <a:path extrusionOk="0" h="647"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4831714" y="3794952"/>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4907422" y="3794952"/>
              <a:ext cx="25648" cy="21636"/>
            </a:xfrm>
            <a:custGeom>
              <a:rect b="b" l="l" r="r" t="t"/>
              <a:pathLst>
                <a:path extrusionOk="0" h="647" w="767">
                  <a:moveTo>
                    <a:pt x="444" y="0"/>
                  </a:moveTo>
                  <a:cubicBezTo>
                    <a:pt x="144" y="0"/>
                    <a:pt x="0" y="348"/>
                    <a:pt x="204" y="551"/>
                  </a:cubicBezTo>
                  <a:cubicBezTo>
                    <a:pt x="270" y="617"/>
                    <a:pt x="352" y="647"/>
                    <a:pt x="433" y="647"/>
                  </a:cubicBezTo>
                  <a:cubicBezTo>
                    <a:pt x="603" y="647"/>
                    <a:pt x="767" y="518"/>
                    <a:pt x="767" y="324"/>
                  </a:cubicBezTo>
                  <a:cubicBezTo>
                    <a:pt x="767" y="144"/>
                    <a:pt x="611"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4987110" y="3794952"/>
              <a:ext cx="21669" cy="21636"/>
            </a:xfrm>
            <a:custGeom>
              <a:rect b="b" l="l" r="r" t="t"/>
              <a:pathLst>
                <a:path extrusionOk="0" h="647"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5059207" y="3794952"/>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5134915" y="3794952"/>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5214201" y="3794952"/>
              <a:ext cx="22070" cy="21636"/>
            </a:xfrm>
            <a:custGeom>
              <a:rect b="b" l="l" r="r" t="t"/>
              <a:pathLst>
                <a:path extrusionOk="0" h="647" w="660">
                  <a:moveTo>
                    <a:pt x="336" y="0"/>
                  </a:moveTo>
                  <a:cubicBezTo>
                    <a:pt x="157" y="0"/>
                    <a:pt x="1" y="144"/>
                    <a:pt x="1" y="324"/>
                  </a:cubicBezTo>
                  <a:cubicBezTo>
                    <a:pt x="1" y="503"/>
                    <a:pt x="157" y="647"/>
                    <a:pt x="336" y="647"/>
                  </a:cubicBezTo>
                  <a:cubicBezTo>
                    <a:pt x="516" y="647"/>
                    <a:pt x="660" y="503"/>
                    <a:pt x="660" y="324"/>
                  </a:cubicBezTo>
                  <a:cubicBezTo>
                    <a:pt x="660" y="144"/>
                    <a:pt x="516"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4679930" y="3858622"/>
              <a:ext cx="25648" cy="21636"/>
            </a:xfrm>
            <a:custGeom>
              <a:rect b="b" l="l" r="r" t="t"/>
              <a:pathLst>
                <a:path extrusionOk="0" h="647" w="767">
                  <a:moveTo>
                    <a:pt x="444" y="1"/>
                  </a:moveTo>
                  <a:cubicBezTo>
                    <a:pt x="156" y="1"/>
                    <a:pt x="0" y="348"/>
                    <a:pt x="216" y="552"/>
                  </a:cubicBezTo>
                  <a:cubicBezTo>
                    <a:pt x="282" y="617"/>
                    <a:pt x="363" y="647"/>
                    <a:pt x="442" y="647"/>
                  </a:cubicBezTo>
                  <a:cubicBezTo>
                    <a:pt x="608" y="647"/>
                    <a:pt x="767" y="518"/>
                    <a:pt x="767" y="324"/>
                  </a:cubicBezTo>
                  <a:cubicBezTo>
                    <a:pt x="767" y="144"/>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4756040" y="3858622"/>
              <a:ext cx="25247" cy="21636"/>
            </a:xfrm>
            <a:custGeom>
              <a:rect b="b" l="l" r="r" t="t"/>
              <a:pathLst>
                <a:path extrusionOk="0" h="647" w="755">
                  <a:moveTo>
                    <a:pt x="431" y="1"/>
                  </a:moveTo>
                  <a:cubicBezTo>
                    <a:pt x="144" y="1"/>
                    <a:pt x="0" y="348"/>
                    <a:pt x="204" y="552"/>
                  </a:cubicBezTo>
                  <a:cubicBezTo>
                    <a:pt x="270" y="617"/>
                    <a:pt x="351" y="647"/>
                    <a:pt x="430" y="647"/>
                  </a:cubicBezTo>
                  <a:cubicBezTo>
                    <a:pt x="596" y="647"/>
                    <a:pt x="755" y="518"/>
                    <a:pt x="755" y="324"/>
                  </a:cubicBezTo>
                  <a:cubicBezTo>
                    <a:pt x="755" y="144"/>
                    <a:pt x="611" y="1"/>
                    <a:pt x="431"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4831714" y="3858622"/>
              <a:ext cx="25281" cy="21636"/>
            </a:xfrm>
            <a:custGeom>
              <a:rect b="b" l="l" r="r" t="t"/>
              <a:pathLst>
                <a:path extrusionOk="0" h="647" w="756">
                  <a:moveTo>
                    <a:pt x="432" y="1"/>
                  </a:moveTo>
                  <a:cubicBezTo>
                    <a:pt x="144" y="1"/>
                    <a:pt x="1" y="348"/>
                    <a:pt x="204" y="552"/>
                  </a:cubicBezTo>
                  <a:cubicBezTo>
                    <a:pt x="270" y="617"/>
                    <a:pt x="351" y="647"/>
                    <a:pt x="431" y="647"/>
                  </a:cubicBezTo>
                  <a:cubicBezTo>
                    <a:pt x="596" y="647"/>
                    <a:pt x="755" y="518"/>
                    <a:pt x="755" y="324"/>
                  </a:cubicBezTo>
                  <a:cubicBezTo>
                    <a:pt x="755" y="144"/>
                    <a:pt x="612"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4907422" y="3858622"/>
              <a:ext cx="25648" cy="21636"/>
            </a:xfrm>
            <a:custGeom>
              <a:rect b="b" l="l" r="r" t="t"/>
              <a:pathLst>
                <a:path extrusionOk="0" h="647" w="767">
                  <a:moveTo>
                    <a:pt x="444" y="1"/>
                  </a:moveTo>
                  <a:cubicBezTo>
                    <a:pt x="144" y="1"/>
                    <a:pt x="0" y="348"/>
                    <a:pt x="204" y="552"/>
                  </a:cubicBezTo>
                  <a:cubicBezTo>
                    <a:pt x="274" y="617"/>
                    <a:pt x="357" y="647"/>
                    <a:pt x="439" y="647"/>
                  </a:cubicBezTo>
                  <a:cubicBezTo>
                    <a:pt x="608" y="647"/>
                    <a:pt x="767" y="518"/>
                    <a:pt x="767" y="324"/>
                  </a:cubicBezTo>
                  <a:cubicBezTo>
                    <a:pt x="767" y="144"/>
                    <a:pt x="611"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4983131" y="3858622"/>
              <a:ext cx="25648" cy="21636"/>
            </a:xfrm>
            <a:custGeom>
              <a:rect b="b" l="l" r="r" t="t"/>
              <a:pathLst>
                <a:path extrusionOk="0" h="647" w="767">
                  <a:moveTo>
                    <a:pt x="443" y="1"/>
                  </a:moveTo>
                  <a:cubicBezTo>
                    <a:pt x="156" y="1"/>
                    <a:pt x="0" y="348"/>
                    <a:pt x="216" y="552"/>
                  </a:cubicBezTo>
                  <a:cubicBezTo>
                    <a:pt x="282" y="617"/>
                    <a:pt x="363" y="647"/>
                    <a:pt x="442" y="647"/>
                  </a:cubicBezTo>
                  <a:cubicBezTo>
                    <a:pt x="608" y="647"/>
                    <a:pt x="767" y="518"/>
                    <a:pt x="767" y="324"/>
                  </a:cubicBezTo>
                  <a:cubicBezTo>
                    <a:pt x="767" y="144"/>
                    <a:pt x="623" y="1"/>
                    <a:pt x="443"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5059207" y="3858622"/>
              <a:ext cx="25281" cy="21636"/>
            </a:xfrm>
            <a:custGeom>
              <a:rect b="b" l="l" r="r" t="t"/>
              <a:pathLst>
                <a:path extrusionOk="0" h="647" w="756">
                  <a:moveTo>
                    <a:pt x="432" y="1"/>
                  </a:moveTo>
                  <a:cubicBezTo>
                    <a:pt x="144" y="1"/>
                    <a:pt x="1" y="348"/>
                    <a:pt x="204" y="552"/>
                  </a:cubicBezTo>
                  <a:cubicBezTo>
                    <a:pt x="270" y="617"/>
                    <a:pt x="351" y="647"/>
                    <a:pt x="431" y="647"/>
                  </a:cubicBezTo>
                  <a:cubicBezTo>
                    <a:pt x="596" y="647"/>
                    <a:pt x="755" y="518"/>
                    <a:pt x="755" y="324"/>
                  </a:cubicBezTo>
                  <a:cubicBezTo>
                    <a:pt x="755" y="144"/>
                    <a:pt x="612"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5134915" y="3858622"/>
              <a:ext cx="25247" cy="21636"/>
            </a:xfrm>
            <a:custGeom>
              <a:rect b="b" l="l" r="r" t="t"/>
              <a:pathLst>
                <a:path extrusionOk="0" h="647" w="755">
                  <a:moveTo>
                    <a:pt x="432" y="1"/>
                  </a:moveTo>
                  <a:cubicBezTo>
                    <a:pt x="144" y="1"/>
                    <a:pt x="0" y="348"/>
                    <a:pt x="204" y="552"/>
                  </a:cubicBezTo>
                  <a:cubicBezTo>
                    <a:pt x="270" y="617"/>
                    <a:pt x="351" y="647"/>
                    <a:pt x="430"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5210623" y="3858622"/>
              <a:ext cx="25648" cy="21636"/>
            </a:xfrm>
            <a:custGeom>
              <a:rect b="b" l="l" r="r" t="t"/>
              <a:pathLst>
                <a:path extrusionOk="0" h="647" w="767">
                  <a:moveTo>
                    <a:pt x="443" y="1"/>
                  </a:moveTo>
                  <a:cubicBezTo>
                    <a:pt x="144" y="1"/>
                    <a:pt x="0" y="348"/>
                    <a:pt x="204" y="552"/>
                  </a:cubicBezTo>
                  <a:cubicBezTo>
                    <a:pt x="273" y="617"/>
                    <a:pt x="357" y="647"/>
                    <a:pt x="438" y="647"/>
                  </a:cubicBezTo>
                  <a:cubicBezTo>
                    <a:pt x="608" y="647"/>
                    <a:pt x="767" y="518"/>
                    <a:pt x="767" y="324"/>
                  </a:cubicBezTo>
                  <a:cubicBezTo>
                    <a:pt x="767" y="144"/>
                    <a:pt x="623" y="1"/>
                    <a:pt x="443"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4679930" y="3921890"/>
              <a:ext cx="25648" cy="22037"/>
            </a:xfrm>
            <a:custGeom>
              <a:rect b="b" l="l" r="r" t="t"/>
              <a:pathLst>
                <a:path extrusionOk="0" h="659" w="767">
                  <a:moveTo>
                    <a:pt x="444" y="1"/>
                  </a:moveTo>
                  <a:cubicBezTo>
                    <a:pt x="156" y="1"/>
                    <a:pt x="0" y="348"/>
                    <a:pt x="216" y="564"/>
                  </a:cubicBezTo>
                  <a:cubicBezTo>
                    <a:pt x="281" y="629"/>
                    <a:pt x="362" y="659"/>
                    <a:pt x="441" y="659"/>
                  </a:cubicBezTo>
                  <a:cubicBezTo>
                    <a:pt x="607" y="659"/>
                    <a:pt x="767" y="527"/>
                    <a:pt x="767" y="324"/>
                  </a:cubicBezTo>
                  <a:cubicBezTo>
                    <a:pt x="767" y="145"/>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4759618" y="3921890"/>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4831714" y="3921890"/>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5"/>
                    <a:pt x="612"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4907422" y="3921890"/>
              <a:ext cx="25648" cy="22037"/>
            </a:xfrm>
            <a:custGeom>
              <a:rect b="b" l="l" r="r" t="t"/>
              <a:pathLst>
                <a:path extrusionOk="0" h="659" w="767">
                  <a:moveTo>
                    <a:pt x="444" y="1"/>
                  </a:moveTo>
                  <a:cubicBezTo>
                    <a:pt x="144" y="1"/>
                    <a:pt x="0" y="348"/>
                    <a:pt x="204" y="564"/>
                  </a:cubicBezTo>
                  <a:cubicBezTo>
                    <a:pt x="269" y="629"/>
                    <a:pt x="351" y="659"/>
                    <a:pt x="432" y="659"/>
                  </a:cubicBezTo>
                  <a:cubicBezTo>
                    <a:pt x="602" y="659"/>
                    <a:pt x="767" y="527"/>
                    <a:pt x="767" y="324"/>
                  </a:cubicBezTo>
                  <a:cubicBezTo>
                    <a:pt x="767" y="145"/>
                    <a:pt x="611"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4987110" y="3921890"/>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5059207" y="3921890"/>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5"/>
                    <a:pt x="612"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5134915" y="3921890"/>
              <a:ext cx="25247" cy="22037"/>
            </a:xfrm>
            <a:custGeom>
              <a:rect b="b" l="l" r="r" t="t"/>
              <a:pathLst>
                <a:path extrusionOk="0" h="659" w="755">
                  <a:moveTo>
                    <a:pt x="432" y="1"/>
                  </a:moveTo>
                  <a:cubicBezTo>
                    <a:pt x="144" y="1"/>
                    <a:pt x="0" y="348"/>
                    <a:pt x="204" y="564"/>
                  </a:cubicBezTo>
                  <a:cubicBezTo>
                    <a:pt x="269" y="629"/>
                    <a:pt x="350" y="659"/>
                    <a:pt x="429" y="659"/>
                  </a:cubicBezTo>
                  <a:cubicBezTo>
                    <a:pt x="595" y="659"/>
                    <a:pt x="755" y="527"/>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5214201" y="3921890"/>
              <a:ext cx="22070" cy="21669"/>
            </a:xfrm>
            <a:custGeom>
              <a:rect b="b" l="l" r="r" t="t"/>
              <a:pathLst>
                <a:path extrusionOk="0" h="648" w="660">
                  <a:moveTo>
                    <a:pt x="336" y="1"/>
                  </a:moveTo>
                  <a:cubicBezTo>
                    <a:pt x="157" y="1"/>
                    <a:pt x="1" y="145"/>
                    <a:pt x="1" y="324"/>
                  </a:cubicBezTo>
                  <a:cubicBezTo>
                    <a:pt x="1" y="504"/>
                    <a:pt x="157" y="648"/>
                    <a:pt x="336" y="648"/>
                  </a:cubicBezTo>
                  <a:cubicBezTo>
                    <a:pt x="516" y="648"/>
                    <a:pt x="660" y="504"/>
                    <a:pt x="660" y="324"/>
                  </a:cubicBezTo>
                  <a:cubicBezTo>
                    <a:pt x="660" y="145"/>
                    <a:pt x="516" y="1"/>
                    <a:pt x="336"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4679930" y="3985593"/>
              <a:ext cx="25648" cy="21636"/>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4756040" y="3985593"/>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4831714" y="3985593"/>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4907422" y="3985593"/>
              <a:ext cx="25648" cy="21636"/>
            </a:xfrm>
            <a:custGeom>
              <a:rect b="b" l="l" r="r" t="t"/>
              <a:pathLst>
                <a:path extrusionOk="0" h="647" w="767">
                  <a:moveTo>
                    <a:pt x="444" y="0"/>
                  </a:moveTo>
                  <a:cubicBezTo>
                    <a:pt x="144" y="0"/>
                    <a:pt x="0" y="348"/>
                    <a:pt x="204" y="551"/>
                  </a:cubicBezTo>
                  <a:cubicBezTo>
                    <a:pt x="270" y="617"/>
                    <a:pt x="352" y="647"/>
                    <a:pt x="433" y="647"/>
                  </a:cubicBezTo>
                  <a:cubicBezTo>
                    <a:pt x="603" y="647"/>
                    <a:pt x="767" y="518"/>
                    <a:pt x="767" y="324"/>
                  </a:cubicBezTo>
                  <a:cubicBezTo>
                    <a:pt x="767" y="144"/>
                    <a:pt x="611"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4983131" y="3985593"/>
              <a:ext cx="25648" cy="21636"/>
            </a:xfrm>
            <a:custGeom>
              <a:rect b="b" l="l" r="r" t="t"/>
              <a:pathLst>
                <a:path extrusionOk="0" h="647" w="767">
                  <a:moveTo>
                    <a:pt x="443" y="0"/>
                  </a:moveTo>
                  <a:cubicBezTo>
                    <a:pt x="156" y="0"/>
                    <a:pt x="0" y="348"/>
                    <a:pt x="216" y="551"/>
                  </a:cubicBezTo>
                  <a:cubicBezTo>
                    <a:pt x="282" y="617"/>
                    <a:pt x="363" y="647"/>
                    <a:pt x="442" y="647"/>
                  </a:cubicBezTo>
                  <a:cubicBezTo>
                    <a:pt x="608" y="647"/>
                    <a:pt x="767" y="518"/>
                    <a:pt x="767" y="324"/>
                  </a:cubicBezTo>
                  <a:cubicBezTo>
                    <a:pt x="767" y="144"/>
                    <a:pt x="623" y="0"/>
                    <a:pt x="443"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5059207" y="3985593"/>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5134915" y="3985593"/>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5210623" y="3985593"/>
              <a:ext cx="25648" cy="21636"/>
            </a:xfrm>
            <a:custGeom>
              <a:rect b="b" l="l" r="r" t="t"/>
              <a:pathLst>
                <a:path extrusionOk="0" h="647" w="767">
                  <a:moveTo>
                    <a:pt x="443" y="0"/>
                  </a:moveTo>
                  <a:cubicBezTo>
                    <a:pt x="144" y="0"/>
                    <a:pt x="0" y="348"/>
                    <a:pt x="204" y="551"/>
                  </a:cubicBezTo>
                  <a:cubicBezTo>
                    <a:pt x="273" y="617"/>
                    <a:pt x="357" y="647"/>
                    <a:pt x="438" y="647"/>
                  </a:cubicBezTo>
                  <a:cubicBezTo>
                    <a:pt x="608" y="647"/>
                    <a:pt x="767" y="518"/>
                    <a:pt x="767" y="324"/>
                  </a:cubicBezTo>
                  <a:cubicBezTo>
                    <a:pt x="767" y="144"/>
                    <a:pt x="623" y="0"/>
                    <a:pt x="443"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4679930" y="4049263"/>
              <a:ext cx="25648" cy="21669"/>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4756040" y="4049263"/>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4831714" y="404926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2"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4907422" y="4049263"/>
              <a:ext cx="25648" cy="21669"/>
            </a:xfrm>
            <a:custGeom>
              <a:rect b="b" l="l" r="r" t="t"/>
              <a:pathLst>
                <a:path extrusionOk="0" h="648" w="767">
                  <a:moveTo>
                    <a:pt x="444" y="1"/>
                  </a:moveTo>
                  <a:cubicBezTo>
                    <a:pt x="144" y="1"/>
                    <a:pt x="0" y="348"/>
                    <a:pt x="204" y="552"/>
                  </a:cubicBezTo>
                  <a:cubicBezTo>
                    <a:pt x="270" y="618"/>
                    <a:pt x="352" y="647"/>
                    <a:pt x="433" y="647"/>
                  </a:cubicBezTo>
                  <a:cubicBezTo>
                    <a:pt x="603" y="647"/>
                    <a:pt x="767" y="518"/>
                    <a:pt x="767" y="324"/>
                  </a:cubicBezTo>
                  <a:cubicBezTo>
                    <a:pt x="767" y="144"/>
                    <a:pt x="611"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4983131" y="4049263"/>
              <a:ext cx="25648" cy="21669"/>
            </a:xfrm>
            <a:custGeom>
              <a:rect b="b" l="l" r="r" t="t"/>
              <a:pathLst>
                <a:path extrusionOk="0" h="648" w="767">
                  <a:moveTo>
                    <a:pt x="443" y="1"/>
                  </a:moveTo>
                  <a:cubicBezTo>
                    <a:pt x="156" y="1"/>
                    <a:pt x="0" y="348"/>
                    <a:pt x="216" y="552"/>
                  </a:cubicBezTo>
                  <a:cubicBezTo>
                    <a:pt x="282" y="618"/>
                    <a:pt x="363" y="647"/>
                    <a:pt x="442" y="647"/>
                  </a:cubicBezTo>
                  <a:cubicBezTo>
                    <a:pt x="608" y="647"/>
                    <a:pt x="767" y="518"/>
                    <a:pt x="767" y="324"/>
                  </a:cubicBezTo>
                  <a:cubicBezTo>
                    <a:pt x="767" y="144"/>
                    <a:pt x="623" y="1"/>
                    <a:pt x="443"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5059207" y="404926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2"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5134915" y="4049263"/>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5210623" y="4049263"/>
              <a:ext cx="25648" cy="21669"/>
            </a:xfrm>
            <a:custGeom>
              <a:rect b="b" l="l" r="r" t="t"/>
              <a:pathLst>
                <a:path extrusionOk="0" h="648" w="767">
                  <a:moveTo>
                    <a:pt x="443" y="1"/>
                  </a:moveTo>
                  <a:cubicBezTo>
                    <a:pt x="144" y="1"/>
                    <a:pt x="0" y="348"/>
                    <a:pt x="204" y="552"/>
                  </a:cubicBezTo>
                  <a:cubicBezTo>
                    <a:pt x="273" y="618"/>
                    <a:pt x="357" y="647"/>
                    <a:pt x="438" y="647"/>
                  </a:cubicBezTo>
                  <a:cubicBezTo>
                    <a:pt x="608" y="647"/>
                    <a:pt x="767" y="518"/>
                    <a:pt x="767" y="324"/>
                  </a:cubicBezTo>
                  <a:cubicBezTo>
                    <a:pt x="767" y="144"/>
                    <a:pt x="623" y="1"/>
                    <a:pt x="443"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5"/>
          <p:cNvSpPr/>
          <p:nvPr/>
        </p:nvSpPr>
        <p:spPr>
          <a:xfrm>
            <a:off x="0" y="3739547"/>
            <a:ext cx="368475" cy="1403957"/>
          </a:xfrm>
          <a:custGeom>
            <a:rect b="b" l="l" r="r" t="t"/>
            <a:pathLst>
              <a:path extrusionOk="0" h="37680" w="11019">
                <a:moveTo>
                  <a:pt x="0" y="0"/>
                </a:moveTo>
                <a:lnTo>
                  <a:pt x="0" y="37680"/>
                </a:lnTo>
                <a:lnTo>
                  <a:pt x="11019" y="37680"/>
                </a:lnTo>
                <a:lnTo>
                  <a:pt x="110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8440089" y="0"/>
            <a:ext cx="33" cy="1623713"/>
          </a:xfrm>
          <a:custGeom>
            <a:rect b="b" l="l" r="r" t="t"/>
            <a:pathLst>
              <a:path extrusionOk="0" fill="none" h="48556" w="1">
                <a:moveTo>
                  <a:pt x="0" y="0"/>
                </a:moveTo>
                <a:lnTo>
                  <a:pt x="0" y="48555"/>
                </a:lnTo>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8272665" y="1564803"/>
            <a:ext cx="334467" cy="304739"/>
          </a:xfrm>
          <a:custGeom>
            <a:rect b="b" l="l" r="r" t="t"/>
            <a:pathLst>
              <a:path extrusionOk="0" h="9113" w="10002">
                <a:moveTo>
                  <a:pt x="5003" y="0"/>
                </a:moveTo>
                <a:cubicBezTo>
                  <a:pt x="3837" y="0"/>
                  <a:pt x="2672" y="447"/>
                  <a:pt x="1785" y="1339"/>
                </a:cubicBezTo>
                <a:cubicBezTo>
                  <a:pt x="1" y="3112"/>
                  <a:pt x="1" y="5998"/>
                  <a:pt x="1785" y="7783"/>
                </a:cubicBezTo>
                <a:cubicBezTo>
                  <a:pt x="2672" y="8669"/>
                  <a:pt x="3837" y="9112"/>
                  <a:pt x="5003" y="9112"/>
                </a:cubicBezTo>
                <a:cubicBezTo>
                  <a:pt x="6169" y="9112"/>
                  <a:pt x="7337" y="8669"/>
                  <a:pt x="8229" y="7783"/>
                </a:cubicBezTo>
                <a:cubicBezTo>
                  <a:pt x="10002" y="5998"/>
                  <a:pt x="10002" y="3112"/>
                  <a:pt x="8229" y="1339"/>
                </a:cubicBezTo>
                <a:cubicBezTo>
                  <a:pt x="7337" y="447"/>
                  <a:pt x="6169" y="0"/>
                  <a:pt x="50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6852626" y="539493"/>
            <a:ext cx="2291376" cy="259160"/>
          </a:xfrm>
          <a:custGeom>
            <a:rect b="b" l="l" r="r" t="t"/>
            <a:pathLst>
              <a:path extrusionOk="0" h="7750" w="68522">
                <a:moveTo>
                  <a:pt x="1" y="0"/>
                </a:moveTo>
                <a:lnTo>
                  <a:pt x="1" y="7750"/>
                </a:lnTo>
                <a:lnTo>
                  <a:pt x="68522" y="7750"/>
                </a:lnTo>
                <a:lnTo>
                  <a:pt x="685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flipH="1">
            <a:off x="4989567" y="2520303"/>
            <a:ext cx="33" cy="2901355"/>
          </a:xfrm>
          <a:custGeom>
            <a:rect b="b" l="l" r="r" t="t"/>
            <a:pathLst>
              <a:path extrusionOk="0" fill="none" h="86763" w="1">
                <a:moveTo>
                  <a:pt x="0" y="86762"/>
                </a:moveTo>
                <a:lnTo>
                  <a:pt x="0" y="0"/>
                </a:lnTo>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IG_NUMBER_1">
    <p:spTree>
      <p:nvGrpSpPr>
        <p:cNvPr id="2762" name="Shape 2762"/>
        <p:cNvGrpSpPr/>
        <p:nvPr/>
      </p:nvGrpSpPr>
      <p:grpSpPr>
        <a:xfrm>
          <a:off x="0" y="0"/>
          <a:ext cx="0" cy="0"/>
          <a:chOff x="0" y="0"/>
          <a:chExt cx="0" cy="0"/>
        </a:xfrm>
      </p:grpSpPr>
      <p:sp>
        <p:nvSpPr>
          <p:cNvPr id="2763" name="Google Shape;2763;p41"/>
          <p:cNvSpPr/>
          <p:nvPr/>
        </p:nvSpPr>
        <p:spPr>
          <a:xfrm flipH="1">
            <a:off x="353540" y="-8"/>
            <a:ext cx="719361" cy="1601274"/>
          </a:xfrm>
          <a:custGeom>
            <a:rect b="b" l="l" r="r" t="t"/>
            <a:pathLst>
              <a:path extrusionOk="0" h="47885" w="21512">
                <a:moveTo>
                  <a:pt x="1" y="0"/>
                </a:moveTo>
                <a:lnTo>
                  <a:pt x="1" y="47885"/>
                </a:lnTo>
                <a:lnTo>
                  <a:pt x="21512" y="47885"/>
                </a:lnTo>
                <a:lnTo>
                  <a:pt x="215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41"/>
          <p:cNvSpPr/>
          <p:nvPr/>
        </p:nvSpPr>
        <p:spPr>
          <a:xfrm>
            <a:off x="710575" y="577400"/>
            <a:ext cx="7726800" cy="406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41"/>
          <p:cNvSpPr/>
          <p:nvPr/>
        </p:nvSpPr>
        <p:spPr>
          <a:xfrm>
            <a:off x="8205859" y="2471374"/>
            <a:ext cx="498289" cy="498657"/>
          </a:xfrm>
          <a:custGeom>
            <a:rect b="b" l="l" r="r" t="t"/>
            <a:pathLst>
              <a:path extrusionOk="0" h="14912" w="14901">
                <a:moveTo>
                  <a:pt x="1" y="0"/>
                </a:moveTo>
                <a:lnTo>
                  <a:pt x="1" y="14912"/>
                </a:lnTo>
                <a:lnTo>
                  <a:pt x="14900" y="14912"/>
                </a:lnTo>
                <a:lnTo>
                  <a:pt x="149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6" name="Google Shape;2766;p41"/>
          <p:cNvGrpSpPr/>
          <p:nvPr/>
        </p:nvGrpSpPr>
        <p:grpSpPr>
          <a:xfrm>
            <a:off x="8588102" y="1765696"/>
            <a:ext cx="555909" cy="466998"/>
            <a:chOff x="2288402" y="2491171"/>
            <a:chExt cx="555909" cy="466998"/>
          </a:xfrm>
        </p:grpSpPr>
        <p:sp>
          <p:nvSpPr>
            <p:cNvPr id="2767" name="Google Shape;2767;p41"/>
            <p:cNvSpPr/>
            <p:nvPr/>
          </p:nvSpPr>
          <p:spPr>
            <a:xfrm>
              <a:off x="2288402" y="2491171"/>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41"/>
            <p:cNvSpPr/>
            <p:nvPr/>
          </p:nvSpPr>
          <p:spPr>
            <a:xfrm>
              <a:off x="2368118" y="2491171"/>
              <a:ext cx="21636" cy="21669"/>
            </a:xfrm>
            <a:custGeom>
              <a:rect b="b" l="l" r="r" t="t"/>
              <a:pathLst>
                <a:path extrusionOk="0" h="648" w="647">
                  <a:moveTo>
                    <a:pt x="324" y="1"/>
                  </a:moveTo>
                  <a:cubicBezTo>
                    <a:pt x="144" y="1"/>
                    <a:pt x="0" y="144"/>
                    <a:pt x="0" y="324"/>
                  </a:cubicBezTo>
                  <a:cubicBezTo>
                    <a:pt x="0" y="504"/>
                    <a:pt x="144" y="648"/>
                    <a:pt x="324" y="648"/>
                  </a:cubicBezTo>
                  <a:cubicBezTo>
                    <a:pt x="503" y="648"/>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41"/>
            <p:cNvSpPr/>
            <p:nvPr/>
          </p:nvSpPr>
          <p:spPr>
            <a:xfrm>
              <a:off x="2443788" y="2491171"/>
              <a:ext cx="21669" cy="21669"/>
            </a:xfrm>
            <a:custGeom>
              <a:rect b="b" l="l" r="r" t="t"/>
              <a:pathLst>
                <a:path extrusionOk="0" h="648" w="648">
                  <a:moveTo>
                    <a:pt x="324" y="1"/>
                  </a:moveTo>
                  <a:cubicBezTo>
                    <a:pt x="145" y="1"/>
                    <a:pt x="1" y="144"/>
                    <a:pt x="1" y="324"/>
                  </a:cubicBezTo>
                  <a:cubicBezTo>
                    <a:pt x="1" y="504"/>
                    <a:pt x="145" y="648"/>
                    <a:pt x="324" y="648"/>
                  </a:cubicBezTo>
                  <a:cubicBezTo>
                    <a:pt x="504" y="648"/>
                    <a:pt x="648" y="504"/>
                    <a:pt x="648" y="324"/>
                  </a:cubicBezTo>
                  <a:cubicBezTo>
                    <a:pt x="648" y="144"/>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41"/>
            <p:cNvSpPr/>
            <p:nvPr/>
          </p:nvSpPr>
          <p:spPr>
            <a:xfrm>
              <a:off x="2515881" y="2491171"/>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41"/>
            <p:cNvSpPr/>
            <p:nvPr/>
          </p:nvSpPr>
          <p:spPr>
            <a:xfrm>
              <a:off x="2591585" y="2491171"/>
              <a:ext cx="25648" cy="21970"/>
            </a:xfrm>
            <a:custGeom>
              <a:rect b="b" l="l" r="r" t="t"/>
              <a:pathLst>
                <a:path extrusionOk="0" h="657" w="767">
                  <a:moveTo>
                    <a:pt x="432" y="1"/>
                  </a:moveTo>
                  <a:cubicBezTo>
                    <a:pt x="144" y="13"/>
                    <a:pt x="0" y="360"/>
                    <a:pt x="204" y="564"/>
                  </a:cubicBezTo>
                  <a:cubicBezTo>
                    <a:pt x="268" y="628"/>
                    <a:pt x="346" y="656"/>
                    <a:pt x="424" y="656"/>
                  </a:cubicBezTo>
                  <a:cubicBezTo>
                    <a:pt x="593" y="656"/>
                    <a:pt x="759" y="521"/>
                    <a:pt x="767" y="324"/>
                  </a:cubicBezTo>
                  <a:cubicBezTo>
                    <a:pt x="767"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41"/>
            <p:cNvSpPr/>
            <p:nvPr/>
          </p:nvSpPr>
          <p:spPr>
            <a:xfrm>
              <a:off x="2670866" y="2491171"/>
              <a:ext cx="22070" cy="21669"/>
            </a:xfrm>
            <a:custGeom>
              <a:rect b="b" l="l" r="r" t="t"/>
              <a:pathLst>
                <a:path extrusionOk="0" h="648" w="660">
                  <a:moveTo>
                    <a:pt x="336" y="1"/>
                  </a:moveTo>
                  <a:cubicBezTo>
                    <a:pt x="157" y="1"/>
                    <a:pt x="1" y="144"/>
                    <a:pt x="1" y="324"/>
                  </a:cubicBezTo>
                  <a:cubicBezTo>
                    <a:pt x="1" y="504"/>
                    <a:pt x="157" y="648"/>
                    <a:pt x="336" y="648"/>
                  </a:cubicBezTo>
                  <a:cubicBezTo>
                    <a:pt x="516" y="648"/>
                    <a:pt x="660" y="504"/>
                    <a:pt x="660" y="324"/>
                  </a:cubicBezTo>
                  <a:cubicBezTo>
                    <a:pt x="660" y="144"/>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41"/>
            <p:cNvSpPr/>
            <p:nvPr/>
          </p:nvSpPr>
          <p:spPr>
            <a:xfrm>
              <a:off x="2743360" y="2491171"/>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41"/>
            <p:cNvSpPr/>
            <p:nvPr/>
          </p:nvSpPr>
          <p:spPr>
            <a:xfrm>
              <a:off x="2819063" y="2491171"/>
              <a:ext cx="25247" cy="22037"/>
            </a:xfrm>
            <a:custGeom>
              <a:rect b="b" l="l" r="r" t="t"/>
              <a:pathLst>
                <a:path extrusionOk="0" h="659" w="755">
                  <a:moveTo>
                    <a:pt x="432" y="1"/>
                  </a:moveTo>
                  <a:cubicBezTo>
                    <a:pt x="144" y="1"/>
                    <a:pt x="0" y="348"/>
                    <a:pt x="204" y="564"/>
                  </a:cubicBezTo>
                  <a:cubicBezTo>
                    <a:pt x="269" y="629"/>
                    <a:pt x="350" y="659"/>
                    <a:pt x="429" y="659"/>
                  </a:cubicBezTo>
                  <a:cubicBezTo>
                    <a:pt x="595" y="659"/>
                    <a:pt x="755" y="527"/>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41"/>
            <p:cNvSpPr/>
            <p:nvPr/>
          </p:nvSpPr>
          <p:spPr>
            <a:xfrm>
              <a:off x="2288402" y="2554870"/>
              <a:ext cx="25281" cy="21636"/>
            </a:xfrm>
            <a:custGeom>
              <a:rect b="b" l="l" r="r" t="t"/>
              <a:pathLst>
                <a:path extrusionOk="0" h="647" w="756">
                  <a:moveTo>
                    <a:pt x="432" y="0"/>
                  </a:moveTo>
                  <a:cubicBezTo>
                    <a:pt x="144" y="0"/>
                    <a:pt x="1" y="347"/>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41"/>
            <p:cNvSpPr/>
            <p:nvPr/>
          </p:nvSpPr>
          <p:spPr>
            <a:xfrm>
              <a:off x="2364106" y="2554870"/>
              <a:ext cx="25648" cy="21636"/>
            </a:xfrm>
            <a:custGeom>
              <a:rect b="b" l="l" r="r" t="t"/>
              <a:pathLst>
                <a:path extrusionOk="0" h="647" w="767">
                  <a:moveTo>
                    <a:pt x="444" y="0"/>
                  </a:moveTo>
                  <a:cubicBezTo>
                    <a:pt x="144" y="0"/>
                    <a:pt x="0" y="347"/>
                    <a:pt x="204" y="551"/>
                  </a:cubicBezTo>
                  <a:cubicBezTo>
                    <a:pt x="274" y="617"/>
                    <a:pt x="357" y="647"/>
                    <a:pt x="439"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41"/>
            <p:cNvSpPr/>
            <p:nvPr/>
          </p:nvSpPr>
          <p:spPr>
            <a:xfrm>
              <a:off x="2440211" y="2554870"/>
              <a:ext cx="25247" cy="21636"/>
            </a:xfrm>
            <a:custGeom>
              <a:rect b="b" l="l" r="r" t="t"/>
              <a:pathLst>
                <a:path extrusionOk="0" h="647" w="755">
                  <a:moveTo>
                    <a:pt x="431" y="0"/>
                  </a:moveTo>
                  <a:cubicBezTo>
                    <a:pt x="144" y="0"/>
                    <a:pt x="0" y="347"/>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41"/>
            <p:cNvSpPr/>
            <p:nvPr/>
          </p:nvSpPr>
          <p:spPr>
            <a:xfrm>
              <a:off x="2515881" y="2554870"/>
              <a:ext cx="25281" cy="21636"/>
            </a:xfrm>
            <a:custGeom>
              <a:rect b="b" l="l" r="r" t="t"/>
              <a:pathLst>
                <a:path extrusionOk="0" h="647" w="756">
                  <a:moveTo>
                    <a:pt x="432" y="0"/>
                  </a:moveTo>
                  <a:cubicBezTo>
                    <a:pt x="144" y="0"/>
                    <a:pt x="1" y="347"/>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41"/>
            <p:cNvSpPr/>
            <p:nvPr/>
          </p:nvSpPr>
          <p:spPr>
            <a:xfrm>
              <a:off x="2591585" y="2554870"/>
              <a:ext cx="25648" cy="21636"/>
            </a:xfrm>
            <a:custGeom>
              <a:rect b="b" l="l" r="r" t="t"/>
              <a:pathLst>
                <a:path extrusionOk="0" h="647" w="767">
                  <a:moveTo>
                    <a:pt x="432" y="0"/>
                  </a:moveTo>
                  <a:cubicBezTo>
                    <a:pt x="144" y="0"/>
                    <a:pt x="0" y="359"/>
                    <a:pt x="204" y="551"/>
                  </a:cubicBezTo>
                  <a:cubicBezTo>
                    <a:pt x="270" y="617"/>
                    <a:pt x="351" y="647"/>
                    <a:pt x="431" y="647"/>
                  </a:cubicBezTo>
                  <a:cubicBezTo>
                    <a:pt x="597" y="647"/>
                    <a:pt x="759" y="518"/>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41"/>
            <p:cNvSpPr/>
            <p:nvPr/>
          </p:nvSpPr>
          <p:spPr>
            <a:xfrm>
              <a:off x="2667288" y="2554870"/>
              <a:ext cx="25648" cy="21636"/>
            </a:xfrm>
            <a:custGeom>
              <a:rect b="b" l="l" r="r" t="t"/>
              <a:pathLst>
                <a:path extrusionOk="0" h="647" w="767">
                  <a:moveTo>
                    <a:pt x="443" y="0"/>
                  </a:moveTo>
                  <a:cubicBezTo>
                    <a:pt x="144" y="0"/>
                    <a:pt x="0" y="347"/>
                    <a:pt x="204" y="551"/>
                  </a:cubicBezTo>
                  <a:cubicBezTo>
                    <a:pt x="273" y="617"/>
                    <a:pt x="357" y="647"/>
                    <a:pt x="438"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41"/>
            <p:cNvSpPr/>
            <p:nvPr/>
          </p:nvSpPr>
          <p:spPr>
            <a:xfrm>
              <a:off x="2743360" y="2554870"/>
              <a:ext cx="25281" cy="21636"/>
            </a:xfrm>
            <a:custGeom>
              <a:rect b="b" l="l" r="r" t="t"/>
              <a:pathLst>
                <a:path extrusionOk="0" h="647" w="756">
                  <a:moveTo>
                    <a:pt x="432" y="0"/>
                  </a:moveTo>
                  <a:cubicBezTo>
                    <a:pt x="144" y="0"/>
                    <a:pt x="1" y="347"/>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41"/>
            <p:cNvSpPr/>
            <p:nvPr/>
          </p:nvSpPr>
          <p:spPr>
            <a:xfrm>
              <a:off x="2819063" y="2554870"/>
              <a:ext cx="25247" cy="21636"/>
            </a:xfrm>
            <a:custGeom>
              <a:rect b="b" l="l" r="r" t="t"/>
              <a:pathLst>
                <a:path extrusionOk="0" h="647" w="755">
                  <a:moveTo>
                    <a:pt x="432" y="0"/>
                  </a:moveTo>
                  <a:cubicBezTo>
                    <a:pt x="144" y="0"/>
                    <a:pt x="0" y="347"/>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41"/>
            <p:cNvSpPr/>
            <p:nvPr/>
          </p:nvSpPr>
          <p:spPr>
            <a:xfrm>
              <a:off x="2288402" y="2618536"/>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41"/>
            <p:cNvSpPr/>
            <p:nvPr/>
          </p:nvSpPr>
          <p:spPr>
            <a:xfrm>
              <a:off x="2368118" y="2618536"/>
              <a:ext cx="21636" cy="21669"/>
            </a:xfrm>
            <a:custGeom>
              <a:rect b="b" l="l" r="r" t="t"/>
              <a:pathLst>
                <a:path extrusionOk="0" h="648" w="647">
                  <a:moveTo>
                    <a:pt x="324" y="0"/>
                  </a:moveTo>
                  <a:cubicBezTo>
                    <a:pt x="144" y="0"/>
                    <a:pt x="0" y="144"/>
                    <a:pt x="0" y="324"/>
                  </a:cubicBezTo>
                  <a:cubicBezTo>
                    <a:pt x="0" y="504"/>
                    <a:pt x="144" y="647"/>
                    <a:pt x="324" y="647"/>
                  </a:cubicBezTo>
                  <a:cubicBezTo>
                    <a:pt x="503" y="647"/>
                    <a:pt x="647" y="504"/>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41"/>
            <p:cNvSpPr/>
            <p:nvPr/>
          </p:nvSpPr>
          <p:spPr>
            <a:xfrm>
              <a:off x="2443788" y="2618536"/>
              <a:ext cx="21669" cy="21669"/>
            </a:xfrm>
            <a:custGeom>
              <a:rect b="b" l="l" r="r" t="t"/>
              <a:pathLst>
                <a:path extrusionOk="0" h="648" w="648">
                  <a:moveTo>
                    <a:pt x="324" y="0"/>
                  </a:moveTo>
                  <a:cubicBezTo>
                    <a:pt x="145" y="0"/>
                    <a:pt x="1" y="144"/>
                    <a:pt x="1" y="324"/>
                  </a:cubicBezTo>
                  <a:cubicBezTo>
                    <a:pt x="1" y="504"/>
                    <a:pt x="145" y="647"/>
                    <a:pt x="324" y="647"/>
                  </a:cubicBezTo>
                  <a:cubicBezTo>
                    <a:pt x="504" y="647"/>
                    <a:pt x="648" y="504"/>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41"/>
            <p:cNvSpPr/>
            <p:nvPr/>
          </p:nvSpPr>
          <p:spPr>
            <a:xfrm>
              <a:off x="2515881" y="2618536"/>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41"/>
            <p:cNvSpPr/>
            <p:nvPr/>
          </p:nvSpPr>
          <p:spPr>
            <a:xfrm>
              <a:off x="2591585" y="2618536"/>
              <a:ext cx="25648" cy="21636"/>
            </a:xfrm>
            <a:custGeom>
              <a:rect b="b" l="l" r="r" t="t"/>
              <a:pathLst>
                <a:path extrusionOk="0" h="647" w="767">
                  <a:moveTo>
                    <a:pt x="432" y="0"/>
                  </a:moveTo>
                  <a:cubicBezTo>
                    <a:pt x="144" y="0"/>
                    <a:pt x="0" y="348"/>
                    <a:pt x="204" y="551"/>
                  </a:cubicBezTo>
                  <a:cubicBezTo>
                    <a:pt x="270" y="617"/>
                    <a:pt x="351" y="647"/>
                    <a:pt x="431" y="647"/>
                  </a:cubicBezTo>
                  <a:cubicBezTo>
                    <a:pt x="597" y="647"/>
                    <a:pt x="759" y="518"/>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41"/>
            <p:cNvSpPr/>
            <p:nvPr/>
          </p:nvSpPr>
          <p:spPr>
            <a:xfrm>
              <a:off x="2670866" y="2618536"/>
              <a:ext cx="22070" cy="21669"/>
            </a:xfrm>
            <a:custGeom>
              <a:rect b="b" l="l" r="r" t="t"/>
              <a:pathLst>
                <a:path extrusionOk="0" h="648" w="660">
                  <a:moveTo>
                    <a:pt x="336" y="0"/>
                  </a:moveTo>
                  <a:cubicBezTo>
                    <a:pt x="157" y="0"/>
                    <a:pt x="1" y="144"/>
                    <a:pt x="1" y="324"/>
                  </a:cubicBezTo>
                  <a:cubicBezTo>
                    <a:pt x="1" y="504"/>
                    <a:pt x="157" y="647"/>
                    <a:pt x="336" y="647"/>
                  </a:cubicBezTo>
                  <a:cubicBezTo>
                    <a:pt x="516" y="647"/>
                    <a:pt x="660" y="504"/>
                    <a:pt x="660" y="324"/>
                  </a:cubicBezTo>
                  <a:cubicBezTo>
                    <a:pt x="660" y="144"/>
                    <a:pt x="516"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41"/>
            <p:cNvSpPr/>
            <p:nvPr/>
          </p:nvSpPr>
          <p:spPr>
            <a:xfrm>
              <a:off x="2743360" y="2618536"/>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41"/>
            <p:cNvSpPr/>
            <p:nvPr/>
          </p:nvSpPr>
          <p:spPr>
            <a:xfrm>
              <a:off x="2819063" y="2618536"/>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41"/>
            <p:cNvSpPr/>
            <p:nvPr/>
          </p:nvSpPr>
          <p:spPr>
            <a:xfrm>
              <a:off x="2288402" y="2681801"/>
              <a:ext cx="25281" cy="22070"/>
            </a:xfrm>
            <a:custGeom>
              <a:rect b="b" l="l" r="r" t="t"/>
              <a:pathLst>
                <a:path extrusionOk="0" h="660" w="756">
                  <a:moveTo>
                    <a:pt x="432" y="1"/>
                  </a:moveTo>
                  <a:cubicBezTo>
                    <a:pt x="144" y="1"/>
                    <a:pt x="1" y="348"/>
                    <a:pt x="204" y="564"/>
                  </a:cubicBezTo>
                  <a:cubicBezTo>
                    <a:pt x="270" y="630"/>
                    <a:pt x="351" y="659"/>
                    <a:pt x="431" y="659"/>
                  </a:cubicBezTo>
                  <a:cubicBezTo>
                    <a:pt x="596" y="659"/>
                    <a:pt x="755" y="531"/>
                    <a:pt x="755" y="336"/>
                  </a:cubicBezTo>
                  <a:cubicBezTo>
                    <a:pt x="755" y="157"/>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41"/>
            <p:cNvSpPr/>
            <p:nvPr/>
          </p:nvSpPr>
          <p:spPr>
            <a:xfrm>
              <a:off x="2368118" y="2681801"/>
              <a:ext cx="21636" cy="22070"/>
            </a:xfrm>
            <a:custGeom>
              <a:rect b="b" l="l" r="r" t="t"/>
              <a:pathLst>
                <a:path extrusionOk="0" h="660" w="647">
                  <a:moveTo>
                    <a:pt x="324" y="1"/>
                  </a:moveTo>
                  <a:cubicBezTo>
                    <a:pt x="144" y="1"/>
                    <a:pt x="0" y="157"/>
                    <a:pt x="0" y="324"/>
                  </a:cubicBezTo>
                  <a:cubicBezTo>
                    <a:pt x="0" y="504"/>
                    <a:pt x="144" y="660"/>
                    <a:pt x="324" y="660"/>
                  </a:cubicBezTo>
                  <a:cubicBezTo>
                    <a:pt x="503" y="660"/>
                    <a:pt x="647" y="504"/>
                    <a:pt x="647" y="324"/>
                  </a:cubicBezTo>
                  <a:cubicBezTo>
                    <a:pt x="647" y="157"/>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41"/>
            <p:cNvSpPr/>
            <p:nvPr/>
          </p:nvSpPr>
          <p:spPr>
            <a:xfrm>
              <a:off x="2443788" y="2681801"/>
              <a:ext cx="21669" cy="22070"/>
            </a:xfrm>
            <a:custGeom>
              <a:rect b="b" l="l" r="r" t="t"/>
              <a:pathLst>
                <a:path extrusionOk="0" h="660" w="648">
                  <a:moveTo>
                    <a:pt x="324" y="1"/>
                  </a:moveTo>
                  <a:cubicBezTo>
                    <a:pt x="145" y="1"/>
                    <a:pt x="1" y="157"/>
                    <a:pt x="1" y="324"/>
                  </a:cubicBezTo>
                  <a:cubicBezTo>
                    <a:pt x="1" y="504"/>
                    <a:pt x="145" y="660"/>
                    <a:pt x="324" y="660"/>
                  </a:cubicBezTo>
                  <a:cubicBezTo>
                    <a:pt x="504" y="660"/>
                    <a:pt x="648" y="504"/>
                    <a:pt x="648" y="324"/>
                  </a:cubicBezTo>
                  <a:cubicBezTo>
                    <a:pt x="648" y="157"/>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41"/>
            <p:cNvSpPr/>
            <p:nvPr/>
          </p:nvSpPr>
          <p:spPr>
            <a:xfrm>
              <a:off x="2515881" y="2681801"/>
              <a:ext cx="25281" cy="22070"/>
            </a:xfrm>
            <a:custGeom>
              <a:rect b="b" l="l" r="r" t="t"/>
              <a:pathLst>
                <a:path extrusionOk="0" h="660" w="756">
                  <a:moveTo>
                    <a:pt x="432" y="1"/>
                  </a:moveTo>
                  <a:cubicBezTo>
                    <a:pt x="144" y="1"/>
                    <a:pt x="1" y="360"/>
                    <a:pt x="204" y="564"/>
                  </a:cubicBezTo>
                  <a:cubicBezTo>
                    <a:pt x="270" y="630"/>
                    <a:pt x="351" y="659"/>
                    <a:pt x="431" y="659"/>
                  </a:cubicBezTo>
                  <a:cubicBezTo>
                    <a:pt x="596" y="659"/>
                    <a:pt x="755" y="531"/>
                    <a:pt x="755" y="336"/>
                  </a:cubicBezTo>
                  <a:cubicBezTo>
                    <a:pt x="755" y="157"/>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41"/>
            <p:cNvSpPr/>
            <p:nvPr/>
          </p:nvSpPr>
          <p:spPr>
            <a:xfrm>
              <a:off x="2591585" y="2681801"/>
              <a:ext cx="25648" cy="22070"/>
            </a:xfrm>
            <a:custGeom>
              <a:rect b="b" l="l" r="r" t="t"/>
              <a:pathLst>
                <a:path extrusionOk="0" h="660" w="767">
                  <a:moveTo>
                    <a:pt x="432" y="1"/>
                  </a:moveTo>
                  <a:cubicBezTo>
                    <a:pt x="144" y="13"/>
                    <a:pt x="0" y="360"/>
                    <a:pt x="204" y="564"/>
                  </a:cubicBezTo>
                  <a:cubicBezTo>
                    <a:pt x="270" y="630"/>
                    <a:pt x="351" y="659"/>
                    <a:pt x="431" y="659"/>
                  </a:cubicBezTo>
                  <a:cubicBezTo>
                    <a:pt x="597" y="659"/>
                    <a:pt x="759" y="531"/>
                    <a:pt x="767" y="336"/>
                  </a:cubicBezTo>
                  <a:cubicBezTo>
                    <a:pt x="767"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41"/>
            <p:cNvSpPr/>
            <p:nvPr/>
          </p:nvSpPr>
          <p:spPr>
            <a:xfrm>
              <a:off x="2670866" y="2681801"/>
              <a:ext cx="22070" cy="22070"/>
            </a:xfrm>
            <a:custGeom>
              <a:rect b="b" l="l" r="r" t="t"/>
              <a:pathLst>
                <a:path extrusionOk="0" h="660" w="660">
                  <a:moveTo>
                    <a:pt x="336" y="1"/>
                  </a:moveTo>
                  <a:cubicBezTo>
                    <a:pt x="157" y="1"/>
                    <a:pt x="1" y="157"/>
                    <a:pt x="1" y="324"/>
                  </a:cubicBezTo>
                  <a:cubicBezTo>
                    <a:pt x="1" y="504"/>
                    <a:pt x="157" y="660"/>
                    <a:pt x="336" y="660"/>
                  </a:cubicBezTo>
                  <a:cubicBezTo>
                    <a:pt x="516" y="660"/>
                    <a:pt x="660" y="504"/>
                    <a:pt x="660" y="324"/>
                  </a:cubicBezTo>
                  <a:cubicBezTo>
                    <a:pt x="660" y="157"/>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41"/>
            <p:cNvSpPr/>
            <p:nvPr/>
          </p:nvSpPr>
          <p:spPr>
            <a:xfrm>
              <a:off x="2743360" y="2681801"/>
              <a:ext cx="25281" cy="22070"/>
            </a:xfrm>
            <a:custGeom>
              <a:rect b="b" l="l" r="r" t="t"/>
              <a:pathLst>
                <a:path extrusionOk="0" h="660" w="756">
                  <a:moveTo>
                    <a:pt x="432" y="1"/>
                  </a:moveTo>
                  <a:cubicBezTo>
                    <a:pt x="144" y="1"/>
                    <a:pt x="1" y="360"/>
                    <a:pt x="204" y="564"/>
                  </a:cubicBezTo>
                  <a:cubicBezTo>
                    <a:pt x="270" y="630"/>
                    <a:pt x="351" y="659"/>
                    <a:pt x="431" y="659"/>
                  </a:cubicBezTo>
                  <a:cubicBezTo>
                    <a:pt x="596" y="659"/>
                    <a:pt x="755" y="531"/>
                    <a:pt x="755" y="336"/>
                  </a:cubicBezTo>
                  <a:cubicBezTo>
                    <a:pt x="755" y="157"/>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41"/>
            <p:cNvSpPr/>
            <p:nvPr/>
          </p:nvSpPr>
          <p:spPr>
            <a:xfrm>
              <a:off x="2819063" y="2681801"/>
              <a:ext cx="25247" cy="22070"/>
            </a:xfrm>
            <a:custGeom>
              <a:rect b="b" l="l" r="r" t="t"/>
              <a:pathLst>
                <a:path extrusionOk="0" h="660" w="755">
                  <a:moveTo>
                    <a:pt x="432" y="1"/>
                  </a:moveTo>
                  <a:cubicBezTo>
                    <a:pt x="144" y="1"/>
                    <a:pt x="0" y="360"/>
                    <a:pt x="204" y="564"/>
                  </a:cubicBezTo>
                  <a:cubicBezTo>
                    <a:pt x="270" y="630"/>
                    <a:pt x="351" y="659"/>
                    <a:pt x="430" y="659"/>
                  </a:cubicBezTo>
                  <a:cubicBezTo>
                    <a:pt x="596" y="659"/>
                    <a:pt x="755" y="531"/>
                    <a:pt x="755" y="336"/>
                  </a:cubicBezTo>
                  <a:cubicBezTo>
                    <a:pt x="755" y="157"/>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41"/>
            <p:cNvSpPr/>
            <p:nvPr/>
          </p:nvSpPr>
          <p:spPr>
            <a:xfrm>
              <a:off x="2288402" y="2745501"/>
              <a:ext cx="25281" cy="21803"/>
            </a:xfrm>
            <a:custGeom>
              <a:rect b="b" l="l" r="r" t="t"/>
              <a:pathLst>
                <a:path extrusionOk="0" h="652" w="756">
                  <a:moveTo>
                    <a:pt x="432" y="0"/>
                  </a:moveTo>
                  <a:cubicBezTo>
                    <a:pt x="144" y="0"/>
                    <a:pt x="1" y="348"/>
                    <a:pt x="204" y="551"/>
                  </a:cubicBezTo>
                  <a:cubicBezTo>
                    <a:pt x="270" y="621"/>
                    <a:pt x="351" y="652"/>
                    <a:pt x="431" y="652"/>
                  </a:cubicBezTo>
                  <a:cubicBezTo>
                    <a:pt x="597" y="652"/>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41"/>
            <p:cNvSpPr/>
            <p:nvPr/>
          </p:nvSpPr>
          <p:spPr>
            <a:xfrm>
              <a:off x="2364106" y="2745501"/>
              <a:ext cx="25648" cy="21803"/>
            </a:xfrm>
            <a:custGeom>
              <a:rect b="b" l="l" r="r" t="t"/>
              <a:pathLst>
                <a:path extrusionOk="0" h="652" w="767">
                  <a:moveTo>
                    <a:pt x="444" y="0"/>
                  </a:moveTo>
                  <a:cubicBezTo>
                    <a:pt x="144" y="0"/>
                    <a:pt x="0" y="348"/>
                    <a:pt x="204" y="551"/>
                  </a:cubicBezTo>
                  <a:cubicBezTo>
                    <a:pt x="274" y="621"/>
                    <a:pt x="358" y="652"/>
                    <a:pt x="439" y="652"/>
                  </a:cubicBezTo>
                  <a:cubicBezTo>
                    <a:pt x="608" y="652"/>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41"/>
            <p:cNvSpPr/>
            <p:nvPr/>
          </p:nvSpPr>
          <p:spPr>
            <a:xfrm>
              <a:off x="2440211" y="2745501"/>
              <a:ext cx="25247" cy="21803"/>
            </a:xfrm>
            <a:custGeom>
              <a:rect b="b" l="l" r="r" t="t"/>
              <a:pathLst>
                <a:path extrusionOk="0" h="652" w="755">
                  <a:moveTo>
                    <a:pt x="431" y="0"/>
                  </a:moveTo>
                  <a:cubicBezTo>
                    <a:pt x="144" y="0"/>
                    <a:pt x="0" y="348"/>
                    <a:pt x="204" y="551"/>
                  </a:cubicBezTo>
                  <a:cubicBezTo>
                    <a:pt x="270" y="621"/>
                    <a:pt x="351" y="652"/>
                    <a:pt x="430" y="652"/>
                  </a:cubicBezTo>
                  <a:cubicBezTo>
                    <a:pt x="596" y="652"/>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41"/>
            <p:cNvSpPr/>
            <p:nvPr/>
          </p:nvSpPr>
          <p:spPr>
            <a:xfrm>
              <a:off x="2515881" y="2745501"/>
              <a:ext cx="25281" cy="21803"/>
            </a:xfrm>
            <a:custGeom>
              <a:rect b="b" l="l" r="r" t="t"/>
              <a:pathLst>
                <a:path extrusionOk="0" h="652" w="756">
                  <a:moveTo>
                    <a:pt x="432" y="0"/>
                  </a:moveTo>
                  <a:cubicBezTo>
                    <a:pt x="144" y="0"/>
                    <a:pt x="1" y="348"/>
                    <a:pt x="204" y="551"/>
                  </a:cubicBezTo>
                  <a:cubicBezTo>
                    <a:pt x="270" y="621"/>
                    <a:pt x="351" y="652"/>
                    <a:pt x="431" y="652"/>
                  </a:cubicBezTo>
                  <a:cubicBezTo>
                    <a:pt x="597" y="652"/>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41"/>
            <p:cNvSpPr/>
            <p:nvPr/>
          </p:nvSpPr>
          <p:spPr>
            <a:xfrm>
              <a:off x="2591585" y="2745501"/>
              <a:ext cx="25648" cy="21769"/>
            </a:xfrm>
            <a:custGeom>
              <a:rect b="b" l="l" r="r" t="t"/>
              <a:pathLst>
                <a:path extrusionOk="0" h="651" w="767">
                  <a:moveTo>
                    <a:pt x="432" y="0"/>
                  </a:moveTo>
                  <a:cubicBezTo>
                    <a:pt x="144" y="0"/>
                    <a:pt x="0" y="360"/>
                    <a:pt x="204" y="563"/>
                  </a:cubicBezTo>
                  <a:cubicBezTo>
                    <a:pt x="268" y="623"/>
                    <a:pt x="346" y="650"/>
                    <a:pt x="423" y="650"/>
                  </a:cubicBezTo>
                  <a:cubicBezTo>
                    <a:pt x="593" y="650"/>
                    <a:pt x="759" y="521"/>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41"/>
            <p:cNvSpPr/>
            <p:nvPr/>
          </p:nvSpPr>
          <p:spPr>
            <a:xfrm>
              <a:off x="2667288" y="2745501"/>
              <a:ext cx="25648" cy="21803"/>
            </a:xfrm>
            <a:custGeom>
              <a:rect b="b" l="l" r="r" t="t"/>
              <a:pathLst>
                <a:path extrusionOk="0" h="652" w="767">
                  <a:moveTo>
                    <a:pt x="443" y="0"/>
                  </a:moveTo>
                  <a:cubicBezTo>
                    <a:pt x="144" y="0"/>
                    <a:pt x="0" y="348"/>
                    <a:pt x="204" y="551"/>
                  </a:cubicBezTo>
                  <a:cubicBezTo>
                    <a:pt x="274" y="621"/>
                    <a:pt x="357" y="652"/>
                    <a:pt x="439" y="652"/>
                  </a:cubicBezTo>
                  <a:cubicBezTo>
                    <a:pt x="608" y="652"/>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41"/>
            <p:cNvSpPr/>
            <p:nvPr/>
          </p:nvSpPr>
          <p:spPr>
            <a:xfrm>
              <a:off x="2743360" y="2745501"/>
              <a:ext cx="25281" cy="21803"/>
            </a:xfrm>
            <a:custGeom>
              <a:rect b="b" l="l" r="r" t="t"/>
              <a:pathLst>
                <a:path extrusionOk="0" h="652" w="756">
                  <a:moveTo>
                    <a:pt x="432" y="0"/>
                  </a:moveTo>
                  <a:cubicBezTo>
                    <a:pt x="144" y="0"/>
                    <a:pt x="1" y="348"/>
                    <a:pt x="204" y="551"/>
                  </a:cubicBezTo>
                  <a:cubicBezTo>
                    <a:pt x="270" y="621"/>
                    <a:pt x="351" y="652"/>
                    <a:pt x="431" y="652"/>
                  </a:cubicBezTo>
                  <a:cubicBezTo>
                    <a:pt x="597" y="652"/>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41"/>
            <p:cNvSpPr/>
            <p:nvPr/>
          </p:nvSpPr>
          <p:spPr>
            <a:xfrm>
              <a:off x="2819063" y="2745501"/>
              <a:ext cx="25247" cy="21803"/>
            </a:xfrm>
            <a:custGeom>
              <a:rect b="b" l="l" r="r" t="t"/>
              <a:pathLst>
                <a:path extrusionOk="0" h="652"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41"/>
            <p:cNvSpPr/>
            <p:nvPr/>
          </p:nvSpPr>
          <p:spPr>
            <a:xfrm>
              <a:off x="2288536" y="2809167"/>
              <a:ext cx="25548" cy="21636"/>
            </a:xfrm>
            <a:custGeom>
              <a:rect b="b" l="l" r="r" t="t"/>
              <a:pathLst>
                <a:path extrusionOk="0" h="647" w="764">
                  <a:moveTo>
                    <a:pt x="413" y="0"/>
                  </a:moveTo>
                  <a:cubicBezTo>
                    <a:pt x="136" y="0"/>
                    <a:pt x="0" y="340"/>
                    <a:pt x="200" y="552"/>
                  </a:cubicBezTo>
                  <a:cubicBezTo>
                    <a:pt x="266" y="617"/>
                    <a:pt x="347" y="647"/>
                    <a:pt x="427" y="647"/>
                  </a:cubicBezTo>
                  <a:cubicBezTo>
                    <a:pt x="592" y="647"/>
                    <a:pt x="751" y="518"/>
                    <a:pt x="751" y="324"/>
                  </a:cubicBezTo>
                  <a:cubicBezTo>
                    <a:pt x="763" y="144"/>
                    <a:pt x="608" y="1"/>
                    <a:pt x="428" y="1"/>
                  </a:cubicBezTo>
                  <a:cubicBezTo>
                    <a:pt x="423" y="0"/>
                    <a:pt x="418" y="0"/>
                    <a:pt x="4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41"/>
            <p:cNvSpPr/>
            <p:nvPr/>
          </p:nvSpPr>
          <p:spPr>
            <a:xfrm>
              <a:off x="2368118" y="2809167"/>
              <a:ext cx="21636" cy="21669"/>
            </a:xfrm>
            <a:custGeom>
              <a:rect b="b" l="l" r="r" t="t"/>
              <a:pathLst>
                <a:path extrusionOk="0" h="648" w="647">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41"/>
            <p:cNvSpPr/>
            <p:nvPr/>
          </p:nvSpPr>
          <p:spPr>
            <a:xfrm>
              <a:off x="2443788" y="2809167"/>
              <a:ext cx="21669" cy="21669"/>
            </a:xfrm>
            <a:custGeom>
              <a:rect b="b" l="l" r="r" t="t"/>
              <a:pathLst>
                <a:path extrusionOk="0" h="648" w="648">
                  <a:moveTo>
                    <a:pt x="324" y="1"/>
                  </a:moveTo>
                  <a:cubicBezTo>
                    <a:pt x="145" y="1"/>
                    <a:pt x="1" y="144"/>
                    <a:pt x="1" y="324"/>
                  </a:cubicBezTo>
                  <a:cubicBezTo>
                    <a:pt x="1" y="504"/>
                    <a:pt x="145" y="647"/>
                    <a:pt x="324" y="647"/>
                  </a:cubicBezTo>
                  <a:cubicBezTo>
                    <a:pt x="504" y="647"/>
                    <a:pt x="648" y="504"/>
                    <a:pt x="648" y="324"/>
                  </a:cubicBezTo>
                  <a:cubicBezTo>
                    <a:pt x="648" y="144"/>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41"/>
            <p:cNvSpPr/>
            <p:nvPr/>
          </p:nvSpPr>
          <p:spPr>
            <a:xfrm>
              <a:off x="2515881" y="2809134"/>
              <a:ext cx="25281" cy="21669"/>
            </a:xfrm>
            <a:custGeom>
              <a:rect b="b" l="l" r="r" t="t"/>
              <a:pathLst>
                <a:path extrusionOk="0" h="648" w="756">
                  <a:moveTo>
                    <a:pt x="451" y="1"/>
                  </a:moveTo>
                  <a:cubicBezTo>
                    <a:pt x="445" y="1"/>
                    <a:pt x="438" y="1"/>
                    <a:pt x="432" y="2"/>
                  </a:cubicBezTo>
                  <a:cubicBezTo>
                    <a:pt x="144" y="2"/>
                    <a:pt x="1" y="349"/>
                    <a:pt x="204" y="553"/>
                  </a:cubicBezTo>
                  <a:cubicBezTo>
                    <a:pt x="270" y="618"/>
                    <a:pt x="351" y="648"/>
                    <a:pt x="431" y="648"/>
                  </a:cubicBezTo>
                  <a:cubicBezTo>
                    <a:pt x="596" y="648"/>
                    <a:pt x="755" y="519"/>
                    <a:pt x="755" y="325"/>
                  </a:cubicBezTo>
                  <a:cubicBezTo>
                    <a:pt x="755" y="152"/>
                    <a:pt x="622"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41"/>
            <p:cNvSpPr/>
            <p:nvPr/>
          </p:nvSpPr>
          <p:spPr>
            <a:xfrm>
              <a:off x="2591585" y="2809134"/>
              <a:ext cx="25648" cy="21669"/>
            </a:xfrm>
            <a:custGeom>
              <a:rect b="b" l="l" r="r" t="t"/>
              <a:pathLst>
                <a:path extrusionOk="0" h="648" w="767">
                  <a:moveTo>
                    <a:pt x="451" y="1"/>
                  </a:moveTo>
                  <a:cubicBezTo>
                    <a:pt x="445" y="1"/>
                    <a:pt x="438" y="1"/>
                    <a:pt x="432" y="2"/>
                  </a:cubicBezTo>
                  <a:cubicBezTo>
                    <a:pt x="144" y="2"/>
                    <a:pt x="0" y="349"/>
                    <a:pt x="204" y="553"/>
                  </a:cubicBezTo>
                  <a:cubicBezTo>
                    <a:pt x="270" y="618"/>
                    <a:pt x="351" y="648"/>
                    <a:pt x="431" y="648"/>
                  </a:cubicBezTo>
                  <a:cubicBezTo>
                    <a:pt x="597" y="648"/>
                    <a:pt x="759" y="519"/>
                    <a:pt x="767" y="325"/>
                  </a:cubicBezTo>
                  <a:cubicBezTo>
                    <a:pt x="767" y="152"/>
                    <a:pt x="622"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41"/>
            <p:cNvSpPr/>
            <p:nvPr/>
          </p:nvSpPr>
          <p:spPr>
            <a:xfrm>
              <a:off x="2670866" y="2809167"/>
              <a:ext cx="22070" cy="21669"/>
            </a:xfrm>
            <a:custGeom>
              <a:rect b="b" l="l" r="r" t="t"/>
              <a:pathLst>
                <a:path extrusionOk="0" h="648" w="660">
                  <a:moveTo>
                    <a:pt x="336" y="1"/>
                  </a:moveTo>
                  <a:cubicBezTo>
                    <a:pt x="157" y="1"/>
                    <a:pt x="1" y="144"/>
                    <a:pt x="1" y="324"/>
                  </a:cubicBezTo>
                  <a:cubicBezTo>
                    <a:pt x="1" y="504"/>
                    <a:pt x="157" y="647"/>
                    <a:pt x="336" y="647"/>
                  </a:cubicBezTo>
                  <a:cubicBezTo>
                    <a:pt x="516" y="647"/>
                    <a:pt x="660" y="504"/>
                    <a:pt x="660" y="324"/>
                  </a:cubicBezTo>
                  <a:cubicBezTo>
                    <a:pt x="660" y="144"/>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41"/>
            <p:cNvSpPr/>
            <p:nvPr/>
          </p:nvSpPr>
          <p:spPr>
            <a:xfrm>
              <a:off x="2743360" y="2809167"/>
              <a:ext cx="25281" cy="21636"/>
            </a:xfrm>
            <a:custGeom>
              <a:rect b="b" l="l" r="r" t="t"/>
              <a:pathLst>
                <a:path extrusionOk="0" h="647" w="756">
                  <a:moveTo>
                    <a:pt x="432" y="1"/>
                  </a:moveTo>
                  <a:cubicBezTo>
                    <a:pt x="144" y="1"/>
                    <a:pt x="1" y="348"/>
                    <a:pt x="204" y="552"/>
                  </a:cubicBezTo>
                  <a:cubicBezTo>
                    <a:pt x="270" y="617"/>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41"/>
            <p:cNvSpPr/>
            <p:nvPr/>
          </p:nvSpPr>
          <p:spPr>
            <a:xfrm>
              <a:off x="2819063" y="2809167"/>
              <a:ext cx="25247" cy="21636"/>
            </a:xfrm>
            <a:custGeom>
              <a:rect b="b" l="l" r="r" t="t"/>
              <a:pathLst>
                <a:path extrusionOk="0" h="647" w="755">
                  <a:moveTo>
                    <a:pt x="432" y="1"/>
                  </a:moveTo>
                  <a:cubicBezTo>
                    <a:pt x="144" y="1"/>
                    <a:pt x="0" y="348"/>
                    <a:pt x="204" y="552"/>
                  </a:cubicBezTo>
                  <a:cubicBezTo>
                    <a:pt x="270" y="617"/>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41"/>
            <p:cNvSpPr/>
            <p:nvPr/>
          </p:nvSpPr>
          <p:spPr>
            <a:xfrm>
              <a:off x="2288536" y="2872833"/>
              <a:ext cx="25147" cy="21669"/>
            </a:xfrm>
            <a:custGeom>
              <a:rect b="b" l="l" r="r" t="t"/>
              <a:pathLst>
                <a:path extrusionOk="0" h="648" w="752">
                  <a:moveTo>
                    <a:pt x="414" y="1"/>
                  </a:moveTo>
                  <a:cubicBezTo>
                    <a:pt x="136" y="1"/>
                    <a:pt x="0" y="352"/>
                    <a:pt x="200" y="552"/>
                  </a:cubicBezTo>
                  <a:cubicBezTo>
                    <a:pt x="266" y="618"/>
                    <a:pt x="347" y="647"/>
                    <a:pt x="427" y="647"/>
                  </a:cubicBezTo>
                  <a:cubicBezTo>
                    <a:pt x="592" y="647"/>
                    <a:pt x="751" y="519"/>
                    <a:pt x="751" y="324"/>
                  </a:cubicBezTo>
                  <a:cubicBezTo>
                    <a:pt x="751" y="145"/>
                    <a:pt x="608" y="1"/>
                    <a:pt x="428" y="1"/>
                  </a:cubicBezTo>
                  <a:cubicBezTo>
                    <a:pt x="423" y="1"/>
                    <a:pt x="419" y="1"/>
                    <a:pt x="4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41"/>
            <p:cNvSpPr/>
            <p:nvPr/>
          </p:nvSpPr>
          <p:spPr>
            <a:xfrm>
              <a:off x="2368118" y="2872833"/>
              <a:ext cx="21636" cy="21669"/>
            </a:xfrm>
            <a:custGeom>
              <a:rect b="b" l="l" r="r" t="t"/>
              <a:pathLst>
                <a:path extrusionOk="0" h="648" w="647">
                  <a:moveTo>
                    <a:pt x="324" y="1"/>
                  </a:moveTo>
                  <a:cubicBezTo>
                    <a:pt x="144" y="1"/>
                    <a:pt x="0" y="145"/>
                    <a:pt x="0" y="324"/>
                  </a:cubicBezTo>
                  <a:cubicBezTo>
                    <a:pt x="0" y="504"/>
                    <a:pt x="144" y="648"/>
                    <a:pt x="324" y="648"/>
                  </a:cubicBezTo>
                  <a:cubicBezTo>
                    <a:pt x="503" y="648"/>
                    <a:pt x="647" y="504"/>
                    <a:pt x="647" y="324"/>
                  </a:cubicBezTo>
                  <a:cubicBezTo>
                    <a:pt x="647" y="145"/>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41"/>
            <p:cNvSpPr/>
            <p:nvPr/>
          </p:nvSpPr>
          <p:spPr>
            <a:xfrm>
              <a:off x="2443788" y="2872833"/>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41"/>
            <p:cNvSpPr/>
            <p:nvPr/>
          </p:nvSpPr>
          <p:spPr>
            <a:xfrm>
              <a:off x="2515881" y="287283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41"/>
            <p:cNvSpPr/>
            <p:nvPr/>
          </p:nvSpPr>
          <p:spPr>
            <a:xfrm>
              <a:off x="2591585" y="2872833"/>
              <a:ext cx="25648" cy="21669"/>
            </a:xfrm>
            <a:custGeom>
              <a:rect b="b" l="l" r="r" t="t"/>
              <a:pathLst>
                <a:path extrusionOk="0" h="648" w="767">
                  <a:moveTo>
                    <a:pt x="452" y="0"/>
                  </a:moveTo>
                  <a:cubicBezTo>
                    <a:pt x="446" y="0"/>
                    <a:pt x="439" y="0"/>
                    <a:pt x="432" y="1"/>
                  </a:cubicBezTo>
                  <a:cubicBezTo>
                    <a:pt x="144" y="1"/>
                    <a:pt x="0" y="348"/>
                    <a:pt x="204" y="552"/>
                  </a:cubicBezTo>
                  <a:cubicBezTo>
                    <a:pt x="270" y="618"/>
                    <a:pt x="351" y="647"/>
                    <a:pt x="431" y="647"/>
                  </a:cubicBezTo>
                  <a:cubicBezTo>
                    <a:pt x="597" y="647"/>
                    <a:pt x="759" y="519"/>
                    <a:pt x="767" y="324"/>
                  </a:cubicBezTo>
                  <a:cubicBezTo>
                    <a:pt x="767" y="140"/>
                    <a:pt x="623"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41"/>
            <p:cNvSpPr/>
            <p:nvPr/>
          </p:nvSpPr>
          <p:spPr>
            <a:xfrm>
              <a:off x="2670866" y="2872833"/>
              <a:ext cx="22070" cy="21669"/>
            </a:xfrm>
            <a:custGeom>
              <a:rect b="b" l="l" r="r" t="t"/>
              <a:pathLst>
                <a:path extrusionOk="0" h="648" w="660">
                  <a:moveTo>
                    <a:pt x="336" y="1"/>
                  </a:moveTo>
                  <a:cubicBezTo>
                    <a:pt x="157" y="1"/>
                    <a:pt x="1" y="145"/>
                    <a:pt x="1" y="324"/>
                  </a:cubicBezTo>
                  <a:cubicBezTo>
                    <a:pt x="1" y="504"/>
                    <a:pt x="157" y="648"/>
                    <a:pt x="336" y="648"/>
                  </a:cubicBezTo>
                  <a:cubicBezTo>
                    <a:pt x="516" y="648"/>
                    <a:pt x="660" y="504"/>
                    <a:pt x="660" y="324"/>
                  </a:cubicBezTo>
                  <a:cubicBezTo>
                    <a:pt x="660" y="145"/>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41"/>
            <p:cNvSpPr/>
            <p:nvPr/>
          </p:nvSpPr>
          <p:spPr>
            <a:xfrm>
              <a:off x="2743360" y="287283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41"/>
            <p:cNvSpPr/>
            <p:nvPr/>
          </p:nvSpPr>
          <p:spPr>
            <a:xfrm>
              <a:off x="2819063" y="2872833"/>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41"/>
            <p:cNvSpPr/>
            <p:nvPr/>
          </p:nvSpPr>
          <p:spPr>
            <a:xfrm>
              <a:off x="2288402" y="2936131"/>
              <a:ext cx="25281" cy="22037"/>
            </a:xfrm>
            <a:custGeom>
              <a:rect b="b" l="l" r="r" t="t"/>
              <a:pathLst>
                <a:path extrusionOk="0" h="659" w="756">
                  <a:moveTo>
                    <a:pt x="432" y="0"/>
                  </a:moveTo>
                  <a:cubicBezTo>
                    <a:pt x="144" y="0"/>
                    <a:pt x="1" y="348"/>
                    <a:pt x="204" y="563"/>
                  </a:cubicBezTo>
                  <a:cubicBezTo>
                    <a:pt x="270" y="629"/>
                    <a:pt x="350" y="658"/>
                    <a:pt x="429" y="658"/>
                  </a:cubicBezTo>
                  <a:cubicBezTo>
                    <a:pt x="595" y="658"/>
                    <a:pt x="755" y="527"/>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41"/>
            <p:cNvSpPr/>
            <p:nvPr/>
          </p:nvSpPr>
          <p:spPr>
            <a:xfrm>
              <a:off x="2364106" y="2936131"/>
              <a:ext cx="25648" cy="22037"/>
            </a:xfrm>
            <a:custGeom>
              <a:rect b="b" l="l" r="r" t="t"/>
              <a:pathLst>
                <a:path extrusionOk="0" h="659" w="767">
                  <a:moveTo>
                    <a:pt x="444" y="0"/>
                  </a:moveTo>
                  <a:cubicBezTo>
                    <a:pt x="144" y="0"/>
                    <a:pt x="0" y="348"/>
                    <a:pt x="204" y="563"/>
                  </a:cubicBezTo>
                  <a:cubicBezTo>
                    <a:pt x="273" y="629"/>
                    <a:pt x="356" y="658"/>
                    <a:pt x="437" y="658"/>
                  </a:cubicBezTo>
                  <a:cubicBezTo>
                    <a:pt x="607" y="658"/>
                    <a:pt x="767" y="527"/>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41"/>
            <p:cNvSpPr/>
            <p:nvPr/>
          </p:nvSpPr>
          <p:spPr>
            <a:xfrm>
              <a:off x="2440211" y="2936131"/>
              <a:ext cx="25247" cy="22037"/>
            </a:xfrm>
            <a:custGeom>
              <a:rect b="b" l="l" r="r" t="t"/>
              <a:pathLst>
                <a:path extrusionOk="0" h="659" w="755">
                  <a:moveTo>
                    <a:pt x="431" y="0"/>
                  </a:moveTo>
                  <a:cubicBezTo>
                    <a:pt x="144" y="0"/>
                    <a:pt x="0" y="348"/>
                    <a:pt x="204" y="563"/>
                  </a:cubicBezTo>
                  <a:cubicBezTo>
                    <a:pt x="269" y="629"/>
                    <a:pt x="349" y="658"/>
                    <a:pt x="428" y="658"/>
                  </a:cubicBezTo>
                  <a:cubicBezTo>
                    <a:pt x="595" y="658"/>
                    <a:pt x="755" y="527"/>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41"/>
            <p:cNvSpPr/>
            <p:nvPr/>
          </p:nvSpPr>
          <p:spPr>
            <a:xfrm>
              <a:off x="2515881" y="2936131"/>
              <a:ext cx="25281" cy="22037"/>
            </a:xfrm>
            <a:custGeom>
              <a:rect b="b" l="l" r="r" t="t"/>
              <a:pathLst>
                <a:path extrusionOk="0" h="659" w="756">
                  <a:moveTo>
                    <a:pt x="432" y="0"/>
                  </a:moveTo>
                  <a:cubicBezTo>
                    <a:pt x="144" y="0"/>
                    <a:pt x="1" y="348"/>
                    <a:pt x="204" y="563"/>
                  </a:cubicBezTo>
                  <a:cubicBezTo>
                    <a:pt x="270" y="629"/>
                    <a:pt x="350" y="658"/>
                    <a:pt x="429" y="658"/>
                  </a:cubicBezTo>
                  <a:cubicBezTo>
                    <a:pt x="595" y="658"/>
                    <a:pt x="755" y="527"/>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41"/>
            <p:cNvSpPr/>
            <p:nvPr/>
          </p:nvSpPr>
          <p:spPr>
            <a:xfrm>
              <a:off x="2591585" y="2936131"/>
              <a:ext cx="25648" cy="21937"/>
            </a:xfrm>
            <a:custGeom>
              <a:rect b="b" l="l" r="r" t="t"/>
              <a:pathLst>
                <a:path extrusionOk="0" h="656" w="767">
                  <a:moveTo>
                    <a:pt x="432" y="0"/>
                  </a:moveTo>
                  <a:cubicBezTo>
                    <a:pt x="144" y="12"/>
                    <a:pt x="0" y="360"/>
                    <a:pt x="204" y="563"/>
                  </a:cubicBezTo>
                  <a:cubicBezTo>
                    <a:pt x="268" y="627"/>
                    <a:pt x="346" y="656"/>
                    <a:pt x="424" y="656"/>
                  </a:cubicBezTo>
                  <a:cubicBezTo>
                    <a:pt x="593" y="656"/>
                    <a:pt x="759" y="521"/>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41"/>
            <p:cNvSpPr/>
            <p:nvPr/>
          </p:nvSpPr>
          <p:spPr>
            <a:xfrm>
              <a:off x="2667288" y="2936131"/>
              <a:ext cx="25648" cy="22037"/>
            </a:xfrm>
            <a:custGeom>
              <a:rect b="b" l="l" r="r" t="t"/>
              <a:pathLst>
                <a:path extrusionOk="0" h="659" w="767">
                  <a:moveTo>
                    <a:pt x="443" y="0"/>
                  </a:moveTo>
                  <a:cubicBezTo>
                    <a:pt x="144" y="0"/>
                    <a:pt x="0" y="348"/>
                    <a:pt x="204" y="563"/>
                  </a:cubicBezTo>
                  <a:cubicBezTo>
                    <a:pt x="273" y="629"/>
                    <a:pt x="356" y="658"/>
                    <a:pt x="437" y="658"/>
                  </a:cubicBezTo>
                  <a:cubicBezTo>
                    <a:pt x="607" y="658"/>
                    <a:pt x="767" y="527"/>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41"/>
            <p:cNvSpPr/>
            <p:nvPr/>
          </p:nvSpPr>
          <p:spPr>
            <a:xfrm>
              <a:off x="2743360" y="2936131"/>
              <a:ext cx="25281" cy="22037"/>
            </a:xfrm>
            <a:custGeom>
              <a:rect b="b" l="l" r="r" t="t"/>
              <a:pathLst>
                <a:path extrusionOk="0" h="659" w="756">
                  <a:moveTo>
                    <a:pt x="432" y="0"/>
                  </a:moveTo>
                  <a:cubicBezTo>
                    <a:pt x="144" y="0"/>
                    <a:pt x="1" y="348"/>
                    <a:pt x="204" y="563"/>
                  </a:cubicBezTo>
                  <a:cubicBezTo>
                    <a:pt x="270" y="629"/>
                    <a:pt x="350" y="658"/>
                    <a:pt x="429" y="658"/>
                  </a:cubicBezTo>
                  <a:cubicBezTo>
                    <a:pt x="595" y="658"/>
                    <a:pt x="755" y="527"/>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41"/>
            <p:cNvSpPr/>
            <p:nvPr/>
          </p:nvSpPr>
          <p:spPr>
            <a:xfrm>
              <a:off x="2819063" y="2936131"/>
              <a:ext cx="25247" cy="22037"/>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1" name="Google Shape;2831;p41"/>
          <p:cNvSpPr/>
          <p:nvPr/>
        </p:nvSpPr>
        <p:spPr>
          <a:xfrm>
            <a:off x="8437351" y="-4049"/>
            <a:ext cx="33" cy="3203318"/>
          </a:xfrm>
          <a:custGeom>
            <a:rect b="b" l="l" r="r" t="t"/>
            <a:pathLst>
              <a:path extrusionOk="0" fill="none" h="95793" w="1">
                <a:moveTo>
                  <a:pt x="1" y="0"/>
                </a:moveTo>
                <a:lnTo>
                  <a:pt x="1" y="95793"/>
                </a:lnTo>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41"/>
          <p:cNvSpPr/>
          <p:nvPr/>
        </p:nvSpPr>
        <p:spPr>
          <a:xfrm flipH="1">
            <a:off x="11" y="219327"/>
            <a:ext cx="2870924" cy="358076"/>
          </a:xfrm>
          <a:custGeom>
            <a:rect b="b" l="l" r="r" t="t"/>
            <a:pathLst>
              <a:path extrusionOk="0" h="10708" w="85853">
                <a:moveTo>
                  <a:pt x="1" y="0"/>
                </a:moveTo>
                <a:lnTo>
                  <a:pt x="1" y="10708"/>
                </a:lnTo>
                <a:lnTo>
                  <a:pt x="85853" y="10708"/>
                </a:lnTo>
                <a:lnTo>
                  <a:pt x="858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3" name="Google Shape;2833;p41"/>
          <p:cNvGrpSpPr/>
          <p:nvPr/>
        </p:nvGrpSpPr>
        <p:grpSpPr>
          <a:xfrm>
            <a:off x="75677" y="4676496"/>
            <a:ext cx="555909" cy="466998"/>
            <a:chOff x="2288402" y="2491171"/>
            <a:chExt cx="555909" cy="466998"/>
          </a:xfrm>
        </p:grpSpPr>
        <p:sp>
          <p:nvSpPr>
            <p:cNvPr id="2834" name="Google Shape;2834;p41"/>
            <p:cNvSpPr/>
            <p:nvPr/>
          </p:nvSpPr>
          <p:spPr>
            <a:xfrm>
              <a:off x="2288402" y="2491171"/>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41"/>
            <p:cNvSpPr/>
            <p:nvPr/>
          </p:nvSpPr>
          <p:spPr>
            <a:xfrm>
              <a:off x="2368118" y="2491171"/>
              <a:ext cx="21636" cy="21669"/>
            </a:xfrm>
            <a:custGeom>
              <a:rect b="b" l="l" r="r" t="t"/>
              <a:pathLst>
                <a:path extrusionOk="0" h="648" w="647">
                  <a:moveTo>
                    <a:pt x="324" y="1"/>
                  </a:moveTo>
                  <a:cubicBezTo>
                    <a:pt x="144" y="1"/>
                    <a:pt x="0" y="144"/>
                    <a:pt x="0" y="324"/>
                  </a:cubicBezTo>
                  <a:cubicBezTo>
                    <a:pt x="0" y="504"/>
                    <a:pt x="144" y="648"/>
                    <a:pt x="324" y="648"/>
                  </a:cubicBezTo>
                  <a:cubicBezTo>
                    <a:pt x="503" y="648"/>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41"/>
            <p:cNvSpPr/>
            <p:nvPr/>
          </p:nvSpPr>
          <p:spPr>
            <a:xfrm>
              <a:off x="2443788" y="2491171"/>
              <a:ext cx="21669" cy="21669"/>
            </a:xfrm>
            <a:custGeom>
              <a:rect b="b" l="l" r="r" t="t"/>
              <a:pathLst>
                <a:path extrusionOk="0" h="648" w="648">
                  <a:moveTo>
                    <a:pt x="324" y="1"/>
                  </a:moveTo>
                  <a:cubicBezTo>
                    <a:pt x="145" y="1"/>
                    <a:pt x="1" y="144"/>
                    <a:pt x="1" y="324"/>
                  </a:cubicBezTo>
                  <a:cubicBezTo>
                    <a:pt x="1" y="504"/>
                    <a:pt x="145" y="648"/>
                    <a:pt x="324" y="648"/>
                  </a:cubicBezTo>
                  <a:cubicBezTo>
                    <a:pt x="504" y="648"/>
                    <a:pt x="648" y="504"/>
                    <a:pt x="648" y="324"/>
                  </a:cubicBezTo>
                  <a:cubicBezTo>
                    <a:pt x="648" y="144"/>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41"/>
            <p:cNvSpPr/>
            <p:nvPr/>
          </p:nvSpPr>
          <p:spPr>
            <a:xfrm>
              <a:off x="2515881" y="2491171"/>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41"/>
            <p:cNvSpPr/>
            <p:nvPr/>
          </p:nvSpPr>
          <p:spPr>
            <a:xfrm>
              <a:off x="2591585" y="2491171"/>
              <a:ext cx="25648" cy="21970"/>
            </a:xfrm>
            <a:custGeom>
              <a:rect b="b" l="l" r="r" t="t"/>
              <a:pathLst>
                <a:path extrusionOk="0" h="657" w="767">
                  <a:moveTo>
                    <a:pt x="432" y="1"/>
                  </a:moveTo>
                  <a:cubicBezTo>
                    <a:pt x="144" y="13"/>
                    <a:pt x="0" y="360"/>
                    <a:pt x="204" y="564"/>
                  </a:cubicBezTo>
                  <a:cubicBezTo>
                    <a:pt x="268" y="628"/>
                    <a:pt x="346" y="656"/>
                    <a:pt x="424" y="656"/>
                  </a:cubicBezTo>
                  <a:cubicBezTo>
                    <a:pt x="593" y="656"/>
                    <a:pt x="759" y="521"/>
                    <a:pt x="767" y="324"/>
                  </a:cubicBezTo>
                  <a:cubicBezTo>
                    <a:pt x="767"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41"/>
            <p:cNvSpPr/>
            <p:nvPr/>
          </p:nvSpPr>
          <p:spPr>
            <a:xfrm>
              <a:off x="2670866" y="2491171"/>
              <a:ext cx="22070" cy="21669"/>
            </a:xfrm>
            <a:custGeom>
              <a:rect b="b" l="l" r="r" t="t"/>
              <a:pathLst>
                <a:path extrusionOk="0" h="648" w="660">
                  <a:moveTo>
                    <a:pt x="336" y="1"/>
                  </a:moveTo>
                  <a:cubicBezTo>
                    <a:pt x="157" y="1"/>
                    <a:pt x="1" y="144"/>
                    <a:pt x="1" y="324"/>
                  </a:cubicBezTo>
                  <a:cubicBezTo>
                    <a:pt x="1" y="504"/>
                    <a:pt x="157" y="648"/>
                    <a:pt x="336" y="648"/>
                  </a:cubicBezTo>
                  <a:cubicBezTo>
                    <a:pt x="516" y="648"/>
                    <a:pt x="660" y="504"/>
                    <a:pt x="660" y="324"/>
                  </a:cubicBezTo>
                  <a:cubicBezTo>
                    <a:pt x="660" y="144"/>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41"/>
            <p:cNvSpPr/>
            <p:nvPr/>
          </p:nvSpPr>
          <p:spPr>
            <a:xfrm>
              <a:off x="2743360" y="2491171"/>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41"/>
            <p:cNvSpPr/>
            <p:nvPr/>
          </p:nvSpPr>
          <p:spPr>
            <a:xfrm>
              <a:off x="2819063" y="2491171"/>
              <a:ext cx="25247" cy="22037"/>
            </a:xfrm>
            <a:custGeom>
              <a:rect b="b" l="l" r="r" t="t"/>
              <a:pathLst>
                <a:path extrusionOk="0" h="659" w="755">
                  <a:moveTo>
                    <a:pt x="432" y="1"/>
                  </a:moveTo>
                  <a:cubicBezTo>
                    <a:pt x="144" y="1"/>
                    <a:pt x="0" y="348"/>
                    <a:pt x="204" y="564"/>
                  </a:cubicBezTo>
                  <a:cubicBezTo>
                    <a:pt x="269" y="629"/>
                    <a:pt x="350" y="659"/>
                    <a:pt x="429" y="659"/>
                  </a:cubicBezTo>
                  <a:cubicBezTo>
                    <a:pt x="595" y="659"/>
                    <a:pt x="755" y="527"/>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41"/>
            <p:cNvSpPr/>
            <p:nvPr/>
          </p:nvSpPr>
          <p:spPr>
            <a:xfrm>
              <a:off x="2288402" y="2554870"/>
              <a:ext cx="25281" cy="21636"/>
            </a:xfrm>
            <a:custGeom>
              <a:rect b="b" l="l" r="r" t="t"/>
              <a:pathLst>
                <a:path extrusionOk="0" h="647" w="756">
                  <a:moveTo>
                    <a:pt x="432" y="0"/>
                  </a:moveTo>
                  <a:cubicBezTo>
                    <a:pt x="144" y="0"/>
                    <a:pt x="1" y="347"/>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41"/>
            <p:cNvSpPr/>
            <p:nvPr/>
          </p:nvSpPr>
          <p:spPr>
            <a:xfrm>
              <a:off x="2364106" y="2554870"/>
              <a:ext cx="25648" cy="21636"/>
            </a:xfrm>
            <a:custGeom>
              <a:rect b="b" l="l" r="r" t="t"/>
              <a:pathLst>
                <a:path extrusionOk="0" h="647" w="767">
                  <a:moveTo>
                    <a:pt x="444" y="0"/>
                  </a:moveTo>
                  <a:cubicBezTo>
                    <a:pt x="144" y="0"/>
                    <a:pt x="0" y="347"/>
                    <a:pt x="204" y="551"/>
                  </a:cubicBezTo>
                  <a:cubicBezTo>
                    <a:pt x="274" y="617"/>
                    <a:pt x="357" y="647"/>
                    <a:pt x="439"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41"/>
            <p:cNvSpPr/>
            <p:nvPr/>
          </p:nvSpPr>
          <p:spPr>
            <a:xfrm>
              <a:off x="2440211" y="2554870"/>
              <a:ext cx="25247" cy="21636"/>
            </a:xfrm>
            <a:custGeom>
              <a:rect b="b" l="l" r="r" t="t"/>
              <a:pathLst>
                <a:path extrusionOk="0" h="647" w="755">
                  <a:moveTo>
                    <a:pt x="431" y="0"/>
                  </a:moveTo>
                  <a:cubicBezTo>
                    <a:pt x="144" y="0"/>
                    <a:pt x="0" y="347"/>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41"/>
            <p:cNvSpPr/>
            <p:nvPr/>
          </p:nvSpPr>
          <p:spPr>
            <a:xfrm>
              <a:off x="2515881" y="2554870"/>
              <a:ext cx="25281" cy="21636"/>
            </a:xfrm>
            <a:custGeom>
              <a:rect b="b" l="l" r="r" t="t"/>
              <a:pathLst>
                <a:path extrusionOk="0" h="647" w="756">
                  <a:moveTo>
                    <a:pt x="432" y="0"/>
                  </a:moveTo>
                  <a:cubicBezTo>
                    <a:pt x="144" y="0"/>
                    <a:pt x="1" y="347"/>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41"/>
            <p:cNvSpPr/>
            <p:nvPr/>
          </p:nvSpPr>
          <p:spPr>
            <a:xfrm>
              <a:off x="2591585" y="2554870"/>
              <a:ext cx="25648" cy="21636"/>
            </a:xfrm>
            <a:custGeom>
              <a:rect b="b" l="l" r="r" t="t"/>
              <a:pathLst>
                <a:path extrusionOk="0" h="647" w="767">
                  <a:moveTo>
                    <a:pt x="432" y="0"/>
                  </a:moveTo>
                  <a:cubicBezTo>
                    <a:pt x="144" y="0"/>
                    <a:pt x="0" y="359"/>
                    <a:pt x="204" y="551"/>
                  </a:cubicBezTo>
                  <a:cubicBezTo>
                    <a:pt x="270" y="617"/>
                    <a:pt x="351" y="647"/>
                    <a:pt x="431" y="647"/>
                  </a:cubicBezTo>
                  <a:cubicBezTo>
                    <a:pt x="597" y="647"/>
                    <a:pt x="759" y="518"/>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41"/>
            <p:cNvSpPr/>
            <p:nvPr/>
          </p:nvSpPr>
          <p:spPr>
            <a:xfrm>
              <a:off x="2667288" y="2554870"/>
              <a:ext cx="25648" cy="21636"/>
            </a:xfrm>
            <a:custGeom>
              <a:rect b="b" l="l" r="r" t="t"/>
              <a:pathLst>
                <a:path extrusionOk="0" h="647" w="767">
                  <a:moveTo>
                    <a:pt x="443" y="0"/>
                  </a:moveTo>
                  <a:cubicBezTo>
                    <a:pt x="144" y="0"/>
                    <a:pt x="0" y="347"/>
                    <a:pt x="204" y="551"/>
                  </a:cubicBezTo>
                  <a:cubicBezTo>
                    <a:pt x="273" y="617"/>
                    <a:pt x="357" y="647"/>
                    <a:pt x="438"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41"/>
            <p:cNvSpPr/>
            <p:nvPr/>
          </p:nvSpPr>
          <p:spPr>
            <a:xfrm>
              <a:off x="2743360" y="2554870"/>
              <a:ext cx="25281" cy="21636"/>
            </a:xfrm>
            <a:custGeom>
              <a:rect b="b" l="l" r="r" t="t"/>
              <a:pathLst>
                <a:path extrusionOk="0" h="647" w="756">
                  <a:moveTo>
                    <a:pt x="432" y="0"/>
                  </a:moveTo>
                  <a:cubicBezTo>
                    <a:pt x="144" y="0"/>
                    <a:pt x="1" y="347"/>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41"/>
            <p:cNvSpPr/>
            <p:nvPr/>
          </p:nvSpPr>
          <p:spPr>
            <a:xfrm>
              <a:off x="2819063" y="2554870"/>
              <a:ext cx="25247" cy="21636"/>
            </a:xfrm>
            <a:custGeom>
              <a:rect b="b" l="l" r="r" t="t"/>
              <a:pathLst>
                <a:path extrusionOk="0" h="647" w="755">
                  <a:moveTo>
                    <a:pt x="432" y="0"/>
                  </a:moveTo>
                  <a:cubicBezTo>
                    <a:pt x="144" y="0"/>
                    <a:pt x="0" y="347"/>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41"/>
            <p:cNvSpPr/>
            <p:nvPr/>
          </p:nvSpPr>
          <p:spPr>
            <a:xfrm>
              <a:off x="2288402" y="2618536"/>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41"/>
            <p:cNvSpPr/>
            <p:nvPr/>
          </p:nvSpPr>
          <p:spPr>
            <a:xfrm>
              <a:off x="2368118" y="2618536"/>
              <a:ext cx="21636" cy="21669"/>
            </a:xfrm>
            <a:custGeom>
              <a:rect b="b" l="l" r="r" t="t"/>
              <a:pathLst>
                <a:path extrusionOk="0" h="648" w="647">
                  <a:moveTo>
                    <a:pt x="324" y="0"/>
                  </a:moveTo>
                  <a:cubicBezTo>
                    <a:pt x="144" y="0"/>
                    <a:pt x="0" y="144"/>
                    <a:pt x="0" y="324"/>
                  </a:cubicBezTo>
                  <a:cubicBezTo>
                    <a:pt x="0" y="504"/>
                    <a:pt x="144" y="647"/>
                    <a:pt x="324" y="647"/>
                  </a:cubicBezTo>
                  <a:cubicBezTo>
                    <a:pt x="503" y="647"/>
                    <a:pt x="647" y="504"/>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41"/>
            <p:cNvSpPr/>
            <p:nvPr/>
          </p:nvSpPr>
          <p:spPr>
            <a:xfrm>
              <a:off x="2443788" y="2618536"/>
              <a:ext cx="21669" cy="21669"/>
            </a:xfrm>
            <a:custGeom>
              <a:rect b="b" l="l" r="r" t="t"/>
              <a:pathLst>
                <a:path extrusionOk="0" h="648" w="648">
                  <a:moveTo>
                    <a:pt x="324" y="0"/>
                  </a:moveTo>
                  <a:cubicBezTo>
                    <a:pt x="145" y="0"/>
                    <a:pt x="1" y="144"/>
                    <a:pt x="1" y="324"/>
                  </a:cubicBezTo>
                  <a:cubicBezTo>
                    <a:pt x="1" y="504"/>
                    <a:pt x="145" y="647"/>
                    <a:pt x="324" y="647"/>
                  </a:cubicBezTo>
                  <a:cubicBezTo>
                    <a:pt x="504" y="647"/>
                    <a:pt x="648" y="504"/>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41"/>
            <p:cNvSpPr/>
            <p:nvPr/>
          </p:nvSpPr>
          <p:spPr>
            <a:xfrm>
              <a:off x="2515881" y="2618536"/>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41"/>
            <p:cNvSpPr/>
            <p:nvPr/>
          </p:nvSpPr>
          <p:spPr>
            <a:xfrm>
              <a:off x="2591585" y="2618536"/>
              <a:ext cx="25648" cy="21636"/>
            </a:xfrm>
            <a:custGeom>
              <a:rect b="b" l="l" r="r" t="t"/>
              <a:pathLst>
                <a:path extrusionOk="0" h="647" w="767">
                  <a:moveTo>
                    <a:pt x="432" y="0"/>
                  </a:moveTo>
                  <a:cubicBezTo>
                    <a:pt x="144" y="0"/>
                    <a:pt x="0" y="348"/>
                    <a:pt x="204" y="551"/>
                  </a:cubicBezTo>
                  <a:cubicBezTo>
                    <a:pt x="270" y="617"/>
                    <a:pt x="351" y="647"/>
                    <a:pt x="431" y="647"/>
                  </a:cubicBezTo>
                  <a:cubicBezTo>
                    <a:pt x="597" y="647"/>
                    <a:pt x="759" y="518"/>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41"/>
            <p:cNvSpPr/>
            <p:nvPr/>
          </p:nvSpPr>
          <p:spPr>
            <a:xfrm>
              <a:off x="2670866" y="2618536"/>
              <a:ext cx="22070" cy="21669"/>
            </a:xfrm>
            <a:custGeom>
              <a:rect b="b" l="l" r="r" t="t"/>
              <a:pathLst>
                <a:path extrusionOk="0" h="648" w="660">
                  <a:moveTo>
                    <a:pt x="336" y="0"/>
                  </a:moveTo>
                  <a:cubicBezTo>
                    <a:pt x="157" y="0"/>
                    <a:pt x="1" y="144"/>
                    <a:pt x="1" y="324"/>
                  </a:cubicBezTo>
                  <a:cubicBezTo>
                    <a:pt x="1" y="504"/>
                    <a:pt x="157" y="647"/>
                    <a:pt x="336" y="647"/>
                  </a:cubicBezTo>
                  <a:cubicBezTo>
                    <a:pt x="516" y="647"/>
                    <a:pt x="660" y="504"/>
                    <a:pt x="660" y="324"/>
                  </a:cubicBezTo>
                  <a:cubicBezTo>
                    <a:pt x="660" y="144"/>
                    <a:pt x="516"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41"/>
            <p:cNvSpPr/>
            <p:nvPr/>
          </p:nvSpPr>
          <p:spPr>
            <a:xfrm>
              <a:off x="2743360" y="2618536"/>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41"/>
            <p:cNvSpPr/>
            <p:nvPr/>
          </p:nvSpPr>
          <p:spPr>
            <a:xfrm>
              <a:off x="2819063" y="2618536"/>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41"/>
            <p:cNvSpPr/>
            <p:nvPr/>
          </p:nvSpPr>
          <p:spPr>
            <a:xfrm>
              <a:off x="2288402" y="2681801"/>
              <a:ext cx="25281" cy="22070"/>
            </a:xfrm>
            <a:custGeom>
              <a:rect b="b" l="l" r="r" t="t"/>
              <a:pathLst>
                <a:path extrusionOk="0" h="660" w="756">
                  <a:moveTo>
                    <a:pt x="432" y="1"/>
                  </a:moveTo>
                  <a:cubicBezTo>
                    <a:pt x="144" y="1"/>
                    <a:pt x="1" y="348"/>
                    <a:pt x="204" y="564"/>
                  </a:cubicBezTo>
                  <a:cubicBezTo>
                    <a:pt x="270" y="630"/>
                    <a:pt x="351" y="659"/>
                    <a:pt x="431" y="659"/>
                  </a:cubicBezTo>
                  <a:cubicBezTo>
                    <a:pt x="596" y="659"/>
                    <a:pt x="755" y="531"/>
                    <a:pt x="755" y="336"/>
                  </a:cubicBezTo>
                  <a:cubicBezTo>
                    <a:pt x="755" y="157"/>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41"/>
            <p:cNvSpPr/>
            <p:nvPr/>
          </p:nvSpPr>
          <p:spPr>
            <a:xfrm>
              <a:off x="2368118" y="2681801"/>
              <a:ext cx="21636" cy="22070"/>
            </a:xfrm>
            <a:custGeom>
              <a:rect b="b" l="l" r="r" t="t"/>
              <a:pathLst>
                <a:path extrusionOk="0" h="660" w="647">
                  <a:moveTo>
                    <a:pt x="324" y="1"/>
                  </a:moveTo>
                  <a:cubicBezTo>
                    <a:pt x="144" y="1"/>
                    <a:pt x="0" y="157"/>
                    <a:pt x="0" y="324"/>
                  </a:cubicBezTo>
                  <a:cubicBezTo>
                    <a:pt x="0" y="504"/>
                    <a:pt x="144" y="660"/>
                    <a:pt x="324" y="660"/>
                  </a:cubicBezTo>
                  <a:cubicBezTo>
                    <a:pt x="503" y="660"/>
                    <a:pt x="647" y="504"/>
                    <a:pt x="647" y="324"/>
                  </a:cubicBezTo>
                  <a:cubicBezTo>
                    <a:pt x="647" y="157"/>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41"/>
            <p:cNvSpPr/>
            <p:nvPr/>
          </p:nvSpPr>
          <p:spPr>
            <a:xfrm>
              <a:off x="2443788" y="2681801"/>
              <a:ext cx="21669" cy="22070"/>
            </a:xfrm>
            <a:custGeom>
              <a:rect b="b" l="l" r="r" t="t"/>
              <a:pathLst>
                <a:path extrusionOk="0" h="660" w="648">
                  <a:moveTo>
                    <a:pt x="324" y="1"/>
                  </a:moveTo>
                  <a:cubicBezTo>
                    <a:pt x="145" y="1"/>
                    <a:pt x="1" y="157"/>
                    <a:pt x="1" y="324"/>
                  </a:cubicBezTo>
                  <a:cubicBezTo>
                    <a:pt x="1" y="504"/>
                    <a:pt x="145" y="660"/>
                    <a:pt x="324" y="660"/>
                  </a:cubicBezTo>
                  <a:cubicBezTo>
                    <a:pt x="504" y="660"/>
                    <a:pt x="648" y="504"/>
                    <a:pt x="648" y="324"/>
                  </a:cubicBezTo>
                  <a:cubicBezTo>
                    <a:pt x="648" y="157"/>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41"/>
            <p:cNvSpPr/>
            <p:nvPr/>
          </p:nvSpPr>
          <p:spPr>
            <a:xfrm>
              <a:off x="2515881" y="2681801"/>
              <a:ext cx="25281" cy="22070"/>
            </a:xfrm>
            <a:custGeom>
              <a:rect b="b" l="l" r="r" t="t"/>
              <a:pathLst>
                <a:path extrusionOk="0" h="660" w="756">
                  <a:moveTo>
                    <a:pt x="432" y="1"/>
                  </a:moveTo>
                  <a:cubicBezTo>
                    <a:pt x="144" y="1"/>
                    <a:pt x="1" y="360"/>
                    <a:pt x="204" y="564"/>
                  </a:cubicBezTo>
                  <a:cubicBezTo>
                    <a:pt x="270" y="630"/>
                    <a:pt x="351" y="659"/>
                    <a:pt x="431" y="659"/>
                  </a:cubicBezTo>
                  <a:cubicBezTo>
                    <a:pt x="596" y="659"/>
                    <a:pt x="755" y="531"/>
                    <a:pt x="755" y="336"/>
                  </a:cubicBezTo>
                  <a:cubicBezTo>
                    <a:pt x="755" y="157"/>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41"/>
            <p:cNvSpPr/>
            <p:nvPr/>
          </p:nvSpPr>
          <p:spPr>
            <a:xfrm>
              <a:off x="2591585" y="2681801"/>
              <a:ext cx="25648" cy="22070"/>
            </a:xfrm>
            <a:custGeom>
              <a:rect b="b" l="l" r="r" t="t"/>
              <a:pathLst>
                <a:path extrusionOk="0" h="660" w="767">
                  <a:moveTo>
                    <a:pt x="432" y="1"/>
                  </a:moveTo>
                  <a:cubicBezTo>
                    <a:pt x="144" y="13"/>
                    <a:pt x="0" y="360"/>
                    <a:pt x="204" y="564"/>
                  </a:cubicBezTo>
                  <a:cubicBezTo>
                    <a:pt x="270" y="630"/>
                    <a:pt x="351" y="659"/>
                    <a:pt x="431" y="659"/>
                  </a:cubicBezTo>
                  <a:cubicBezTo>
                    <a:pt x="597" y="659"/>
                    <a:pt x="759" y="531"/>
                    <a:pt x="767" y="336"/>
                  </a:cubicBezTo>
                  <a:cubicBezTo>
                    <a:pt x="767"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41"/>
            <p:cNvSpPr/>
            <p:nvPr/>
          </p:nvSpPr>
          <p:spPr>
            <a:xfrm>
              <a:off x="2670866" y="2681801"/>
              <a:ext cx="22070" cy="22070"/>
            </a:xfrm>
            <a:custGeom>
              <a:rect b="b" l="l" r="r" t="t"/>
              <a:pathLst>
                <a:path extrusionOk="0" h="660" w="660">
                  <a:moveTo>
                    <a:pt x="336" y="1"/>
                  </a:moveTo>
                  <a:cubicBezTo>
                    <a:pt x="157" y="1"/>
                    <a:pt x="1" y="157"/>
                    <a:pt x="1" y="324"/>
                  </a:cubicBezTo>
                  <a:cubicBezTo>
                    <a:pt x="1" y="504"/>
                    <a:pt x="157" y="660"/>
                    <a:pt x="336" y="660"/>
                  </a:cubicBezTo>
                  <a:cubicBezTo>
                    <a:pt x="516" y="660"/>
                    <a:pt x="660" y="504"/>
                    <a:pt x="660" y="324"/>
                  </a:cubicBezTo>
                  <a:cubicBezTo>
                    <a:pt x="660" y="157"/>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41"/>
            <p:cNvSpPr/>
            <p:nvPr/>
          </p:nvSpPr>
          <p:spPr>
            <a:xfrm>
              <a:off x="2743360" y="2681801"/>
              <a:ext cx="25281" cy="22070"/>
            </a:xfrm>
            <a:custGeom>
              <a:rect b="b" l="l" r="r" t="t"/>
              <a:pathLst>
                <a:path extrusionOk="0" h="660" w="756">
                  <a:moveTo>
                    <a:pt x="432" y="1"/>
                  </a:moveTo>
                  <a:cubicBezTo>
                    <a:pt x="144" y="1"/>
                    <a:pt x="1" y="360"/>
                    <a:pt x="204" y="564"/>
                  </a:cubicBezTo>
                  <a:cubicBezTo>
                    <a:pt x="270" y="630"/>
                    <a:pt x="351" y="659"/>
                    <a:pt x="431" y="659"/>
                  </a:cubicBezTo>
                  <a:cubicBezTo>
                    <a:pt x="596" y="659"/>
                    <a:pt x="755" y="531"/>
                    <a:pt x="755" y="336"/>
                  </a:cubicBezTo>
                  <a:cubicBezTo>
                    <a:pt x="755" y="157"/>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41"/>
            <p:cNvSpPr/>
            <p:nvPr/>
          </p:nvSpPr>
          <p:spPr>
            <a:xfrm>
              <a:off x="2819063" y="2681801"/>
              <a:ext cx="25247" cy="22070"/>
            </a:xfrm>
            <a:custGeom>
              <a:rect b="b" l="l" r="r" t="t"/>
              <a:pathLst>
                <a:path extrusionOk="0" h="660" w="755">
                  <a:moveTo>
                    <a:pt x="432" y="1"/>
                  </a:moveTo>
                  <a:cubicBezTo>
                    <a:pt x="144" y="1"/>
                    <a:pt x="0" y="360"/>
                    <a:pt x="204" y="564"/>
                  </a:cubicBezTo>
                  <a:cubicBezTo>
                    <a:pt x="270" y="630"/>
                    <a:pt x="351" y="659"/>
                    <a:pt x="430" y="659"/>
                  </a:cubicBezTo>
                  <a:cubicBezTo>
                    <a:pt x="596" y="659"/>
                    <a:pt x="755" y="531"/>
                    <a:pt x="755" y="336"/>
                  </a:cubicBezTo>
                  <a:cubicBezTo>
                    <a:pt x="755" y="157"/>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41"/>
            <p:cNvSpPr/>
            <p:nvPr/>
          </p:nvSpPr>
          <p:spPr>
            <a:xfrm>
              <a:off x="2288402" y="2745501"/>
              <a:ext cx="25281" cy="21803"/>
            </a:xfrm>
            <a:custGeom>
              <a:rect b="b" l="l" r="r" t="t"/>
              <a:pathLst>
                <a:path extrusionOk="0" h="652" w="756">
                  <a:moveTo>
                    <a:pt x="432" y="0"/>
                  </a:moveTo>
                  <a:cubicBezTo>
                    <a:pt x="144" y="0"/>
                    <a:pt x="1" y="348"/>
                    <a:pt x="204" y="551"/>
                  </a:cubicBezTo>
                  <a:cubicBezTo>
                    <a:pt x="270" y="621"/>
                    <a:pt x="351" y="652"/>
                    <a:pt x="431" y="652"/>
                  </a:cubicBezTo>
                  <a:cubicBezTo>
                    <a:pt x="597" y="652"/>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41"/>
            <p:cNvSpPr/>
            <p:nvPr/>
          </p:nvSpPr>
          <p:spPr>
            <a:xfrm>
              <a:off x="2364106" y="2745501"/>
              <a:ext cx="25648" cy="21803"/>
            </a:xfrm>
            <a:custGeom>
              <a:rect b="b" l="l" r="r" t="t"/>
              <a:pathLst>
                <a:path extrusionOk="0" h="652" w="767">
                  <a:moveTo>
                    <a:pt x="444" y="0"/>
                  </a:moveTo>
                  <a:cubicBezTo>
                    <a:pt x="144" y="0"/>
                    <a:pt x="0" y="348"/>
                    <a:pt x="204" y="551"/>
                  </a:cubicBezTo>
                  <a:cubicBezTo>
                    <a:pt x="274" y="621"/>
                    <a:pt x="358" y="652"/>
                    <a:pt x="439" y="652"/>
                  </a:cubicBezTo>
                  <a:cubicBezTo>
                    <a:pt x="608" y="652"/>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41"/>
            <p:cNvSpPr/>
            <p:nvPr/>
          </p:nvSpPr>
          <p:spPr>
            <a:xfrm>
              <a:off x="2440211" y="2745501"/>
              <a:ext cx="25247" cy="21803"/>
            </a:xfrm>
            <a:custGeom>
              <a:rect b="b" l="l" r="r" t="t"/>
              <a:pathLst>
                <a:path extrusionOk="0" h="652" w="755">
                  <a:moveTo>
                    <a:pt x="431" y="0"/>
                  </a:moveTo>
                  <a:cubicBezTo>
                    <a:pt x="144" y="0"/>
                    <a:pt x="0" y="348"/>
                    <a:pt x="204" y="551"/>
                  </a:cubicBezTo>
                  <a:cubicBezTo>
                    <a:pt x="270" y="621"/>
                    <a:pt x="351" y="652"/>
                    <a:pt x="430" y="652"/>
                  </a:cubicBezTo>
                  <a:cubicBezTo>
                    <a:pt x="596" y="652"/>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41"/>
            <p:cNvSpPr/>
            <p:nvPr/>
          </p:nvSpPr>
          <p:spPr>
            <a:xfrm>
              <a:off x="2515881" y="2745501"/>
              <a:ext cx="25281" cy="21803"/>
            </a:xfrm>
            <a:custGeom>
              <a:rect b="b" l="l" r="r" t="t"/>
              <a:pathLst>
                <a:path extrusionOk="0" h="652" w="756">
                  <a:moveTo>
                    <a:pt x="432" y="0"/>
                  </a:moveTo>
                  <a:cubicBezTo>
                    <a:pt x="144" y="0"/>
                    <a:pt x="1" y="348"/>
                    <a:pt x="204" y="551"/>
                  </a:cubicBezTo>
                  <a:cubicBezTo>
                    <a:pt x="270" y="621"/>
                    <a:pt x="351" y="652"/>
                    <a:pt x="431" y="652"/>
                  </a:cubicBezTo>
                  <a:cubicBezTo>
                    <a:pt x="597" y="652"/>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41"/>
            <p:cNvSpPr/>
            <p:nvPr/>
          </p:nvSpPr>
          <p:spPr>
            <a:xfrm>
              <a:off x="2591585" y="2745501"/>
              <a:ext cx="25648" cy="21769"/>
            </a:xfrm>
            <a:custGeom>
              <a:rect b="b" l="l" r="r" t="t"/>
              <a:pathLst>
                <a:path extrusionOk="0" h="651" w="767">
                  <a:moveTo>
                    <a:pt x="432" y="0"/>
                  </a:moveTo>
                  <a:cubicBezTo>
                    <a:pt x="144" y="0"/>
                    <a:pt x="0" y="360"/>
                    <a:pt x="204" y="563"/>
                  </a:cubicBezTo>
                  <a:cubicBezTo>
                    <a:pt x="268" y="623"/>
                    <a:pt x="346" y="650"/>
                    <a:pt x="423" y="650"/>
                  </a:cubicBezTo>
                  <a:cubicBezTo>
                    <a:pt x="593" y="650"/>
                    <a:pt x="759" y="521"/>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41"/>
            <p:cNvSpPr/>
            <p:nvPr/>
          </p:nvSpPr>
          <p:spPr>
            <a:xfrm>
              <a:off x="2667288" y="2745501"/>
              <a:ext cx="25648" cy="21803"/>
            </a:xfrm>
            <a:custGeom>
              <a:rect b="b" l="l" r="r" t="t"/>
              <a:pathLst>
                <a:path extrusionOk="0" h="652" w="767">
                  <a:moveTo>
                    <a:pt x="443" y="0"/>
                  </a:moveTo>
                  <a:cubicBezTo>
                    <a:pt x="144" y="0"/>
                    <a:pt x="0" y="348"/>
                    <a:pt x="204" y="551"/>
                  </a:cubicBezTo>
                  <a:cubicBezTo>
                    <a:pt x="274" y="621"/>
                    <a:pt x="357" y="652"/>
                    <a:pt x="439" y="652"/>
                  </a:cubicBezTo>
                  <a:cubicBezTo>
                    <a:pt x="608" y="652"/>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41"/>
            <p:cNvSpPr/>
            <p:nvPr/>
          </p:nvSpPr>
          <p:spPr>
            <a:xfrm>
              <a:off x="2743360" y="2745501"/>
              <a:ext cx="25281" cy="21803"/>
            </a:xfrm>
            <a:custGeom>
              <a:rect b="b" l="l" r="r" t="t"/>
              <a:pathLst>
                <a:path extrusionOk="0" h="652" w="756">
                  <a:moveTo>
                    <a:pt x="432" y="0"/>
                  </a:moveTo>
                  <a:cubicBezTo>
                    <a:pt x="144" y="0"/>
                    <a:pt x="1" y="348"/>
                    <a:pt x="204" y="551"/>
                  </a:cubicBezTo>
                  <a:cubicBezTo>
                    <a:pt x="270" y="621"/>
                    <a:pt x="351" y="652"/>
                    <a:pt x="431" y="652"/>
                  </a:cubicBezTo>
                  <a:cubicBezTo>
                    <a:pt x="597" y="652"/>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41"/>
            <p:cNvSpPr/>
            <p:nvPr/>
          </p:nvSpPr>
          <p:spPr>
            <a:xfrm>
              <a:off x="2819063" y="2745501"/>
              <a:ext cx="25247" cy="21803"/>
            </a:xfrm>
            <a:custGeom>
              <a:rect b="b" l="l" r="r" t="t"/>
              <a:pathLst>
                <a:path extrusionOk="0" h="652"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41"/>
            <p:cNvSpPr/>
            <p:nvPr/>
          </p:nvSpPr>
          <p:spPr>
            <a:xfrm>
              <a:off x="2288536" y="2809167"/>
              <a:ext cx="25548" cy="21636"/>
            </a:xfrm>
            <a:custGeom>
              <a:rect b="b" l="l" r="r" t="t"/>
              <a:pathLst>
                <a:path extrusionOk="0" h="647" w="764">
                  <a:moveTo>
                    <a:pt x="413" y="0"/>
                  </a:moveTo>
                  <a:cubicBezTo>
                    <a:pt x="136" y="0"/>
                    <a:pt x="0" y="340"/>
                    <a:pt x="200" y="552"/>
                  </a:cubicBezTo>
                  <a:cubicBezTo>
                    <a:pt x="266" y="617"/>
                    <a:pt x="347" y="647"/>
                    <a:pt x="427" y="647"/>
                  </a:cubicBezTo>
                  <a:cubicBezTo>
                    <a:pt x="592" y="647"/>
                    <a:pt x="751" y="518"/>
                    <a:pt x="751" y="324"/>
                  </a:cubicBezTo>
                  <a:cubicBezTo>
                    <a:pt x="763" y="144"/>
                    <a:pt x="608" y="1"/>
                    <a:pt x="428" y="1"/>
                  </a:cubicBezTo>
                  <a:cubicBezTo>
                    <a:pt x="423" y="0"/>
                    <a:pt x="418" y="0"/>
                    <a:pt x="4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41"/>
            <p:cNvSpPr/>
            <p:nvPr/>
          </p:nvSpPr>
          <p:spPr>
            <a:xfrm>
              <a:off x="2368118" y="2809167"/>
              <a:ext cx="21636" cy="21669"/>
            </a:xfrm>
            <a:custGeom>
              <a:rect b="b" l="l" r="r" t="t"/>
              <a:pathLst>
                <a:path extrusionOk="0" h="648" w="647">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41"/>
            <p:cNvSpPr/>
            <p:nvPr/>
          </p:nvSpPr>
          <p:spPr>
            <a:xfrm>
              <a:off x="2443788" y="2809167"/>
              <a:ext cx="21669" cy="21669"/>
            </a:xfrm>
            <a:custGeom>
              <a:rect b="b" l="l" r="r" t="t"/>
              <a:pathLst>
                <a:path extrusionOk="0" h="648" w="648">
                  <a:moveTo>
                    <a:pt x="324" y="1"/>
                  </a:moveTo>
                  <a:cubicBezTo>
                    <a:pt x="145" y="1"/>
                    <a:pt x="1" y="144"/>
                    <a:pt x="1" y="324"/>
                  </a:cubicBezTo>
                  <a:cubicBezTo>
                    <a:pt x="1" y="504"/>
                    <a:pt x="145" y="647"/>
                    <a:pt x="324" y="647"/>
                  </a:cubicBezTo>
                  <a:cubicBezTo>
                    <a:pt x="504" y="647"/>
                    <a:pt x="648" y="504"/>
                    <a:pt x="648" y="324"/>
                  </a:cubicBezTo>
                  <a:cubicBezTo>
                    <a:pt x="648" y="144"/>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41"/>
            <p:cNvSpPr/>
            <p:nvPr/>
          </p:nvSpPr>
          <p:spPr>
            <a:xfrm>
              <a:off x="2515881" y="2809134"/>
              <a:ext cx="25281" cy="21669"/>
            </a:xfrm>
            <a:custGeom>
              <a:rect b="b" l="l" r="r" t="t"/>
              <a:pathLst>
                <a:path extrusionOk="0" h="648" w="756">
                  <a:moveTo>
                    <a:pt x="451" y="1"/>
                  </a:moveTo>
                  <a:cubicBezTo>
                    <a:pt x="445" y="1"/>
                    <a:pt x="438" y="1"/>
                    <a:pt x="432" y="2"/>
                  </a:cubicBezTo>
                  <a:cubicBezTo>
                    <a:pt x="144" y="2"/>
                    <a:pt x="1" y="349"/>
                    <a:pt x="204" y="553"/>
                  </a:cubicBezTo>
                  <a:cubicBezTo>
                    <a:pt x="270" y="618"/>
                    <a:pt x="351" y="648"/>
                    <a:pt x="431" y="648"/>
                  </a:cubicBezTo>
                  <a:cubicBezTo>
                    <a:pt x="596" y="648"/>
                    <a:pt x="755" y="519"/>
                    <a:pt x="755" y="325"/>
                  </a:cubicBezTo>
                  <a:cubicBezTo>
                    <a:pt x="755" y="152"/>
                    <a:pt x="622"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41"/>
            <p:cNvSpPr/>
            <p:nvPr/>
          </p:nvSpPr>
          <p:spPr>
            <a:xfrm>
              <a:off x="2591585" y="2809134"/>
              <a:ext cx="25648" cy="21669"/>
            </a:xfrm>
            <a:custGeom>
              <a:rect b="b" l="l" r="r" t="t"/>
              <a:pathLst>
                <a:path extrusionOk="0" h="648" w="767">
                  <a:moveTo>
                    <a:pt x="451" y="1"/>
                  </a:moveTo>
                  <a:cubicBezTo>
                    <a:pt x="445" y="1"/>
                    <a:pt x="438" y="1"/>
                    <a:pt x="432" y="2"/>
                  </a:cubicBezTo>
                  <a:cubicBezTo>
                    <a:pt x="144" y="2"/>
                    <a:pt x="0" y="349"/>
                    <a:pt x="204" y="553"/>
                  </a:cubicBezTo>
                  <a:cubicBezTo>
                    <a:pt x="270" y="618"/>
                    <a:pt x="351" y="648"/>
                    <a:pt x="431" y="648"/>
                  </a:cubicBezTo>
                  <a:cubicBezTo>
                    <a:pt x="597" y="648"/>
                    <a:pt x="759" y="519"/>
                    <a:pt x="767" y="325"/>
                  </a:cubicBezTo>
                  <a:cubicBezTo>
                    <a:pt x="767" y="152"/>
                    <a:pt x="622"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41"/>
            <p:cNvSpPr/>
            <p:nvPr/>
          </p:nvSpPr>
          <p:spPr>
            <a:xfrm>
              <a:off x="2670866" y="2809167"/>
              <a:ext cx="22070" cy="21669"/>
            </a:xfrm>
            <a:custGeom>
              <a:rect b="b" l="l" r="r" t="t"/>
              <a:pathLst>
                <a:path extrusionOk="0" h="648" w="660">
                  <a:moveTo>
                    <a:pt x="336" y="1"/>
                  </a:moveTo>
                  <a:cubicBezTo>
                    <a:pt x="157" y="1"/>
                    <a:pt x="1" y="144"/>
                    <a:pt x="1" y="324"/>
                  </a:cubicBezTo>
                  <a:cubicBezTo>
                    <a:pt x="1" y="504"/>
                    <a:pt x="157" y="647"/>
                    <a:pt x="336" y="647"/>
                  </a:cubicBezTo>
                  <a:cubicBezTo>
                    <a:pt x="516" y="647"/>
                    <a:pt x="660" y="504"/>
                    <a:pt x="660" y="324"/>
                  </a:cubicBezTo>
                  <a:cubicBezTo>
                    <a:pt x="660" y="144"/>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41"/>
            <p:cNvSpPr/>
            <p:nvPr/>
          </p:nvSpPr>
          <p:spPr>
            <a:xfrm>
              <a:off x="2743360" y="2809167"/>
              <a:ext cx="25281" cy="21636"/>
            </a:xfrm>
            <a:custGeom>
              <a:rect b="b" l="l" r="r" t="t"/>
              <a:pathLst>
                <a:path extrusionOk="0" h="647" w="756">
                  <a:moveTo>
                    <a:pt x="432" y="1"/>
                  </a:moveTo>
                  <a:cubicBezTo>
                    <a:pt x="144" y="1"/>
                    <a:pt x="1" y="348"/>
                    <a:pt x="204" y="552"/>
                  </a:cubicBezTo>
                  <a:cubicBezTo>
                    <a:pt x="270" y="617"/>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41"/>
            <p:cNvSpPr/>
            <p:nvPr/>
          </p:nvSpPr>
          <p:spPr>
            <a:xfrm>
              <a:off x="2819063" y="2809167"/>
              <a:ext cx="25247" cy="21636"/>
            </a:xfrm>
            <a:custGeom>
              <a:rect b="b" l="l" r="r" t="t"/>
              <a:pathLst>
                <a:path extrusionOk="0" h="647" w="755">
                  <a:moveTo>
                    <a:pt x="432" y="1"/>
                  </a:moveTo>
                  <a:cubicBezTo>
                    <a:pt x="144" y="1"/>
                    <a:pt x="0" y="348"/>
                    <a:pt x="204" y="552"/>
                  </a:cubicBezTo>
                  <a:cubicBezTo>
                    <a:pt x="270" y="617"/>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41"/>
            <p:cNvSpPr/>
            <p:nvPr/>
          </p:nvSpPr>
          <p:spPr>
            <a:xfrm>
              <a:off x="2288536" y="2872833"/>
              <a:ext cx="25147" cy="21669"/>
            </a:xfrm>
            <a:custGeom>
              <a:rect b="b" l="l" r="r" t="t"/>
              <a:pathLst>
                <a:path extrusionOk="0" h="648" w="752">
                  <a:moveTo>
                    <a:pt x="414" y="1"/>
                  </a:moveTo>
                  <a:cubicBezTo>
                    <a:pt x="136" y="1"/>
                    <a:pt x="0" y="352"/>
                    <a:pt x="200" y="552"/>
                  </a:cubicBezTo>
                  <a:cubicBezTo>
                    <a:pt x="266" y="618"/>
                    <a:pt x="347" y="647"/>
                    <a:pt x="427" y="647"/>
                  </a:cubicBezTo>
                  <a:cubicBezTo>
                    <a:pt x="592" y="647"/>
                    <a:pt x="751" y="519"/>
                    <a:pt x="751" y="324"/>
                  </a:cubicBezTo>
                  <a:cubicBezTo>
                    <a:pt x="751" y="145"/>
                    <a:pt x="608" y="1"/>
                    <a:pt x="428" y="1"/>
                  </a:cubicBezTo>
                  <a:cubicBezTo>
                    <a:pt x="423" y="1"/>
                    <a:pt x="419" y="1"/>
                    <a:pt x="4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41"/>
            <p:cNvSpPr/>
            <p:nvPr/>
          </p:nvSpPr>
          <p:spPr>
            <a:xfrm>
              <a:off x="2368118" y="2872833"/>
              <a:ext cx="21636" cy="21669"/>
            </a:xfrm>
            <a:custGeom>
              <a:rect b="b" l="l" r="r" t="t"/>
              <a:pathLst>
                <a:path extrusionOk="0" h="648" w="647">
                  <a:moveTo>
                    <a:pt x="324" y="1"/>
                  </a:moveTo>
                  <a:cubicBezTo>
                    <a:pt x="144" y="1"/>
                    <a:pt x="0" y="145"/>
                    <a:pt x="0" y="324"/>
                  </a:cubicBezTo>
                  <a:cubicBezTo>
                    <a:pt x="0" y="504"/>
                    <a:pt x="144" y="648"/>
                    <a:pt x="324" y="648"/>
                  </a:cubicBezTo>
                  <a:cubicBezTo>
                    <a:pt x="503" y="648"/>
                    <a:pt x="647" y="504"/>
                    <a:pt x="647" y="324"/>
                  </a:cubicBezTo>
                  <a:cubicBezTo>
                    <a:pt x="647" y="145"/>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41"/>
            <p:cNvSpPr/>
            <p:nvPr/>
          </p:nvSpPr>
          <p:spPr>
            <a:xfrm>
              <a:off x="2443788" y="2872833"/>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41"/>
            <p:cNvSpPr/>
            <p:nvPr/>
          </p:nvSpPr>
          <p:spPr>
            <a:xfrm>
              <a:off x="2515881" y="287283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41"/>
            <p:cNvSpPr/>
            <p:nvPr/>
          </p:nvSpPr>
          <p:spPr>
            <a:xfrm>
              <a:off x="2591585" y="2872833"/>
              <a:ext cx="25648" cy="21669"/>
            </a:xfrm>
            <a:custGeom>
              <a:rect b="b" l="l" r="r" t="t"/>
              <a:pathLst>
                <a:path extrusionOk="0" h="648" w="767">
                  <a:moveTo>
                    <a:pt x="452" y="0"/>
                  </a:moveTo>
                  <a:cubicBezTo>
                    <a:pt x="446" y="0"/>
                    <a:pt x="439" y="0"/>
                    <a:pt x="432" y="1"/>
                  </a:cubicBezTo>
                  <a:cubicBezTo>
                    <a:pt x="144" y="1"/>
                    <a:pt x="0" y="348"/>
                    <a:pt x="204" y="552"/>
                  </a:cubicBezTo>
                  <a:cubicBezTo>
                    <a:pt x="270" y="618"/>
                    <a:pt x="351" y="647"/>
                    <a:pt x="431" y="647"/>
                  </a:cubicBezTo>
                  <a:cubicBezTo>
                    <a:pt x="597" y="647"/>
                    <a:pt x="759" y="519"/>
                    <a:pt x="767" y="324"/>
                  </a:cubicBezTo>
                  <a:cubicBezTo>
                    <a:pt x="767" y="140"/>
                    <a:pt x="623" y="0"/>
                    <a:pt x="4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41"/>
            <p:cNvSpPr/>
            <p:nvPr/>
          </p:nvSpPr>
          <p:spPr>
            <a:xfrm>
              <a:off x="2670866" y="2872833"/>
              <a:ext cx="22070" cy="21669"/>
            </a:xfrm>
            <a:custGeom>
              <a:rect b="b" l="l" r="r" t="t"/>
              <a:pathLst>
                <a:path extrusionOk="0" h="648" w="660">
                  <a:moveTo>
                    <a:pt x="336" y="1"/>
                  </a:moveTo>
                  <a:cubicBezTo>
                    <a:pt x="157" y="1"/>
                    <a:pt x="1" y="145"/>
                    <a:pt x="1" y="324"/>
                  </a:cubicBezTo>
                  <a:cubicBezTo>
                    <a:pt x="1" y="504"/>
                    <a:pt x="157" y="648"/>
                    <a:pt x="336" y="648"/>
                  </a:cubicBezTo>
                  <a:cubicBezTo>
                    <a:pt x="516" y="648"/>
                    <a:pt x="660" y="504"/>
                    <a:pt x="660" y="324"/>
                  </a:cubicBezTo>
                  <a:cubicBezTo>
                    <a:pt x="660" y="145"/>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41"/>
            <p:cNvSpPr/>
            <p:nvPr/>
          </p:nvSpPr>
          <p:spPr>
            <a:xfrm>
              <a:off x="2743360" y="287283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41"/>
            <p:cNvSpPr/>
            <p:nvPr/>
          </p:nvSpPr>
          <p:spPr>
            <a:xfrm>
              <a:off x="2819063" y="2872833"/>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41"/>
            <p:cNvSpPr/>
            <p:nvPr/>
          </p:nvSpPr>
          <p:spPr>
            <a:xfrm>
              <a:off x="2288402" y="2936131"/>
              <a:ext cx="25281" cy="22037"/>
            </a:xfrm>
            <a:custGeom>
              <a:rect b="b" l="l" r="r" t="t"/>
              <a:pathLst>
                <a:path extrusionOk="0" h="659" w="756">
                  <a:moveTo>
                    <a:pt x="432" y="0"/>
                  </a:moveTo>
                  <a:cubicBezTo>
                    <a:pt x="144" y="0"/>
                    <a:pt x="1" y="348"/>
                    <a:pt x="204" y="563"/>
                  </a:cubicBezTo>
                  <a:cubicBezTo>
                    <a:pt x="270" y="629"/>
                    <a:pt x="350" y="658"/>
                    <a:pt x="429" y="658"/>
                  </a:cubicBezTo>
                  <a:cubicBezTo>
                    <a:pt x="595" y="658"/>
                    <a:pt x="755" y="527"/>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41"/>
            <p:cNvSpPr/>
            <p:nvPr/>
          </p:nvSpPr>
          <p:spPr>
            <a:xfrm>
              <a:off x="2364106" y="2936131"/>
              <a:ext cx="25648" cy="22037"/>
            </a:xfrm>
            <a:custGeom>
              <a:rect b="b" l="l" r="r" t="t"/>
              <a:pathLst>
                <a:path extrusionOk="0" h="659" w="767">
                  <a:moveTo>
                    <a:pt x="444" y="0"/>
                  </a:moveTo>
                  <a:cubicBezTo>
                    <a:pt x="144" y="0"/>
                    <a:pt x="0" y="348"/>
                    <a:pt x="204" y="563"/>
                  </a:cubicBezTo>
                  <a:cubicBezTo>
                    <a:pt x="273" y="629"/>
                    <a:pt x="356" y="658"/>
                    <a:pt x="437" y="658"/>
                  </a:cubicBezTo>
                  <a:cubicBezTo>
                    <a:pt x="607" y="658"/>
                    <a:pt x="767" y="527"/>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41"/>
            <p:cNvSpPr/>
            <p:nvPr/>
          </p:nvSpPr>
          <p:spPr>
            <a:xfrm>
              <a:off x="2440211" y="2936131"/>
              <a:ext cx="25247" cy="22037"/>
            </a:xfrm>
            <a:custGeom>
              <a:rect b="b" l="l" r="r" t="t"/>
              <a:pathLst>
                <a:path extrusionOk="0" h="659" w="755">
                  <a:moveTo>
                    <a:pt x="431" y="0"/>
                  </a:moveTo>
                  <a:cubicBezTo>
                    <a:pt x="144" y="0"/>
                    <a:pt x="0" y="348"/>
                    <a:pt x="204" y="563"/>
                  </a:cubicBezTo>
                  <a:cubicBezTo>
                    <a:pt x="269" y="629"/>
                    <a:pt x="349" y="658"/>
                    <a:pt x="428" y="658"/>
                  </a:cubicBezTo>
                  <a:cubicBezTo>
                    <a:pt x="595" y="658"/>
                    <a:pt x="755" y="527"/>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41"/>
            <p:cNvSpPr/>
            <p:nvPr/>
          </p:nvSpPr>
          <p:spPr>
            <a:xfrm>
              <a:off x="2515881" y="2936131"/>
              <a:ext cx="25281" cy="22037"/>
            </a:xfrm>
            <a:custGeom>
              <a:rect b="b" l="l" r="r" t="t"/>
              <a:pathLst>
                <a:path extrusionOk="0" h="659" w="756">
                  <a:moveTo>
                    <a:pt x="432" y="0"/>
                  </a:moveTo>
                  <a:cubicBezTo>
                    <a:pt x="144" y="0"/>
                    <a:pt x="1" y="348"/>
                    <a:pt x="204" y="563"/>
                  </a:cubicBezTo>
                  <a:cubicBezTo>
                    <a:pt x="270" y="629"/>
                    <a:pt x="350" y="658"/>
                    <a:pt x="429" y="658"/>
                  </a:cubicBezTo>
                  <a:cubicBezTo>
                    <a:pt x="595" y="658"/>
                    <a:pt x="755" y="527"/>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41"/>
            <p:cNvSpPr/>
            <p:nvPr/>
          </p:nvSpPr>
          <p:spPr>
            <a:xfrm>
              <a:off x="2591585" y="2936131"/>
              <a:ext cx="25648" cy="21937"/>
            </a:xfrm>
            <a:custGeom>
              <a:rect b="b" l="l" r="r" t="t"/>
              <a:pathLst>
                <a:path extrusionOk="0" h="656" w="767">
                  <a:moveTo>
                    <a:pt x="432" y="0"/>
                  </a:moveTo>
                  <a:cubicBezTo>
                    <a:pt x="144" y="12"/>
                    <a:pt x="0" y="360"/>
                    <a:pt x="204" y="563"/>
                  </a:cubicBezTo>
                  <a:cubicBezTo>
                    <a:pt x="268" y="627"/>
                    <a:pt x="346" y="656"/>
                    <a:pt x="424" y="656"/>
                  </a:cubicBezTo>
                  <a:cubicBezTo>
                    <a:pt x="593" y="656"/>
                    <a:pt x="759" y="521"/>
                    <a:pt x="767" y="324"/>
                  </a:cubicBezTo>
                  <a:cubicBezTo>
                    <a:pt x="767"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41"/>
            <p:cNvSpPr/>
            <p:nvPr/>
          </p:nvSpPr>
          <p:spPr>
            <a:xfrm>
              <a:off x="2667288" y="2936131"/>
              <a:ext cx="25648" cy="22037"/>
            </a:xfrm>
            <a:custGeom>
              <a:rect b="b" l="l" r="r" t="t"/>
              <a:pathLst>
                <a:path extrusionOk="0" h="659" w="767">
                  <a:moveTo>
                    <a:pt x="443" y="0"/>
                  </a:moveTo>
                  <a:cubicBezTo>
                    <a:pt x="144" y="0"/>
                    <a:pt x="0" y="348"/>
                    <a:pt x="204" y="563"/>
                  </a:cubicBezTo>
                  <a:cubicBezTo>
                    <a:pt x="273" y="629"/>
                    <a:pt x="356" y="658"/>
                    <a:pt x="437" y="658"/>
                  </a:cubicBezTo>
                  <a:cubicBezTo>
                    <a:pt x="607" y="658"/>
                    <a:pt x="767" y="527"/>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41"/>
            <p:cNvSpPr/>
            <p:nvPr/>
          </p:nvSpPr>
          <p:spPr>
            <a:xfrm>
              <a:off x="2743360" y="2936131"/>
              <a:ext cx="25281" cy="22037"/>
            </a:xfrm>
            <a:custGeom>
              <a:rect b="b" l="l" r="r" t="t"/>
              <a:pathLst>
                <a:path extrusionOk="0" h="659" w="756">
                  <a:moveTo>
                    <a:pt x="432" y="0"/>
                  </a:moveTo>
                  <a:cubicBezTo>
                    <a:pt x="144" y="0"/>
                    <a:pt x="1" y="348"/>
                    <a:pt x="204" y="563"/>
                  </a:cubicBezTo>
                  <a:cubicBezTo>
                    <a:pt x="270" y="629"/>
                    <a:pt x="350" y="658"/>
                    <a:pt x="429" y="658"/>
                  </a:cubicBezTo>
                  <a:cubicBezTo>
                    <a:pt x="595" y="658"/>
                    <a:pt x="755" y="527"/>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41"/>
            <p:cNvSpPr/>
            <p:nvPr/>
          </p:nvSpPr>
          <p:spPr>
            <a:xfrm>
              <a:off x="2819063" y="2936131"/>
              <a:ext cx="25247" cy="22037"/>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_4_1">
    <p:spTree>
      <p:nvGrpSpPr>
        <p:cNvPr id="2898" name="Shape 2898"/>
        <p:cNvGrpSpPr/>
        <p:nvPr/>
      </p:nvGrpSpPr>
      <p:grpSpPr>
        <a:xfrm>
          <a:off x="0" y="0"/>
          <a:ext cx="0" cy="0"/>
          <a:chOff x="0" y="0"/>
          <a:chExt cx="0" cy="0"/>
        </a:xfrm>
      </p:grpSpPr>
      <p:sp>
        <p:nvSpPr>
          <p:cNvPr id="2899" name="Google Shape;2899;p42"/>
          <p:cNvSpPr/>
          <p:nvPr/>
        </p:nvSpPr>
        <p:spPr>
          <a:xfrm>
            <a:off x="3505800" y="1020750"/>
            <a:ext cx="4934100" cy="4122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42"/>
          <p:cNvSpPr/>
          <p:nvPr/>
        </p:nvSpPr>
        <p:spPr>
          <a:xfrm>
            <a:off x="2762397" y="2706096"/>
            <a:ext cx="643252" cy="2671455"/>
          </a:xfrm>
          <a:custGeom>
            <a:rect b="b" l="l" r="r" t="t"/>
            <a:pathLst>
              <a:path extrusionOk="0" h="79888" w="19236">
                <a:moveTo>
                  <a:pt x="1" y="1"/>
                </a:moveTo>
                <a:lnTo>
                  <a:pt x="1" y="79888"/>
                </a:lnTo>
                <a:lnTo>
                  <a:pt x="19236" y="79888"/>
                </a:lnTo>
                <a:lnTo>
                  <a:pt x="192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1" name="Google Shape;2901;p42"/>
          <p:cNvGrpSpPr/>
          <p:nvPr/>
        </p:nvGrpSpPr>
        <p:grpSpPr>
          <a:xfrm>
            <a:off x="2081705" y="3092486"/>
            <a:ext cx="556341" cy="466622"/>
            <a:chOff x="5590805" y="3094411"/>
            <a:chExt cx="556341" cy="466622"/>
          </a:xfrm>
        </p:grpSpPr>
        <p:sp>
          <p:nvSpPr>
            <p:cNvPr id="2902" name="Google Shape;2902;p42"/>
            <p:cNvSpPr/>
            <p:nvPr/>
          </p:nvSpPr>
          <p:spPr>
            <a:xfrm>
              <a:off x="5590805" y="3094411"/>
              <a:ext cx="25648" cy="21636"/>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42"/>
            <p:cNvSpPr/>
            <p:nvPr/>
          </p:nvSpPr>
          <p:spPr>
            <a:xfrm>
              <a:off x="5670493" y="3094411"/>
              <a:ext cx="21669" cy="21636"/>
            </a:xfrm>
            <a:custGeom>
              <a:rect b="b" l="l" r="r" t="t"/>
              <a:pathLst>
                <a:path extrusionOk="0" h="647" w="648">
                  <a:moveTo>
                    <a:pt x="324" y="0"/>
                  </a:moveTo>
                  <a:cubicBezTo>
                    <a:pt x="145" y="0"/>
                    <a:pt x="1" y="144"/>
                    <a:pt x="1" y="323"/>
                  </a:cubicBezTo>
                  <a:cubicBezTo>
                    <a:pt x="1" y="503"/>
                    <a:pt x="145" y="647"/>
                    <a:pt x="324" y="647"/>
                  </a:cubicBezTo>
                  <a:cubicBezTo>
                    <a:pt x="504" y="647"/>
                    <a:pt x="648" y="503"/>
                    <a:pt x="648" y="323"/>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42"/>
            <p:cNvSpPr/>
            <p:nvPr/>
          </p:nvSpPr>
          <p:spPr>
            <a:xfrm>
              <a:off x="5742589" y="3094411"/>
              <a:ext cx="25281" cy="21636"/>
            </a:xfrm>
            <a:custGeom>
              <a:rect b="b" l="l" r="r" t="t"/>
              <a:pathLst>
                <a:path extrusionOk="0" h="647" w="756">
                  <a:moveTo>
                    <a:pt x="432" y="0"/>
                  </a:moveTo>
                  <a:cubicBezTo>
                    <a:pt x="144" y="0"/>
                    <a:pt x="1" y="347"/>
                    <a:pt x="204" y="551"/>
                  </a:cubicBezTo>
                  <a:cubicBezTo>
                    <a:pt x="270" y="617"/>
                    <a:pt x="351" y="646"/>
                    <a:pt x="431" y="646"/>
                  </a:cubicBezTo>
                  <a:cubicBezTo>
                    <a:pt x="596" y="646"/>
                    <a:pt x="755" y="518"/>
                    <a:pt x="755" y="323"/>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42"/>
            <p:cNvSpPr/>
            <p:nvPr/>
          </p:nvSpPr>
          <p:spPr>
            <a:xfrm>
              <a:off x="5818297" y="3094411"/>
              <a:ext cx="25648" cy="21636"/>
            </a:xfrm>
            <a:custGeom>
              <a:rect b="b" l="l" r="r" t="t"/>
              <a:pathLst>
                <a:path extrusionOk="0" h="647" w="767">
                  <a:moveTo>
                    <a:pt x="444" y="0"/>
                  </a:moveTo>
                  <a:cubicBezTo>
                    <a:pt x="144" y="0"/>
                    <a:pt x="0" y="347"/>
                    <a:pt x="204" y="551"/>
                  </a:cubicBezTo>
                  <a:cubicBezTo>
                    <a:pt x="270" y="617"/>
                    <a:pt x="352" y="646"/>
                    <a:pt x="433" y="646"/>
                  </a:cubicBezTo>
                  <a:cubicBezTo>
                    <a:pt x="603" y="646"/>
                    <a:pt x="767" y="518"/>
                    <a:pt x="767" y="323"/>
                  </a:cubicBezTo>
                  <a:cubicBezTo>
                    <a:pt x="767" y="144"/>
                    <a:pt x="611"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42"/>
            <p:cNvSpPr/>
            <p:nvPr/>
          </p:nvSpPr>
          <p:spPr>
            <a:xfrm>
              <a:off x="5897985" y="3094411"/>
              <a:ext cx="21669" cy="21636"/>
            </a:xfrm>
            <a:custGeom>
              <a:rect b="b" l="l" r="r" t="t"/>
              <a:pathLst>
                <a:path extrusionOk="0" h="647" w="648">
                  <a:moveTo>
                    <a:pt x="324" y="0"/>
                  </a:moveTo>
                  <a:cubicBezTo>
                    <a:pt x="145" y="0"/>
                    <a:pt x="1" y="144"/>
                    <a:pt x="1" y="323"/>
                  </a:cubicBezTo>
                  <a:cubicBezTo>
                    <a:pt x="1" y="503"/>
                    <a:pt x="145" y="647"/>
                    <a:pt x="324" y="647"/>
                  </a:cubicBezTo>
                  <a:cubicBezTo>
                    <a:pt x="504" y="647"/>
                    <a:pt x="648" y="503"/>
                    <a:pt x="648" y="323"/>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42"/>
            <p:cNvSpPr/>
            <p:nvPr/>
          </p:nvSpPr>
          <p:spPr>
            <a:xfrm>
              <a:off x="5970082" y="3094411"/>
              <a:ext cx="25281" cy="21636"/>
            </a:xfrm>
            <a:custGeom>
              <a:rect b="b" l="l" r="r" t="t"/>
              <a:pathLst>
                <a:path extrusionOk="0" h="647" w="756">
                  <a:moveTo>
                    <a:pt x="432" y="0"/>
                  </a:moveTo>
                  <a:cubicBezTo>
                    <a:pt x="144" y="0"/>
                    <a:pt x="1" y="347"/>
                    <a:pt x="204" y="551"/>
                  </a:cubicBezTo>
                  <a:cubicBezTo>
                    <a:pt x="270" y="617"/>
                    <a:pt x="351" y="646"/>
                    <a:pt x="431" y="646"/>
                  </a:cubicBezTo>
                  <a:cubicBezTo>
                    <a:pt x="596" y="646"/>
                    <a:pt x="755" y="518"/>
                    <a:pt x="755" y="323"/>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42"/>
            <p:cNvSpPr/>
            <p:nvPr/>
          </p:nvSpPr>
          <p:spPr>
            <a:xfrm>
              <a:off x="6045790" y="3094411"/>
              <a:ext cx="25247" cy="21636"/>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42"/>
            <p:cNvSpPr/>
            <p:nvPr/>
          </p:nvSpPr>
          <p:spPr>
            <a:xfrm>
              <a:off x="6125076" y="3094411"/>
              <a:ext cx="22070" cy="21636"/>
            </a:xfrm>
            <a:custGeom>
              <a:rect b="b" l="l" r="r" t="t"/>
              <a:pathLst>
                <a:path extrusionOk="0" h="647" w="660">
                  <a:moveTo>
                    <a:pt x="336" y="0"/>
                  </a:moveTo>
                  <a:cubicBezTo>
                    <a:pt x="157" y="0"/>
                    <a:pt x="1" y="144"/>
                    <a:pt x="1" y="323"/>
                  </a:cubicBezTo>
                  <a:cubicBezTo>
                    <a:pt x="1" y="503"/>
                    <a:pt x="157" y="647"/>
                    <a:pt x="336" y="647"/>
                  </a:cubicBezTo>
                  <a:cubicBezTo>
                    <a:pt x="516" y="647"/>
                    <a:pt x="660" y="503"/>
                    <a:pt x="660" y="323"/>
                  </a:cubicBezTo>
                  <a:cubicBezTo>
                    <a:pt x="660" y="144"/>
                    <a:pt x="516"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42"/>
            <p:cNvSpPr/>
            <p:nvPr/>
          </p:nvSpPr>
          <p:spPr>
            <a:xfrm>
              <a:off x="5590805" y="3158047"/>
              <a:ext cx="25648" cy="21669"/>
            </a:xfrm>
            <a:custGeom>
              <a:rect b="b" l="l" r="r" t="t"/>
              <a:pathLst>
                <a:path extrusionOk="0" h="648" w="767">
                  <a:moveTo>
                    <a:pt x="463" y="1"/>
                  </a:moveTo>
                  <a:cubicBezTo>
                    <a:pt x="457" y="1"/>
                    <a:pt x="450" y="1"/>
                    <a:pt x="444" y="1"/>
                  </a:cubicBezTo>
                  <a:cubicBezTo>
                    <a:pt x="156" y="1"/>
                    <a:pt x="0" y="349"/>
                    <a:pt x="216" y="552"/>
                  </a:cubicBezTo>
                  <a:cubicBezTo>
                    <a:pt x="282" y="618"/>
                    <a:pt x="363" y="648"/>
                    <a:pt x="442" y="648"/>
                  </a:cubicBezTo>
                  <a:cubicBezTo>
                    <a:pt x="608" y="648"/>
                    <a:pt x="767" y="519"/>
                    <a:pt x="767" y="325"/>
                  </a:cubicBezTo>
                  <a:cubicBezTo>
                    <a:pt x="767" y="152"/>
                    <a:pt x="633"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42"/>
            <p:cNvSpPr/>
            <p:nvPr/>
          </p:nvSpPr>
          <p:spPr>
            <a:xfrm>
              <a:off x="5666915" y="3158047"/>
              <a:ext cx="25247" cy="21669"/>
            </a:xfrm>
            <a:custGeom>
              <a:rect b="b" l="l" r="r" t="t"/>
              <a:pathLst>
                <a:path extrusionOk="0" h="648" w="755">
                  <a:moveTo>
                    <a:pt x="451" y="1"/>
                  </a:moveTo>
                  <a:cubicBezTo>
                    <a:pt x="444" y="1"/>
                    <a:pt x="438" y="1"/>
                    <a:pt x="431" y="1"/>
                  </a:cubicBezTo>
                  <a:cubicBezTo>
                    <a:pt x="144" y="1"/>
                    <a:pt x="0" y="349"/>
                    <a:pt x="204" y="552"/>
                  </a:cubicBezTo>
                  <a:cubicBezTo>
                    <a:pt x="270" y="618"/>
                    <a:pt x="351" y="648"/>
                    <a:pt x="430" y="648"/>
                  </a:cubicBezTo>
                  <a:cubicBezTo>
                    <a:pt x="596" y="648"/>
                    <a:pt x="755" y="519"/>
                    <a:pt x="755" y="325"/>
                  </a:cubicBezTo>
                  <a:cubicBezTo>
                    <a:pt x="755" y="152"/>
                    <a:pt x="621"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42"/>
            <p:cNvSpPr/>
            <p:nvPr/>
          </p:nvSpPr>
          <p:spPr>
            <a:xfrm>
              <a:off x="5742589" y="3158080"/>
              <a:ext cx="25548" cy="21769"/>
            </a:xfrm>
            <a:custGeom>
              <a:rect b="b" l="l" r="r" t="t"/>
              <a:pathLst>
                <a:path extrusionOk="0" h="651" w="764">
                  <a:moveTo>
                    <a:pt x="432" y="0"/>
                  </a:moveTo>
                  <a:cubicBezTo>
                    <a:pt x="144" y="0"/>
                    <a:pt x="1" y="360"/>
                    <a:pt x="204" y="563"/>
                  </a:cubicBezTo>
                  <a:cubicBezTo>
                    <a:pt x="272" y="624"/>
                    <a:pt x="353" y="651"/>
                    <a:pt x="431" y="651"/>
                  </a:cubicBezTo>
                  <a:cubicBezTo>
                    <a:pt x="603" y="651"/>
                    <a:pt x="763" y="521"/>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42"/>
            <p:cNvSpPr/>
            <p:nvPr/>
          </p:nvSpPr>
          <p:spPr>
            <a:xfrm>
              <a:off x="5818297" y="3158047"/>
              <a:ext cx="25648" cy="21669"/>
            </a:xfrm>
            <a:custGeom>
              <a:rect b="b" l="l" r="r" t="t"/>
              <a:pathLst>
                <a:path extrusionOk="0" h="648" w="767">
                  <a:moveTo>
                    <a:pt x="462" y="1"/>
                  </a:moveTo>
                  <a:cubicBezTo>
                    <a:pt x="456" y="1"/>
                    <a:pt x="450" y="1"/>
                    <a:pt x="444" y="1"/>
                  </a:cubicBezTo>
                  <a:cubicBezTo>
                    <a:pt x="144" y="1"/>
                    <a:pt x="0" y="349"/>
                    <a:pt x="204" y="552"/>
                  </a:cubicBezTo>
                  <a:cubicBezTo>
                    <a:pt x="274" y="618"/>
                    <a:pt x="357" y="648"/>
                    <a:pt x="439" y="648"/>
                  </a:cubicBezTo>
                  <a:cubicBezTo>
                    <a:pt x="608" y="648"/>
                    <a:pt x="767" y="519"/>
                    <a:pt x="767" y="325"/>
                  </a:cubicBezTo>
                  <a:cubicBezTo>
                    <a:pt x="767" y="152"/>
                    <a:pt x="62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42"/>
            <p:cNvSpPr/>
            <p:nvPr/>
          </p:nvSpPr>
          <p:spPr>
            <a:xfrm>
              <a:off x="5894006" y="3158047"/>
              <a:ext cx="25648" cy="21669"/>
            </a:xfrm>
            <a:custGeom>
              <a:rect b="b" l="l" r="r" t="t"/>
              <a:pathLst>
                <a:path extrusionOk="0" h="648" w="767">
                  <a:moveTo>
                    <a:pt x="463" y="1"/>
                  </a:moveTo>
                  <a:cubicBezTo>
                    <a:pt x="456" y="1"/>
                    <a:pt x="450" y="1"/>
                    <a:pt x="443" y="1"/>
                  </a:cubicBezTo>
                  <a:cubicBezTo>
                    <a:pt x="156" y="1"/>
                    <a:pt x="0" y="349"/>
                    <a:pt x="216" y="552"/>
                  </a:cubicBezTo>
                  <a:cubicBezTo>
                    <a:pt x="282" y="618"/>
                    <a:pt x="363" y="648"/>
                    <a:pt x="442" y="648"/>
                  </a:cubicBezTo>
                  <a:cubicBezTo>
                    <a:pt x="608" y="648"/>
                    <a:pt x="767" y="519"/>
                    <a:pt x="767" y="325"/>
                  </a:cubicBezTo>
                  <a:cubicBezTo>
                    <a:pt x="767" y="152"/>
                    <a:pt x="633"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42"/>
            <p:cNvSpPr/>
            <p:nvPr/>
          </p:nvSpPr>
          <p:spPr>
            <a:xfrm>
              <a:off x="5970082" y="3158047"/>
              <a:ext cx="25281" cy="21669"/>
            </a:xfrm>
            <a:custGeom>
              <a:rect b="b" l="l" r="r" t="t"/>
              <a:pathLst>
                <a:path extrusionOk="0" h="648" w="756">
                  <a:moveTo>
                    <a:pt x="451" y="1"/>
                  </a:moveTo>
                  <a:cubicBezTo>
                    <a:pt x="445" y="1"/>
                    <a:pt x="438" y="1"/>
                    <a:pt x="432" y="1"/>
                  </a:cubicBezTo>
                  <a:cubicBezTo>
                    <a:pt x="144" y="1"/>
                    <a:pt x="1" y="349"/>
                    <a:pt x="204" y="552"/>
                  </a:cubicBezTo>
                  <a:cubicBezTo>
                    <a:pt x="270" y="618"/>
                    <a:pt x="351" y="648"/>
                    <a:pt x="431" y="648"/>
                  </a:cubicBezTo>
                  <a:cubicBezTo>
                    <a:pt x="596" y="648"/>
                    <a:pt x="755" y="519"/>
                    <a:pt x="755" y="325"/>
                  </a:cubicBezTo>
                  <a:cubicBezTo>
                    <a:pt x="755" y="152"/>
                    <a:pt x="622"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42"/>
            <p:cNvSpPr/>
            <p:nvPr/>
          </p:nvSpPr>
          <p:spPr>
            <a:xfrm>
              <a:off x="6045890" y="3158080"/>
              <a:ext cx="25147" cy="21636"/>
            </a:xfrm>
            <a:custGeom>
              <a:rect b="b" l="l" r="r" t="t"/>
              <a:pathLst>
                <a:path extrusionOk="0" h="647" w="752">
                  <a:moveTo>
                    <a:pt x="415" y="0"/>
                  </a:moveTo>
                  <a:cubicBezTo>
                    <a:pt x="137" y="0"/>
                    <a:pt x="1" y="351"/>
                    <a:pt x="201" y="551"/>
                  </a:cubicBezTo>
                  <a:cubicBezTo>
                    <a:pt x="267" y="617"/>
                    <a:pt x="348" y="647"/>
                    <a:pt x="427" y="647"/>
                  </a:cubicBezTo>
                  <a:cubicBezTo>
                    <a:pt x="593" y="647"/>
                    <a:pt x="752" y="518"/>
                    <a:pt x="752" y="324"/>
                  </a:cubicBezTo>
                  <a:cubicBezTo>
                    <a:pt x="752" y="144"/>
                    <a:pt x="608" y="0"/>
                    <a:pt x="429" y="0"/>
                  </a:cubicBezTo>
                  <a:cubicBezTo>
                    <a:pt x="424" y="0"/>
                    <a:pt x="419" y="0"/>
                    <a:pt x="4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42"/>
            <p:cNvSpPr/>
            <p:nvPr/>
          </p:nvSpPr>
          <p:spPr>
            <a:xfrm>
              <a:off x="6121498" y="3158047"/>
              <a:ext cx="25648" cy="21669"/>
            </a:xfrm>
            <a:custGeom>
              <a:rect b="b" l="l" r="r" t="t"/>
              <a:pathLst>
                <a:path extrusionOk="0" h="648" w="767">
                  <a:moveTo>
                    <a:pt x="463" y="1"/>
                  </a:moveTo>
                  <a:cubicBezTo>
                    <a:pt x="456" y="1"/>
                    <a:pt x="450" y="1"/>
                    <a:pt x="443" y="1"/>
                  </a:cubicBezTo>
                  <a:cubicBezTo>
                    <a:pt x="144" y="1"/>
                    <a:pt x="0" y="349"/>
                    <a:pt x="204" y="552"/>
                  </a:cubicBezTo>
                  <a:cubicBezTo>
                    <a:pt x="273" y="618"/>
                    <a:pt x="357" y="648"/>
                    <a:pt x="438" y="648"/>
                  </a:cubicBezTo>
                  <a:cubicBezTo>
                    <a:pt x="608" y="648"/>
                    <a:pt x="767" y="519"/>
                    <a:pt x="767" y="325"/>
                  </a:cubicBezTo>
                  <a:cubicBezTo>
                    <a:pt x="767" y="152"/>
                    <a:pt x="633"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42"/>
            <p:cNvSpPr/>
            <p:nvPr/>
          </p:nvSpPr>
          <p:spPr>
            <a:xfrm>
              <a:off x="5590805" y="3221349"/>
              <a:ext cx="25648" cy="21836"/>
            </a:xfrm>
            <a:custGeom>
              <a:rect b="b" l="l" r="r" t="t"/>
              <a:pathLst>
                <a:path extrusionOk="0" h="653" w="767">
                  <a:moveTo>
                    <a:pt x="444" y="1"/>
                  </a:moveTo>
                  <a:cubicBezTo>
                    <a:pt x="156" y="1"/>
                    <a:pt x="0" y="348"/>
                    <a:pt x="216" y="552"/>
                  </a:cubicBezTo>
                  <a:cubicBezTo>
                    <a:pt x="282" y="622"/>
                    <a:pt x="363" y="653"/>
                    <a:pt x="443" y="653"/>
                  </a:cubicBezTo>
                  <a:cubicBezTo>
                    <a:pt x="608" y="653"/>
                    <a:pt x="767" y="518"/>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42"/>
            <p:cNvSpPr/>
            <p:nvPr/>
          </p:nvSpPr>
          <p:spPr>
            <a:xfrm>
              <a:off x="5670493" y="3221349"/>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42"/>
            <p:cNvSpPr/>
            <p:nvPr/>
          </p:nvSpPr>
          <p:spPr>
            <a:xfrm>
              <a:off x="5742589" y="3221349"/>
              <a:ext cx="25281" cy="21836"/>
            </a:xfrm>
            <a:custGeom>
              <a:rect b="b" l="l" r="r" t="t"/>
              <a:pathLst>
                <a:path extrusionOk="0" h="653" w="756">
                  <a:moveTo>
                    <a:pt x="432" y="1"/>
                  </a:moveTo>
                  <a:cubicBezTo>
                    <a:pt x="144" y="1"/>
                    <a:pt x="1" y="348"/>
                    <a:pt x="204" y="552"/>
                  </a:cubicBezTo>
                  <a:cubicBezTo>
                    <a:pt x="270" y="622"/>
                    <a:pt x="351" y="653"/>
                    <a:pt x="431" y="653"/>
                  </a:cubicBezTo>
                  <a:cubicBezTo>
                    <a:pt x="597" y="653"/>
                    <a:pt x="755" y="518"/>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42"/>
            <p:cNvSpPr/>
            <p:nvPr/>
          </p:nvSpPr>
          <p:spPr>
            <a:xfrm>
              <a:off x="5818297" y="3221349"/>
              <a:ext cx="25648" cy="21836"/>
            </a:xfrm>
            <a:custGeom>
              <a:rect b="b" l="l" r="r" t="t"/>
              <a:pathLst>
                <a:path extrusionOk="0" h="653" w="767">
                  <a:moveTo>
                    <a:pt x="444" y="1"/>
                  </a:moveTo>
                  <a:cubicBezTo>
                    <a:pt x="144" y="1"/>
                    <a:pt x="0" y="348"/>
                    <a:pt x="204" y="552"/>
                  </a:cubicBezTo>
                  <a:cubicBezTo>
                    <a:pt x="270" y="622"/>
                    <a:pt x="352" y="653"/>
                    <a:pt x="434" y="653"/>
                  </a:cubicBezTo>
                  <a:cubicBezTo>
                    <a:pt x="603" y="653"/>
                    <a:pt x="767" y="518"/>
                    <a:pt x="767" y="324"/>
                  </a:cubicBezTo>
                  <a:cubicBezTo>
                    <a:pt x="767" y="145"/>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42"/>
            <p:cNvSpPr/>
            <p:nvPr/>
          </p:nvSpPr>
          <p:spPr>
            <a:xfrm>
              <a:off x="5897985" y="3221349"/>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42"/>
            <p:cNvSpPr/>
            <p:nvPr/>
          </p:nvSpPr>
          <p:spPr>
            <a:xfrm>
              <a:off x="5970082" y="3221349"/>
              <a:ext cx="25281" cy="21836"/>
            </a:xfrm>
            <a:custGeom>
              <a:rect b="b" l="l" r="r" t="t"/>
              <a:pathLst>
                <a:path extrusionOk="0" h="653" w="756">
                  <a:moveTo>
                    <a:pt x="432" y="1"/>
                  </a:moveTo>
                  <a:cubicBezTo>
                    <a:pt x="144" y="1"/>
                    <a:pt x="1" y="348"/>
                    <a:pt x="204" y="552"/>
                  </a:cubicBezTo>
                  <a:cubicBezTo>
                    <a:pt x="270" y="622"/>
                    <a:pt x="351" y="653"/>
                    <a:pt x="431" y="653"/>
                  </a:cubicBezTo>
                  <a:cubicBezTo>
                    <a:pt x="597" y="653"/>
                    <a:pt x="755" y="518"/>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42"/>
            <p:cNvSpPr/>
            <p:nvPr/>
          </p:nvSpPr>
          <p:spPr>
            <a:xfrm>
              <a:off x="6045790" y="3221349"/>
              <a:ext cx="25247" cy="21836"/>
            </a:xfrm>
            <a:custGeom>
              <a:rect b="b" l="l" r="r" t="t"/>
              <a:pathLst>
                <a:path extrusionOk="0" h="653" w="755">
                  <a:moveTo>
                    <a:pt x="432" y="1"/>
                  </a:moveTo>
                  <a:cubicBezTo>
                    <a:pt x="144" y="1"/>
                    <a:pt x="0" y="348"/>
                    <a:pt x="204" y="552"/>
                  </a:cubicBezTo>
                  <a:cubicBezTo>
                    <a:pt x="270" y="622"/>
                    <a:pt x="351" y="653"/>
                    <a:pt x="431" y="653"/>
                  </a:cubicBezTo>
                  <a:cubicBezTo>
                    <a:pt x="596" y="653"/>
                    <a:pt x="755" y="518"/>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42"/>
            <p:cNvSpPr/>
            <p:nvPr/>
          </p:nvSpPr>
          <p:spPr>
            <a:xfrm>
              <a:off x="6125076" y="3221349"/>
              <a:ext cx="22070" cy="21669"/>
            </a:xfrm>
            <a:custGeom>
              <a:rect b="b" l="l" r="r" t="t"/>
              <a:pathLst>
                <a:path extrusionOk="0" h="648" w="660">
                  <a:moveTo>
                    <a:pt x="336" y="1"/>
                  </a:moveTo>
                  <a:cubicBezTo>
                    <a:pt x="157" y="1"/>
                    <a:pt x="1" y="145"/>
                    <a:pt x="1" y="324"/>
                  </a:cubicBezTo>
                  <a:cubicBezTo>
                    <a:pt x="1" y="504"/>
                    <a:pt x="157" y="648"/>
                    <a:pt x="336" y="648"/>
                  </a:cubicBezTo>
                  <a:cubicBezTo>
                    <a:pt x="516" y="648"/>
                    <a:pt x="660" y="504"/>
                    <a:pt x="660" y="324"/>
                  </a:cubicBezTo>
                  <a:cubicBezTo>
                    <a:pt x="660" y="145"/>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42"/>
            <p:cNvSpPr/>
            <p:nvPr/>
          </p:nvSpPr>
          <p:spPr>
            <a:xfrm>
              <a:off x="5590805" y="3285052"/>
              <a:ext cx="25648" cy="21636"/>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42"/>
            <p:cNvSpPr/>
            <p:nvPr/>
          </p:nvSpPr>
          <p:spPr>
            <a:xfrm>
              <a:off x="5670493" y="3285052"/>
              <a:ext cx="21669" cy="21636"/>
            </a:xfrm>
            <a:custGeom>
              <a:rect b="b" l="l" r="r" t="t"/>
              <a:pathLst>
                <a:path extrusionOk="0" h="647"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42"/>
            <p:cNvSpPr/>
            <p:nvPr/>
          </p:nvSpPr>
          <p:spPr>
            <a:xfrm>
              <a:off x="5742589" y="3285052"/>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42"/>
            <p:cNvSpPr/>
            <p:nvPr/>
          </p:nvSpPr>
          <p:spPr>
            <a:xfrm>
              <a:off x="5818297" y="3285052"/>
              <a:ext cx="25648" cy="21636"/>
            </a:xfrm>
            <a:custGeom>
              <a:rect b="b" l="l" r="r" t="t"/>
              <a:pathLst>
                <a:path extrusionOk="0" h="647" w="767">
                  <a:moveTo>
                    <a:pt x="444" y="0"/>
                  </a:moveTo>
                  <a:cubicBezTo>
                    <a:pt x="144" y="0"/>
                    <a:pt x="0" y="348"/>
                    <a:pt x="204" y="551"/>
                  </a:cubicBezTo>
                  <a:cubicBezTo>
                    <a:pt x="270" y="617"/>
                    <a:pt x="352" y="647"/>
                    <a:pt x="433" y="647"/>
                  </a:cubicBezTo>
                  <a:cubicBezTo>
                    <a:pt x="603" y="647"/>
                    <a:pt x="767" y="518"/>
                    <a:pt x="767" y="324"/>
                  </a:cubicBezTo>
                  <a:cubicBezTo>
                    <a:pt x="767" y="144"/>
                    <a:pt x="611"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42"/>
            <p:cNvSpPr/>
            <p:nvPr/>
          </p:nvSpPr>
          <p:spPr>
            <a:xfrm>
              <a:off x="5897985" y="3285052"/>
              <a:ext cx="21669" cy="21636"/>
            </a:xfrm>
            <a:custGeom>
              <a:rect b="b" l="l" r="r" t="t"/>
              <a:pathLst>
                <a:path extrusionOk="0" h="647"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42"/>
            <p:cNvSpPr/>
            <p:nvPr/>
          </p:nvSpPr>
          <p:spPr>
            <a:xfrm>
              <a:off x="5970082" y="3285052"/>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42"/>
            <p:cNvSpPr/>
            <p:nvPr/>
          </p:nvSpPr>
          <p:spPr>
            <a:xfrm>
              <a:off x="6045790" y="3285052"/>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42"/>
            <p:cNvSpPr/>
            <p:nvPr/>
          </p:nvSpPr>
          <p:spPr>
            <a:xfrm>
              <a:off x="6125076" y="3285052"/>
              <a:ext cx="22070" cy="21636"/>
            </a:xfrm>
            <a:custGeom>
              <a:rect b="b" l="l" r="r" t="t"/>
              <a:pathLst>
                <a:path extrusionOk="0" h="647" w="660">
                  <a:moveTo>
                    <a:pt x="336" y="0"/>
                  </a:moveTo>
                  <a:cubicBezTo>
                    <a:pt x="157" y="0"/>
                    <a:pt x="1" y="144"/>
                    <a:pt x="1" y="324"/>
                  </a:cubicBezTo>
                  <a:cubicBezTo>
                    <a:pt x="1" y="503"/>
                    <a:pt x="157" y="647"/>
                    <a:pt x="336" y="647"/>
                  </a:cubicBezTo>
                  <a:cubicBezTo>
                    <a:pt x="516" y="647"/>
                    <a:pt x="660" y="503"/>
                    <a:pt x="660" y="324"/>
                  </a:cubicBezTo>
                  <a:cubicBezTo>
                    <a:pt x="660" y="144"/>
                    <a:pt x="516"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42"/>
            <p:cNvSpPr/>
            <p:nvPr/>
          </p:nvSpPr>
          <p:spPr>
            <a:xfrm>
              <a:off x="5590805" y="3348722"/>
              <a:ext cx="25648" cy="21636"/>
            </a:xfrm>
            <a:custGeom>
              <a:rect b="b" l="l" r="r" t="t"/>
              <a:pathLst>
                <a:path extrusionOk="0" h="647" w="767">
                  <a:moveTo>
                    <a:pt x="444" y="1"/>
                  </a:moveTo>
                  <a:cubicBezTo>
                    <a:pt x="156" y="1"/>
                    <a:pt x="0" y="348"/>
                    <a:pt x="216" y="552"/>
                  </a:cubicBezTo>
                  <a:cubicBezTo>
                    <a:pt x="282" y="617"/>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42"/>
            <p:cNvSpPr/>
            <p:nvPr/>
          </p:nvSpPr>
          <p:spPr>
            <a:xfrm>
              <a:off x="5666915" y="3348722"/>
              <a:ext cx="25247" cy="21636"/>
            </a:xfrm>
            <a:custGeom>
              <a:rect b="b" l="l" r="r" t="t"/>
              <a:pathLst>
                <a:path extrusionOk="0" h="647" w="755">
                  <a:moveTo>
                    <a:pt x="431" y="1"/>
                  </a:moveTo>
                  <a:cubicBezTo>
                    <a:pt x="144" y="1"/>
                    <a:pt x="0" y="348"/>
                    <a:pt x="204" y="552"/>
                  </a:cubicBezTo>
                  <a:cubicBezTo>
                    <a:pt x="270" y="617"/>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42"/>
            <p:cNvSpPr/>
            <p:nvPr/>
          </p:nvSpPr>
          <p:spPr>
            <a:xfrm>
              <a:off x="5742589" y="3348722"/>
              <a:ext cx="25281" cy="21636"/>
            </a:xfrm>
            <a:custGeom>
              <a:rect b="b" l="l" r="r" t="t"/>
              <a:pathLst>
                <a:path extrusionOk="0" h="647" w="756">
                  <a:moveTo>
                    <a:pt x="432" y="1"/>
                  </a:moveTo>
                  <a:cubicBezTo>
                    <a:pt x="144" y="1"/>
                    <a:pt x="1" y="348"/>
                    <a:pt x="204" y="552"/>
                  </a:cubicBezTo>
                  <a:cubicBezTo>
                    <a:pt x="270" y="617"/>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42"/>
            <p:cNvSpPr/>
            <p:nvPr/>
          </p:nvSpPr>
          <p:spPr>
            <a:xfrm>
              <a:off x="5818297" y="3348722"/>
              <a:ext cx="25648" cy="21636"/>
            </a:xfrm>
            <a:custGeom>
              <a:rect b="b" l="l" r="r" t="t"/>
              <a:pathLst>
                <a:path extrusionOk="0" h="647" w="767">
                  <a:moveTo>
                    <a:pt x="444" y="1"/>
                  </a:moveTo>
                  <a:cubicBezTo>
                    <a:pt x="144" y="1"/>
                    <a:pt x="0" y="348"/>
                    <a:pt x="204" y="552"/>
                  </a:cubicBezTo>
                  <a:cubicBezTo>
                    <a:pt x="274" y="617"/>
                    <a:pt x="357" y="647"/>
                    <a:pt x="439" y="647"/>
                  </a:cubicBezTo>
                  <a:cubicBezTo>
                    <a:pt x="608" y="647"/>
                    <a:pt x="767" y="518"/>
                    <a:pt x="767" y="324"/>
                  </a:cubicBezTo>
                  <a:cubicBezTo>
                    <a:pt x="767" y="144"/>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42"/>
            <p:cNvSpPr/>
            <p:nvPr/>
          </p:nvSpPr>
          <p:spPr>
            <a:xfrm>
              <a:off x="5894006" y="3348722"/>
              <a:ext cx="25648" cy="21636"/>
            </a:xfrm>
            <a:custGeom>
              <a:rect b="b" l="l" r="r" t="t"/>
              <a:pathLst>
                <a:path extrusionOk="0" h="647" w="767">
                  <a:moveTo>
                    <a:pt x="443" y="1"/>
                  </a:moveTo>
                  <a:cubicBezTo>
                    <a:pt x="156" y="1"/>
                    <a:pt x="0" y="348"/>
                    <a:pt x="216" y="552"/>
                  </a:cubicBezTo>
                  <a:cubicBezTo>
                    <a:pt x="282" y="617"/>
                    <a:pt x="363" y="647"/>
                    <a:pt x="442"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42"/>
            <p:cNvSpPr/>
            <p:nvPr/>
          </p:nvSpPr>
          <p:spPr>
            <a:xfrm>
              <a:off x="5970082" y="3348722"/>
              <a:ext cx="25281" cy="21636"/>
            </a:xfrm>
            <a:custGeom>
              <a:rect b="b" l="l" r="r" t="t"/>
              <a:pathLst>
                <a:path extrusionOk="0" h="647" w="756">
                  <a:moveTo>
                    <a:pt x="432" y="1"/>
                  </a:moveTo>
                  <a:cubicBezTo>
                    <a:pt x="144" y="1"/>
                    <a:pt x="1" y="348"/>
                    <a:pt x="204" y="552"/>
                  </a:cubicBezTo>
                  <a:cubicBezTo>
                    <a:pt x="270" y="617"/>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42"/>
            <p:cNvSpPr/>
            <p:nvPr/>
          </p:nvSpPr>
          <p:spPr>
            <a:xfrm>
              <a:off x="6045790" y="3348722"/>
              <a:ext cx="25247" cy="21636"/>
            </a:xfrm>
            <a:custGeom>
              <a:rect b="b" l="l" r="r" t="t"/>
              <a:pathLst>
                <a:path extrusionOk="0" h="647" w="755">
                  <a:moveTo>
                    <a:pt x="432" y="1"/>
                  </a:moveTo>
                  <a:cubicBezTo>
                    <a:pt x="144" y="1"/>
                    <a:pt x="0" y="348"/>
                    <a:pt x="204" y="552"/>
                  </a:cubicBezTo>
                  <a:cubicBezTo>
                    <a:pt x="270" y="617"/>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42"/>
            <p:cNvSpPr/>
            <p:nvPr/>
          </p:nvSpPr>
          <p:spPr>
            <a:xfrm>
              <a:off x="6121498" y="3348722"/>
              <a:ext cx="25648" cy="21636"/>
            </a:xfrm>
            <a:custGeom>
              <a:rect b="b" l="l" r="r" t="t"/>
              <a:pathLst>
                <a:path extrusionOk="0" h="647" w="767">
                  <a:moveTo>
                    <a:pt x="443" y="1"/>
                  </a:moveTo>
                  <a:cubicBezTo>
                    <a:pt x="144" y="1"/>
                    <a:pt x="0" y="348"/>
                    <a:pt x="204" y="552"/>
                  </a:cubicBezTo>
                  <a:cubicBezTo>
                    <a:pt x="273" y="617"/>
                    <a:pt x="357" y="647"/>
                    <a:pt x="438"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42"/>
            <p:cNvSpPr/>
            <p:nvPr/>
          </p:nvSpPr>
          <p:spPr>
            <a:xfrm>
              <a:off x="5590805" y="3411990"/>
              <a:ext cx="25648" cy="22037"/>
            </a:xfrm>
            <a:custGeom>
              <a:rect b="b" l="l" r="r" t="t"/>
              <a:pathLst>
                <a:path extrusionOk="0" h="659" w="767">
                  <a:moveTo>
                    <a:pt x="444" y="1"/>
                  </a:moveTo>
                  <a:cubicBezTo>
                    <a:pt x="156" y="1"/>
                    <a:pt x="0" y="348"/>
                    <a:pt x="216" y="564"/>
                  </a:cubicBezTo>
                  <a:cubicBezTo>
                    <a:pt x="281" y="629"/>
                    <a:pt x="362" y="659"/>
                    <a:pt x="441" y="659"/>
                  </a:cubicBezTo>
                  <a:cubicBezTo>
                    <a:pt x="607" y="659"/>
                    <a:pt x="767" y="527"/>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42"/>
            <p:cNvSpPr/>
            <p:nvPr/>
          </p:nvSpPr>
          <p:spPr>
            <a:xfrm>
              <a:off x="5670493" y="3411990"/>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42"/>
            <p:cNvSpPr/>
            <p:nvPr/>
          </p:nvSpPr>
          <p:spPr>
            <a:xfrm>
              <a:off x="5742589" y="3411990"/>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42"/>
            <p:cNvSpPr/>
            <p:nvPr/>
          </p:nvSpPr>
          <p:spPr>
            <a:xfrm>
              <a:off x="5818297" y="3411990"/>
              <a:ext cx="25648" cy="22037"/>
            </a:xfrm>
            <a:custGeom>
              <a:rect b="b" l="l" r="r" t="t"/>
              <a:pathLst>
                <a:path extrusionOk="0" h="659" w="767">
                  <a:moveTo>
                    <a:pt x="444" y="1"/>
                  </a:moveTo>
                  <a:cubicBezTo>
                    <a:pt x="144" y="1"/>
                    <a:pt x="0" y="348"/>
                    <a:pt x="204" y="564"/>
                  </a:cubicBezTo>
                  <a:cubicBezTo>
                    <a:pt x="269" y="629"/>
                    <a:pt x="351" y="659"/>
                    <a:pt x="432" y="659"/>
                  </a:cubicBezTo>
                  <a:cubicBezTo>
                    <a:pt x="602" y="659"/>
                    <a:pt x="767" y="527"/>
                    <a:pt x="767" y="324"/>
                  </a:cubicBezTo>
                  <a:cubicBezTo>
                    <a:pt x="767" y="145"/>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42"/>
            <p:cNvSpPr/>
            <p:nvPr/>
          </p:nvSpPr>
          <p:spPr>
            <a:xfrm>
              <a:off x="5897985" y="3411990"/>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42"/>
            <p:cNvSpPr/>
            <p:nvPr/>
          </p:nvSpPr>
          <p:spPr>
            <a:xfrm>
              <a:off x="5970082" y="3411990"/>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42"/>
            <p:cNvSpPr/>
            <p:nvPr/>
          </p:nvSpPr>
          <p:spPr>
            <a:xfrm>
              <a:off x="6045790" y="3411990"/>
              <a:ext cx="25247" cy="22037"/>
            </a:xfrm>
            <a:custGeom>
              <a:rect b="b" l="l" r="r" t="t"/>
              <a:pathLst>
                <a:path extrusionOk="0" h="659" w="755">
                  <a:moveTo>
                    <a:pt x="432" y="1"/>
                  </a:moveTo>
                  <a:cubicBezTo>
                    <a:pt x="144" y="1"/>
                    <a:pt x="0" y="348"/>
                    <a:pt x="204" y="564"/>
                  </a:cubicBezTo>
                  <a:cubicBezTo>
                    <a:pt x="269" y="629"/>
                    <a:pt x="350" y="659"/>
                    <a:pt x="429" y="659"/>
                  </a:cubicBezTo>
                  <a:cubicBezTo>
                    <a:pt x="595" y="659"/>
                    <a:pt x="755" y="527"/>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42"/>
            <p:cNvSpPr/>
            <p:nvPr/>
          </p:nvSpPr>
          <p:spPr>
            <a:xfrm>
              <a:off x="6125076" y="3411990"/>
              <a:ext cx="22070" cy="21669"/>
            </a:xfrm>
            <a:custGeom>
              <a:rect b="b" l="l" r="r" t="t"/>
              <a:pathLst>
                <a:path extrusionOk="0" h="648" w="660">
                  <a:moveTo>
                    <a:pt x="336" y="1"/>
                  </a:moveTo>
                  <a:cubicBezTo>
                    <a:pt x="157" y="1"/>
                    <a:pt x="1" y="145"/>
                    <a:pt x="1" y="324"/>
                  </a:cubicBezTo>
                  <a:cubicBezTo>
                    <a:pt x="1" y="504"/>
                    <a:pt x="157" y="648"/>
                    <a:pt x="336" y="648"/>
                  </a:cubicBezTo>
                  <a:cubicBezTo>
                    <a:pt x="516" y="648"/>
                    <a:pt x="660" y="504"/>
                    <a:pt x="660" y="324"/>
                  </a:cubicBezTo>
                  <a:cubicBezTo>
                    <a:pt x="660" y="145"/>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42"/>
            <p:cNvSpPr/>
            <p:nvPr/>
          </p:nvSpPr>
          <p:spPr>
            <a:xfrm>
              <a:off x="5590805" y="3475693"/>
              <a:ext cx="25648" cy="21636"/>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42"/>
            <p:cNvSpPr/>
            <p:nvPr/>
          </p:nvSpPr>
          <p:spPr>
            <a:xfrm>
              <a:off x="5666915" y="3475693"/>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42"/>
            <p:cNvSpPr/>
            <p:nvPr/>
          </p:nvSpPr>
          <p:spPr>
            <a:xfrm>
              <a:off x="5742589" y="3475693"/>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42"/>
            <p:cNvSpPr/>
            <p:nvPr/>
          </p:nvSpPr>
          <p:spPr>
            <a:xfrm>
              <a:off x="5818297" y="3475693"/>
              <a:ext cx="25648" cy="21636"/>
            </a:xfrm>
            <a:custGeom>
              <a:rect b="b" l="l" r="r" t="t"/>
              <a:pathLst>
                <a:path extrusionOk="0" h="647" w="767">
                  <a:moveTo>
                    <a:pt x="444" y="0"/>
                  </a:moveTo>
                  <a:cubicBezTo>
                    <a:pt x="144" y="0"/>
                    <a:pt x="0" y="348"/>
                    <a:pt x="204" y="551"/>
                  </a:cubicBezTo>
                  <a:cubicBezTo>
                    <a:pt x="270" y="617"/>
                    <a:pt x="352" y="647"/>
                    <a:pt x="433" y="647"/>
                  </a:cubicBezTo>
                  <a:cubicBezTo>
                    <a:pt x="603" y="647"/>
                    <a:pt x="767" y="518"/>
                    <a:pt x="767" y="324"/>
                  </a:cubicBezTo>
                  <a:cubicBezTo>
                    <a:pt x="767" y="144"/>
                    <a:pt x="611"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42"/>
            <p:cNvSpPr/>
            <p:nvPr/>
          </p:nvSpPr>
          <p:spPr>
            <a:xfrm>
              <a:off x="5894006" y="3475693"/>
              <a:ext cx="25648" cy="21636"/>
            </a:xfrm>
            <a:custGeom>
              <a:rect b="b" l="l" r="r" t="t"/>
              <a:pathLst>
                <a:path extrusionOk="0" h="647" w="767">
                  <a:moveTo>
                    <a:pt x="443" y="0"/>
                  </a:moveTo>
                  <a:cubicBezTo>
                    <a:pt x="156" y="0"/>
                    <a:pt x="0" y="348"/>
                    <a:pt x="216" y="551"/>
                  </a:cubicBezTo>
                  <a:cubicBezTo>
                    <a:pt x="282" y="617"/>
                    <a:pt x="363" y="647"/>
                    <a:pt x="442"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42"/>
            <p:cNvSpPr/>
            <p:nvPr/>
          </p:nvSpPr>
          <p:spPr>
            <a:xfrm>
              <a:off x="5970082" y="3475693"/>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42"/>
            <p:cNvSpPr/>
            <p:nvPr/>
          </p:nvSpPr>
          <p:spPr>
            <a:xfrm>
              <a:off x="6045790" y="3475693"/>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42"/>
            <p:cNvSpPr/>
            <p:nvPr/>
          </p:nvSpPr>
          <p:spPr>
            <a:xfrm>
              <a:off x="6121498" y="3475693"/>
              <a:ext cx="25648" cy="21636"/>
            </a:xfrm>
            <a:custGeom>
              <a:rect b="b" l="l" r="r" t="t"/>
              <a:pathLst>
                <a:path extrusionOk="0" h="647" w="767">
                  <a:moveTo>
                    <a:pt x="443" y="0"/>
                  </a:moveTo>
                  <a:cubicBezTo>
                    <a:pt x="144" y="0"/>
                    <a:pt x="0" y="348"/>
                    <a:pt x="204" y="551"/>
                  </a:cubicBezTo>
                  <a:cubicBezTo>
                    <a:pt x="273" y="617"/>
                    <a:pt x="357" y="647"/>
                    <a:pt x="438"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42"/>
            <p:cNvSpPr/>
            <p:nvPr/>
          </p:nvSpPr>
          <p:spPr>
            <a:xfrm>
              <a:off x="5590805" y="3539363"/>
              <a:ext cx="25648" cy="21669"/>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42"/>
            <p:cNvSpPr/>
            <p:nvPr/>
          </p:nvSpPr>
          <p:spPr>
            <a:xfrm>
              <a:off x="5666915" y="3539363"/>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42"/>
            <p:cNvSpPr/>
            <p:nvPr/>
          </p:nvSpPr>
          <p:spPr>
            <a:xfrm>
              <a:off x="5742589" y="353936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42"/>
            <p:cNvSpPr/>
            <p:nvPr/>
          </p:nvSpPr>
          <p:spPr>
            <a:xfrm>
              <a:off x="5818297" y="3539363"/>
              <a:ext cx="25648" cy="21669"/>
            </a:xfrm>
            <a:custGeom>
              <a:rect b="b" l="l" r="r" t="t"/>
              <a:pathLst>
                <a:path extrusionOk="0" h="648" w="767">
                  <a:moveTo>
                    <a:pt x="444" y="1"/>
                  </a:moveTo>
                  <a:cubicBezTo>
                    <a:pt x="144" y="1"/>
                    <a:pt x="0" y="348"/>
                    <a:pt x="204" y="552"/>
                  </a:cubicBezTo>
                  <a:cubicBezTo>
                    <a:pt x="270" y="618"/>
                    <a:pt x="352" y="647"/>
                    <a:pt x="433" y="647"/>
                  </a:cubicBezTo>
                  <a:cubicBezTo>
                    <a:pt x="603" y="647"/>
                    <a:pt x="767" y="518"/>
                    <a:pt x="767" y="324"/>
                  </a:cubicBezTo>
                  <a:cubicBezTo>
                    <a:pt x="767" y="144"/>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42"/>
            <p:cNvSpPr/>
            <p:nvPr/>
          </p:nvSpPr>
          <p:spPr>
            <a:xfrm>
              <a:off x="5894006" y="3539363"/>
              <a:ext cx="25648" cy="21669"/>
            </a:xfrm>
            <a:custGeom>
              <a:rect b="b" l="l" r="r" t="t"/>
              <a:pathLst>
                <a:path extrusionOk="0" h="648" w="767">
                  <a:moveTo>
                    <a:pt x="443" y="1"/>
                  </a:moveTo>
                  <a:cubicBezTo>
                    <a:pt x="156" y="1"/>
                    <a:pt x="0" y="348"/>
                    <a:pt x="216" y="552"/>
                  </a:cubicBezTo>
                  <a:cubicBezTo>
                    <a:pt x="282" y="618"/>
                    <a:pt x="363" y="647"/>
                    <a:pt x="442"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42"/>
            <p:cNvSpPr/>
            <p:nvPr/>
          </p:nvSpPr>
          <p:spPr>
            <a:xfrm>
              <a:off x="5970082" y="353936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42"/>
            <p:cNvSpPr/>
            <p:nvPr/>
          </p:nvSpPr>
          <p:spPr>
            <a:xfrm>
              <a:off x="6045790" y="3539363"/>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42"/>
            <p:cNvSpPr/>
            <p:nvPr/>
          </p:nvSpPr>
          <p:spPr>
            <a:xfrm>
              <a:off x="6121498" y="3539363"/>
              <a:ext cx="25648" cy="21669"/>
            </a:xfrm>
            <a:custGeom>
              <a:rect b="b" l="l" r="r" t="t"/>
              <a:pathLst>
                <a:path extrusionOk="0" h="648" w="767">
                  <a:moveTo>
                    <a:pt x="443" y="1"/>
                  </a:moveTo>
                  <a:cubicBezTo>
                    <a:pt x="144" y="1"/>
                    <a:pt x="0" y="348"/>
                    <a:pt x="204" y="552"/>
                  </a:cubicBezTo>
                  <a:cubicBezTo>
                    <a:pt x="273" y="618"/>
                    <a:pt x="357" y="647"/>
                    <a:pt x="438"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6" name="Google Shape;2966;p42"/>
          <p:cNvSpPr/>
          <p:nvPr/>
        </p:nvSpPr>
        <p:spPr>
          <a:xfrm>
            <a:off x="1214426" y="3662931"/>
            <a:ext cx="2291376" cy="259160"/>
          </a:xfrm>
          <a:custGeom>
            <a:rect b="b" l="l" r="r" t="t"/>
            <a:pathLst>
              <a:path extrusionOk="0" h="7750" w="68522">
                <a:moveTo>
                  <a:pt x="1" y="0"/>
                </a:moveTo>
                <a:lnTo>
                  <a:pt x="1" y="7750"/>
                </a:lnTo>
                <a:lnTo>
                  <a:pt x="68522" y="7750"/>
                </a:lnTo>
                <a:lnTo>
                  <a:pt x="685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42"/>
          <p:cNvSpPr/>
          <p:nvPr/>
        </p:nvSpPr>
        <p:spPr>
          <a:xfrm>
            <a:off x="3505768" y="1020753"/>
            <a:ext cx="33" cy="2901355"/>
          </a:xfrm>
          <a:custGeom>
            <a:rect b="b" l="l" r="r" t="t"/>
            <a:pathLst>
              <a:path extrusionOk="0" fill="none" h="86763" w="1">
                <a:moveTo>
                  <a:pt x="0" y="86762"/>
                </a:moveTo>
                <a:lnTo>
                  <a:pt x="0" y="0"/>
                </a:lnTo>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42"/>
          <p:cNvSpPr/>
          <p:nvPr/>
        </p:nvSpPr>
        <p:spPr>
          <a:xfrm>
            <a:off x="8775525" y="3"/>
            <a:ext cx="368475" cy="1260019"/>
          </a:xfrm>
          <a:custGeom>
            <a:rect b="b" l="l" r="r" t="t"/>
            <a:pathLst>
              <a:path extrusionOk="0" h="37680" w="11019">
                <a:moveTo>
                  <a:pt x="0" y="0"/>
                </a:moveTo>
                <a:lnTo>
                  <a:pt x="0" y="37680"/>
                </a:lnTo>
                <a:lnTo>
                  <a:pt x="11019" y="37680"/>
                </a:lnTo>
                <a:lnTo>
                  <a:pt x="110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9" name="Google Shape;2969;p42"/>
          <p:cNvGrpSpPr/>
          <p:nvPr/>
        </p:nvGrpSpPr>
        <p:grpSpPr>
          <a:xfrm>
            <a:off x="8101430" y="72886"/>
            <a:ext cx="556341" cy="466622"/>
            <a:chOff x="5590805" y="3094411"/>
            <a:chExt cx="556341" cy="466622"/>
          </a:xfrm>
        </p:grpSpPr>
        <p:sp>
          <p:nvSpPr>
            <p:cNvPr id="2970" name="Google Shape;2970;p42"/>
            <p:cNvSpPr/>
            <p:nvPr/>
          </p:nvSpPr>
          <p:spPr>
            <a:xfrm>
              <a:off x="5590805" y="3094411"/>
              <a:ext cx="25648" cy="21636"/>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42"/>
            <p:cNvSpPr/>
            <p:nvPr/>
          </p:nvSpPr>
          <p:spPr>
            <a:xfrm>
              <a:off x="5670493" y="3094411"/>
              <a:ext cx="21669" cy="21636"/>
            </a:xfrm>
            <a:custGeom>
              <a:rect b="b" l="l" r="r" t="t"/>
              <a:pathLst>
                <a:path extrusionOk="0" h="647" w="648">
                  <a:moveTo>
                    <a:pt x="324" y="0"/>
                  </a:moveTo>
                  <a:cubicBezTo>
                    <a:pt x="145" y="0"/>
                    <a:pt x="1" y="144"/>
                    <a:pt x="1" y="323"/>
                  </a:cubicBezTo>
                  <a:cubicBezTo>
                    <a:pt x="1" y="503"/>
                    <a:pt x="145" y="647"/>
                    <a:pt x="324" y="647"/>
                  </a:cubicBezTo>
                  <a:cubicBezTo>
                    <a:pt x="504" y="647"/>
                    <a:pt x="648" y="503"/>
                    <a:pt x="648" y="323"/>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42"/>
            <p:cNvSpPr/>
            <p:nvPr/>
          </p:nvSpPr>
          <p:spPr>
            <a:xfrm>
              <a:off x="5742589" y="3094411"/>
              <a:ext cx="25281" cy="21636"/>
            </a:xfrm>
            <a:custGeom>
              <a:rect b="b" l="l" r="r" t="t"/>
              <a:pathLst>
                <a:path extrusionOk="0" h="647" w="756">
                  <a:moveTo>
                    <a:pt x="432" y="0"/>
                  </a:moveTo>
                  <a:cubicBezTo>
                    <a:pt x="144" y="0"/>
                    <a:pt x="1" y="347"/>
                    <a:pt x="204" y="551"/>
                  </a:cubicBezTo>
                  <a:cubicBezTo>
                    <a:pt x="270" y="617"/>
                    <a:pt x="351" y="646"/>
                    <a:pt x="431" y="646"/>
                  </a:cubicBezTo>
                  <a:cubicBezTo>
                    <a:pt x="596" y="646"/>
                    <a:pt x="755" y="518"/>
                    <a:pt x="755" y="323"/>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42"/>
            <p:cNvSpPr/>
            <p:nvPr/>
          </p:nvSpPr>
          <p:spPr>
            <a:xfrm>
              <a:off x="5818297" y="3094411"/>
              <a:ext cx="25648" cy="21636"/>
            </a:xfrm>
            <a:custGeom>
              <a:rect b="b" l="l" r="r" t="t"/>
              <a:pathLst>
                <a:path extrusionOk="0" h="647" w="767">
                  <a:moveTo>
                    <a:pt x="444" y="0"/>
                  </a:moveTo>
                  <a:cubicBezTo>
                    <a:pt x="144" y="0"/>
                    <a:pt x="0" y="347"/>
                    <a:pt x="204" y="551"/>
                  </a:cubicBezTo>
                  <a:cubicBezTo>
                    <a:pt x="270" y="617"/>
                    <a:pt x="352" y="646"/>
                    <a:pt x="433" y="646"/>
                  </a:cubicBezTo>
                  <a:cubicBezTo>
                    <a:pt x="603" y="646"/>
                    <a:pt x="767" y="518"/>
                    <a:pt x="767" y="323"/>
                  </a:cubicBezTo>
                  <a:cubicBezTo>
                    <a:pt x="767" y="144"/>
                    <a:pt x="611"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42"/>
            <p:cNvSpPr/>
            <p:nvPr/>
          </p:nvSpPr>
          <p:spPr>
            <a:xfrm>
              <a:off x="5897985" y="3094411"/>
              <a:ext cx="21669" cy="21636"/>
            </a:xfrm>
            <a:custGeom>
              <a:rect b="b" l="l" r="r" t="t"/>
              <a:pathLst>
                <a:path extrusionOk="0" h="647" w="648">
                  <a:moveTo>
                    <a:pt x="324" y="0"/>
                  </a:moveTo>
                  <a:cubicBezTo>
                    <a:pt x="145" y="0"/>
                    <a:pt x="1" y="144"/>
                    <a:pt x="1" y="323"/>
                  </a:cubicBezTo>
                  <a:cubicBezTo>
                    <a:pt x="1" y="503"/>
                    <a:pt x="145" y="647"/>
                    <a:pt x="324" y="647"/>
                  </a:cubicBezTo>
                  <a:cubicBezTo>
                    <a:pt x="504" y="647"/>
                    <a:pt x="648" y="503"/>
                    <a:pt x="648" y="323"/>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42"/>
            <p:cNvSpPr/>
            <p:nvPr/>
          </p:nvSpPr>
          <p:spPr>
            <a:xfrm>
              <a:off x="5970082" y="3094411"/>
              <a:ext cx="25281" cy="21636"/>
            </a:xfrm>
            <a:custGeom>
              <a:rect b="b" l="l" r="r" t="t"/>
              <a:pathLst>
                <a:path extrusionOk="0" h="647" w="756">
                  <a:moveTo>
                    <a:pt x="432" y="0"/>
                  </a:moveTo>
                  <a:cubicBezTo>
                    <a:pt x="144" y="0"/>
                    <a:pt x="1" y="347"/>
                    <a:pt x="204" y="551"/>
                  </a:cubicBezTo>
                  <a:cubicBezTo>
                    <a:pt x="270" y="617"/>
                    <a:pt x="351" y="646"/>
                    <a:pt x="431" y="646"/>
                  </a:cubicBezTo>
                  <a:cubicBezTo>
                    <a:pt x="596" y="646"/>
                    <a:pt x="755" y="518"/>
                    <a:pt x="755" y="323"/>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42"/>
            <p:cNvSpPr/>
            <p:nvPr/>
          </p:nvSpPr>
          <p:spPr>
            <a:xfrm>
              <a:off x="6045790" y="3094411"/>
              <a:ext cx="25247" cy="21636"/>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42"/>
            <p:cNvSpPr/>
            <p:nvPr/>
          </p:nvSpPr>
          <p:spPr>
            <a:xfrm>
              <a:off x="6125076" y="3094411"/>
              <a:ext cx="22070" cy="21636"/>
            </a:xfrm>
            <a:custGeom>
              <a:rect b="b" l="l" r="r" t="t"/>
              <a:pathLst>
                <a:path extrusionOk="0" h="647" w="660">
                  <a:moveTo>
                    <a:pt x="336" y="0"/>
                  </a:moveTo>
                  <a:cubicBezTo>
                    <a:pt x="157" y="0"/>
                    <a:pt x="1" y="144"/>
                    <a:pt x="1" y="323"/>
                  </a:cubicBezTo>
                  <a:cubicBezTo>
                    <a:pt x="1" y="503"/>
                    <a:pt x="157" y="647"/>
                    <a:pt x="336" y="647"/>
                  </a:cubicBezTo>
                  <a:cubicBezTo>
                    <a:pt x="516" y="647"/>
                    <a:pt x="660" y="503"/>
                    <a:pt x="660" y="323"/>
                  </a:cubicBezTo>
                  <a:cubicBezTo>
                    <a:pt x="660" y="144"/>
                    <a:pt x="516"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42"/>
            <p:cNvSpPr/>
            <p:nvPr/>
          </p:nvSpPr>
          <p:spPr>
            <a:xfrm>
              <a:off x="5590805" y="3158047"/>
              <a:ext cx="25648" cy="21669"/>
            </a:xfrm>
            <a:custGeom>
              <a:rect b="b" l="l" r="r" t="t"/>
              <a:pathLst>
                <a:path extrusionOk="0" h="648" w="767">
                  <a:moveTo>
                    <a:pt x="463" y="1"/>
                  </a:moveTo>
                  <a:cubicBezTo>
                    <a:pt x="457" y="1"/>
                    <a:pt x="450" y="1"/>
                    <a:pt x="444" y="1"/>
                  </a:cubicBezTo>
                  <a:cubicBezTo>
                    <a:pt x="156" y="1"/>
                    <a:pt x="0" y="349"/>
                    <a:pt x="216" y="552"/>
                  </a:cubicBezTo>
                  <a:cubicBezTo>
                    <a:pt x="282" y="618"/>
                    <a:pt x="363" y="648"/>
                    <a:pt x="442" y="648"/>
                  </a:cubicBezTo>
                  <a:cubicBezTo>
                    <a:pt x="608" y="648"/>
                    <a:pt x="767" y="519"/>
                    <a:pt x="767" y="325"/>
                  </a:cubicBezTo>
                  <a:cubicBezTo>
                    <a:pt x="767" y="152"/>
                    <a:pt x="633"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42"/>
            <p:cNvSpPr/>
            <p:nvPr/>
          </p:nvSpPr>
          <p:spPr>
            <a:xfrm>
              <a:off x="5666915" y="3158047"/>
              <a:ext cx="25247" cy="21669"/>
            </a:xfrm>
            <a:custGeom>
              <a:rect b="b" l="l" r="r" t="t"/>
              <a:pathLst>
                <a:path extrusionOk="0" h="648" w="755">
                  <a:moveTo>
                    <a:pt x="451" y="1"/>
                  </a:moveTo>
                  <a:cubicBezTo>
                    <a:pt x="444" y="1"/>
                    <a:pt x="438" y="1"/>
                    <a:pt x="431" y="1"/>
                  </a:cubicBezTo>
                  <a:cubicBezTo>
                    <a:pt x="144" y="1"/>
                    <a:pt x="0" y="349"/>
                    <a:pt x="204" y="552"/>
                  </a:cubicBezTo>
                  <a:cubicBezTo>
                    <a:pt x="270" y="618"/>
                    <a:pt x="351" y="648"/>
                    <a:pt x="430" y="648"/>
                  </a:cubicBezTo>
                  <a:cubicBezTo>
                    <a:pt x="596" y="648"/>
                    <a:pt x="755" y="519"/>
                    <a:pt x="755" y="325"/>
                  </a:cubicBezTo>
                  <a:cubicBezTo>
                    <a:pt x="755" y="152"/>
                    <a:pt x="621"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42"/>
            <p:cNvSpPr/>
            <p:nvPr/>
          </p:nvSpPr>
          <p:spPr>
            <a:xfrm>
              <a:off x="5742589" y="3158080"/>
              <a:ext cx="25548" cy="21769"/>
            </a:xfrm>
            <a:custGeom>
              <a:rect b="b" l="l" r="r" t="t"/>
              <a:pathLst>
                <a:path extrusionOk="0" h="651" w="764">
                  <a:moveTo>
                    <a:pt x="432" y="0"/>
                  </a:moveTo>
                  <a:cubicBezTo>
                    <a:pt x="144" y="0"/>
                    <a:pt x="1" y="360"/>
                    <a:pt x="204" y="563"/>
                  </a:cubicBezTo>
                  <a:cubicBezTo>
                    <a:pt x="272" y="624"/>
                    <a:pt x="353" y="651"/>
                    <a:pt x="431" y="651"/>
                  </a:cubicBezTo>
                  <a:cubicBezTo>
                    <a:pt x="603" y="651"/>
                    <a:pt x="763" y="521"/>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42"/>
            <p:cNvSpPr/>
            <p:nvPr/>
          </p:nvSpPr>
          <p:spPr>
            <a:xfrm>
              <a:off x="5818297" y="3158047"/>
              <a:ext cx="25648" cy="21669"/>
            </a:xfrm>
            <a:custGeom>
              <a:rect b="b" l="l" r="r" t="t"/>
              <a:pathLst>
                <a:path extrusionOk="0" h="648" w="767">
                  <a:moveTo>
                    <a:pt x="462" y="1"/>
                  </a:moveTo>
                  <a:cubicBezTo>
                    <a:pt x="456" y="1"/>
                    <a:pt x="450" y="1"/>
                    <a:pt x="444" y="1"/>
                  </a:cubicBezTo>
                  <a:cubicBezTo>
                    <a:pt x="144" y="1"/>
                    <a:pt x="0" y="349"/>
                    <a:pt x="204" y="552"/>
                  </a:cubicBezTo>
                  <a:cubicBezTo>
                    <a:pt x="274" y="618"/>
                    <a:pt x="357" y="648"/>
                    <a:pt x="439" y="648"/>
                  </a:cubicBezTo>
                  <a:cubicBezTo>
                    <a:pt x="608" y="648"/>
                    <a:pt x="767" y="519"/>
                    <a:pt x="767" y="325"/>
                  </a:cubicBezTo>
                  <a:cubicBezTo>
                    <a:pt x="767" y="152"/>
                    <a:pt x="622" y="1"/>
                    <a:pt x="4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42"/>
            <p:cNvSpPr/>
            <p:nvPr/>
          </p:nvSpPr>
          <p:spPr>
            <a:xfrm>
              <a:off x="5894006" y="3158047"/>
              <a:ext cx="25648" cy="21669"/>
            </a:xfrm>
            <a:custGeom>
              <a:rect b="b" l="l" r="r" t="t"/>
              <a:pathLst>
                <a:path extrusionOk="0" h="648" w="767">
                  <a:moveTo>
                    <a:pt x="463" y="1"/>
                  </a:moveTo>
                  <a:cubicBezTo>
                    <a:pt x="456" y="1"/>
                    <a:pt x="450" y="1"/>
                    <a:pt x="443" y="1"/>
                  </a:cubicBezTo>
                  <a:cubicBezTo>
                    <a:pt x="156" y="1"/>
                    <a:pt x="0" y="349"/>
                    <a:pt x="216" y="552"/>
                  </a:cubicBezTo>
                  <a:cubicBezTo>
                    <a:pt x="282" y="618"/>
                    <a:pt x="363" y="648"/>
                    <a:pt x="442" y="648"/>
                  </a:cubicBezTo>
                  <a:cubicBezTo>
                    <a:pt x="608" y="648"/>
                    <a:pt x="767" y="519"/>
                    <a:pt x="767" y="325"/>
                  </a:cubicBezTo>
                  <a:cubicBezTo>
                    <a:pt x="767" y="152"/>
                    <a:pt x="633"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42"/>
            <p:cNvSpPr/>
            <p:nvPr/>
          </p:nvSpPr>
          <p:spPr>
            <a:xfrm>
              <a:off x="5970082" y="3158047"/>
              <a:ext cx="25281" cy="21669"/>
            </a:xfrm>
            <a:custGeom>
              <a:rect b="b" l="l" r="r" t="t"/>
              <a:pathLst>
                <a:path extrusionOk="0" h="648" w="756">
                  <a:moveTo>
                    <a:pt x="451" y="1"/>
                  </a:moveTo>
                  <a:cubicBezTo>
                    <a:pt x="445" y="1"/>
                    <a:pt x="438" y="1"/>
                    <a:pt x="432" y="1"/>
                  </a:cubicBezTo>
                  <a:cubicBezTo>
                    <a:pt x="144" y="1"/>
                    <a:pt x="1" y="349"/>
                    <a:pt x="204" y="552"/>
                  </a:cubicBezTo>
                  <a:cubicBezTo>
                    <a:pt x="270" y="618"/>
                    <a:pt x="351" y="648"/>
                    <a:pt x="431" y="648"/>
                  </a:cubicBezTo>
                  <a:cubicBezTo>
                    <a:pt x="596" y="648"/>
                    <a:pt x="755" y="519"/>
                    <a:pt x="755" y="325"/>
                  </a:cubicBezTo>
                  <a:cubicBezTo>
                    <a:pt x="755" y="152"/>
                    <a:pt x="622" y="1"/>
                    <a:pt x="4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42"/>
            <p:cNvSpPr/>
            <p:nvPr/>
          </p:nvSpPr>
          <p:spPr>
            <a:xfrm>
              <a:off x="6045890" y="3158080"/>
              <a:ext cx="25147" cy="21636"/>
            </a:xfrm>
            <a:custGeom>
              <a:rect b="b" l="l" r="r" t="t"/>
              <a:pathLst>
                <a:path extrusionOk="0" h="647" w="752">
                  <a:moveTo>
                    <a:pt x="415" y="0"/>
                  </a:moveTo>
                  <a:cubicBezTo>
                    <a:pt x="137" y="0"/>
                    <a:pt x="1" y="351"/>
                    <a:pt x="201" y="551"/>
                  </a:cubicBezTo>
                  <a:cubicBezTo>
                    <a:pt x="267" y="617"/>
                    <a:pt x="348" y="647"/>
                    <a:pt x="427" y="647"/>
                  </a:cubicBezTo>
                  <a:cubicBezTo>
                    <a:pt x="593" y="647"/>
                    <a:pt x="752" y="518"/>
                    <a:pt x="752" y="324"/>
                  </a:cubicBezTo>
                  <a:cubicBezTo>
                    <a:pt x="752" y="144"/>
                    <a:pt x="608" y="0"/>
                    <a:pt x="429" y="0"/>
                  </a:cubicBezTo>
                  <a:cubicBezTo>
                    <a:pt x="424" y="0"/>
                    <a:pt x="419" y="0"/>
                    <a:pt x="4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42"/>
            <p:cNvSpPr/>
            <p:nvPr/>
          </p:nvSpPr>
          <p:spPr>
            <a:xfrm>
              <a:off x="6121498" y="3158047"/>
              <a:ext cx="25648" cy="21669"/>
            </a:xfrm>
            <a:custGeom>
              <a:rect b="b" l="l" r="r" t="t"/>
              <a:pathLst>
                <a:path extrusionOk="0" h="648" w="767">
                  <a:moveTo>
                    <a:pt x="463" y="1"/>
                  </a:moveTo>
                  <a:cubicBezTo>
                    <a:pt x="456" y="1"/>
                    <a:pt x="450" y="1"/>
                    <a:pt x="443" y="1"/>
                  </a:cubicBezTo>
                  <a:cubicBezTo>
                    <a:pt x="144" y="1"/>
                    <a:pt x="0" y="349"/>
                    <a:pt x="204" y="552"/>
                  </a:cubicBezTo>
                  <a:cubicBezTo>
                    <a:pt x="273" y="618"/>
                    <a:pt x="357" y="648"/>
                    <a:pt x="438" y="648"/>
                  </a:cubicBezTo>
                  <a:cubicBezTo>
                    <a:pt x="608" y="648"/>
                    <a:pt x="767" y="519"/>
                    <a:pt x="767" y="325"/>
                  </a:cubicBezTo>
                  <a:cubicBezTo>
                    <a:pt x="767" y="152"/>
                    <a:pt x="633"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42"/>
            <p:cNvSpPr/>
            <p:nvPr/>
          </p:nvSpPr>
          <p:spPr>
            <a:xfrm>
              <a:off x="5590805" y="3221349"/>
              <a:ext cx="25648" cy="21836"/>
            </a:xfrm>
            <a:custGeom>
              <a:rect b="b" l="l" r="r" t="t"/>
              <a:pathLst>
                <a:path extrusionOk="0" h="653" w="767">
                  <a:moveTo>
                    <a:pt x="444" y="1"/>
                  </a:moveTo>
                  <a:cubicBezTo>
                    <a:pt x="156" y="1"/>
                    <a:pt x="0" y="348"/>
                    <a:pt x="216" y="552"/>
                  </a:cubicBezTo>
                  <a:cubicBezTo>
                    <a:pt x="282" y="622"/>
                    <a:pt x="363" y="653"/>
                    <a:pt x="443" y="653"/>
                  </a:cubicBezTo>
                  <a:cubicBezTo>
                    <a:pt x="608" y="653"/>
                    <a:pt x="767" y="518"/>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42"/>
            <p:cNvSpPr/>
            <p:nvPr/>
          </p:nvSpPr>
          <p:spPr>
            <a:xfrm>
              <a:off x="5670493" y="3221349"/>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42"/>
            <p:cNvSpPr/>
            <p:nvPr/>
          </p:nvSpPr>
          <p:spPr>
            <a:xfrm>
              <a:off x="5742589" y="3221349"/>
              <a:ext cx="25281" cy="21836"/>
            </a:xfrm>
            <a:custGeom>
              <a:rect b="b" l="l" r="r" t="t"/>
              <a:pathLst>
                <a:path extrusionOk="0" h="653" w="756">
                  <a:moveTo>
                    <a:pt x="432" y="1"/>
                  </a:moveTo>
                  <a:cubicBezTo>
                    <a:pt x="144" y="1"/>
                    <a:pt x="1" y="348"/>
                    <a:pt x="204" y="552"/>
                  </a:cubicBezTo>
                  <a:cubicBezTo>
                    <a:pt x="270" y="622"/>
                    <a:pt x="351" y="653"/>
                    <a:pt x="431" y="653"/>
                  </a:cubicBezTo>
                  <a:cubicBezTo>
                    <a:pt x="597" y="653"/>
                    <a:pt x="755" y="518"/>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42"/>
            <p:cNvSpPr/>
            <p:nvPr/>
          </p:nvSpPr>
          <p:spPr>
            <a:xfrm>
              <a:off x="5818297" y="3221349"/>
              <a:ext cx="25648" cy="21836"/>
            </a:xfrm>
            <a:custGeom>
              <a:rect b="b" l="l" r="r" t="t"/>
              <a:pathLst>
                <a:path extrusionOk="0" h="653" w="767">
                  <a:moveTo>
                    <a:pt x="444" y="1"/>
                  </a:moveTo>
                  <a:cubicBezTo>
                    <a:pt x="144" y="1"/>
                    <a:pt x="0" y="348"/>
                    <a:pt x="204" y="552"/>
                  </a:cubicBezTo>
                  <a:cubicBezTo>
                    <a:pt x="270" y="622"/>
                    <a:pt x="352" y="653"/>
                    <a:pt x="434" y="653"/>
                  </a:cubicBezTo>
                  <a:cubicBezTo>
                    <a:pt x="603" y="653"/>
                    <a:pt x="767" y="518"/>
                    <a:pt x="767" y="324"/>
                  </a:cubicBezTo>
                  <a:cubicBezTo>
                    <a:pt x="767" y="145"/>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42"/>
            <p:cNvSpPr/>
            <p:nvPr/>
          </p:nvSpPr>
          <p:spPr>
            <a:xfrm>
              <a:off x="5897985" y="3221349"/>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42"/>
            <p:cNvSpPr/>
            <p:nvPr/>
          </p:nvSpPr>
          <p:spPr>
            <a:xfrm>
              <a:off x="5970082" y="3221349"/>
              <a:ext cx="25281" cy="21836"/>
            </a:xfrm>
            <a:custGeom>
              <a:rect b="b" l="l" r="r" t="t"/>
              <a:pathLst>
                <a:path extrusionOk="0" h="653" w="756">
                  <a:moveTo>
                    <a:pt x="432" y="1"/>
                  </a:moveTo>
                  <a:cubicBezTo>
                    <a:pt x="144" y="1"/>
                    <a:pt x="1" y="348"/>
                    <a:pt x="204" y="552"/>
                  </a:cubicBezTo>
                  <a:cubicBezTo>
                    <a:pt x="270" y="622"/>
                    <a:pt x="351" y="653"/>
                    <a:pt x="431" y="653"/>
                  </a:cubicBezTo>
                  <a:cubicBezTo>
                    <a:pt x="597" y="653"/>
                    <a:pt x="755" y="518"/>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42"/>
            <p:cNvSpPr/>
            <p:nvPr/>
          </p:nvSpPr>
          <p:spPr>
            <a:xfrm>
              <a:off x="6045790" y="3221349"/>
              <a:ext cx="25247" cy="21836"/>
            </a:xfrm>
            <a:custGeom>
              <a:rect b="b" l="l" r="r" t="t"/>
              <a:pathLst>
                <a:path extrusionOk="0" h="653" w="755">
                  <a:moveTo>
                    <a:pt x="432" y="1"/>
                  </a:moveTo>
                  <a:cubicBezTo>
                    <a:pt x="144" y="1"/>
                    <a:pt x="0" y="348"/>
                    <a:pt x="204" y="552"/>
                  </a:cubicBezTo>
                  <a:cubicBezTo>
                    <a:pt x="270" y="622"/>
                    <a:pt x="351" y="653"/>
                    <a:pt x="431" y="653"/>
                  </a:cubicBezTo>
                  <a:cubicBezTo>
                    <a:pt x="596" y="653"/>
                    <a:pt x="755" y="518"/>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42"/>
            <p:cNvSpPr/>
            <p:nvPr/>
          </p:nvSpPr>
          <p:spPr>
            <a:xfrm>
              <a:off x="6125076" y="3221349"/>
              <a:ext cx="22070" cy="21669"/>
            </a:xfrm>
            <a:custGeom>
              <a:rect b="b" l="l" r="r" t="t"/>
              <a:pathLst>
                <a:path extrusionOk="0" h="648" w="660">
                  <a:moveTo>
                    <a:pt x="336" y="1"/>
                  </a:moveTo>
                  <a:cubicBezTo>
                    <a:pt x="157" y="1"/>
                    <a:pt x="1" y="145"/>
                    <a:pt x="1" y="324"/>
                  </a:cubicBezTo>
                  <a:cubicBezTo>
                    <a:pt x="1" y="504"/>
                    <a:pt x="157" y="648"/>
                    <a:pt x="336" y="648"/>
                  </a:cubicBezTo>
                  <a:cubicBezTo>
                    <a:pt x="516" y="648"/>
                    <a:pt x="660" y="504"/>
                    <a:pt x="660" y="324"/>
                  </a:cubicBezTo>
                  <a:cubicBezTo>
                    <a:pt x="660" y="145"/>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42"/>
            <p:cNvSpPr/>
            <p:nvPr/>
          </p:nvSpPr>
          <p:spPr>
            <a:xfrm>
              <a:off x="5590805" y="3285052"/>
              <a:ext cx="25648" cy="21636"/>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42"/>
            <p:cNvSpPr/>
            <p:nvPr/>
          </p:nvSpPr>
          <p:spPr>
            <a:xfrm>
              <a:off x="5670493" y="3285052"/>
              <a:ext cx="21669" cy="21636"/>
            </a:xfrm>
            <a:custGeom>
              <a:rect b="b" l="l" r="r" t="t"/>
              <a:pathLst>
                <a:path extrusionOk="0" h="647"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42"/>
            <p:cNvSpPr/>
            <p:nvPr/>
          </p:nvSpPr>
          <p:spPr>
            <a:xfrm>
              <a:off x="5742589" y="3285052"/>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42"/>
            <p:cNvSpPr/>
            <p:nvPr/>
          </p:nvSpPr>
          <p:spPr>
            <a:xfrm>
              <a:off x="5818297" y="3285052"/>
              <a:ext cx="25648" cy="21636"/>
            </a:xfrm>
            <a:custGeom>
              <a:rect b="b" l="l" r="r" t="t"/>
              <a:pathLst>
                <a:path extrusionOk="0" h="647" w="767">
                  <a:moveTo>
                    <a:pt x="444" y="0"/>
                  </a:moveTo>
                  <a:cubicBezTo>
                    <a:pt x="144" y="0"/>
                    <a:pt x="0" y="348"/>
                    <a:pt x="204" y="551"/>
                  </a:cubicBezTo>
                  <a:cubicBezTo>
                    <a:pt x="270" y="617"/>
                    <a:pt x="352" y="647"/>
                    <a:pt x="433" y="647"/>
                  </a:cubicBezTo>
                  <a:cubicBezTo>
                    <a:pt x="603" y="647"/>
                    <a:pt x="767" y="518"/>
                    <a:pt x="767" y="324"/>
                  </a:cubicBezTo>
                  <a:cubicBezTo>
                    <a:pt x="767" y="144"/>
                    <a:pt x="611"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42"/>
            <p:cNvSpPr/>
            <p:nvPr/>
          </p:nvSpPr>
          <p:spPr>
            <a:xfrm>
              <a:off x="5897985" y="3285052"/>
              <a:ext cx="21669" cy="21636"/>
            </a:xfrm>
            <a:custGeom>
              <a:rect b="b" l="l" r="r" t="t"/>
              <a:pathLst>
                <a:path extrusionOk="0" h="647"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42"/>
            <p:cNvSpPr/>
            <p:nvPr/>
          </p:nvSpPr>
          <p:spPr>
            <a:xfrm>
              <a:off x="5970082" y="3285052"/>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42"/>
            <p:cNvSpPr/>
            <p:nvPr/>
          </p:nvSpPr>
          <p:spPr>
            <a:xfrm>
              <a:off x="6045790" y="3285052"/>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42"/>
            <p:cNvSpPr/>
            <p:nvPr/>
          </p:nvSpPr>
          <p:spPr>
            <a:xfrm>
              <a:off x="6125076" y="3285052"/>
              <a:ext cx="22070" cy="21636"/>
            </a:xfrm>
            <a:custGeom>
              <a:rect b="b" l="l" r="r" t="t"/>
              <a:pathLst>
                <a:path extrusionOk="0" h="647" w="660">
                  <a:moveTo>
                    <a:pt x="336" y="0"/>
                  </a:moveTo>
                  <a:cubicBezTo>
                    <a:pt x="157" y="0"/>
                    <a:pt x="1" y="144"/>
                    <a:pt x="1" y="324"/>
                  </a:cubicBezTo>
                  <a:cubicBezTo>
                    <a:pt x="1" y="503"/>
                    <a:pt x="157" y="647"/>
                    <a:pt x="336" y="647"/>
                  </a:cubicBezTo>
                  <a:cubicBezTo>
                    <a:pt x="516" y="647"/>
                    <a:pt x="660" y="503"/>
                    <a:pt x="660" y="324"/>
                  </a:cubicBezTo>
                  <a:cubicBezTo>
                    <a:pt x="660" y="144"/>
                    <a:pt x="516"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42"/>
            <p:cNvSpPr/>
            <p:nvPr/>
          </p:nvSpPr>
          <p:spPr>
            <a:xfrm>
              <a:off x="5590805" y="3348722"/>
              <a:ext cx="25648" cy="21636"/>
            </a:xfrm>
            <a:custGeom>
              <a:rect b="b" l="l" r="r" t="t"/>
              <a:pathLst>
                <a:path extrusionOk="0" h="647" w="767">
                  <a:moveTo>
                    <a:pt x="444" y="1"/>
                  </a:moveTo>
                  <a:cubicBezTo>
                    <a:pt x="156" y="1"/>
                    <a:pt x="0" y="348"/>
                    <a:pt x="216" y="552"/>
                  </a:cubicBezTo>
                  <a:cubicBezTo>
                    <a:pt x="282" y="617"/>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42"/>
            <p:cNvSpPr/>
            <p:nvPr/>
          </p:nvSpPr>
          <p:spPr>
            <a:xfrm>
              <a:off x="5666915" y="3348722"/>
              <a:ext cx="25247" cy="21636"/>
            </a:xfrm>
            <a:custGeom>
              <a:rect b="b" l="l" r="r" t="t"/>
              <a:pathLst>
                <a:path extrusionOk="0" h="647" w="755">
                  <a:moveTo>
                    <a:pt x="431" y="1"/>
                  </a:moveTo>
                  <a:cubicBezTo>
                    <a:pt x="144" y="1"/>
                    <a:pt x="0" y="348"/>
                    <a:pt x="204" y="552"/>
                  </a:cubicBezTo>
                  <a:cubicBezTo>
                    <a:pt x="270" y="617"/>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42"/>
            <p:cNvSpPr/>
            <p:nvPr/>
          </p:nvSpPr>
          <p:spPr>
            <a:xfrm>
              <a:off x="5742589" y="3348722"/>
              <a:ext cx="25281" cy="21636"/>
            </a:xfrm>
            <a:custGeom>
              <a:rect b="b" l="l" r="r" t="t"/>
              <a:pathLst>
                <a:path extrusionOk="0" h="647" w="756">
                  <a:moveTo>
                    <a:pt x="432" y="1"/>
                  </a:moveTo>
                  <a:cubicBezTo>
                    <a:pt x="144" y="1"/>
                    <a:pt x="1" y="348"/>
                    <a:pt x="204" y="552"/>
                  </a:cubicBezTo>
                  <a:cubicBezTo>
                    <a:pt x="270" y="617"/>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42"/>
            <p:cNvSpPr/>
            <p:nvPr/>
          </p:nvSpPr>
          <p:spPr>
            <a:xfrm>
              <a:off x="5818297" y="3348722"/>
              <a:ext cx="25648" cy="21636"/>
            </a:xfrm>
            <a:custGeom>
              <a:rect b="b" l="l" r="r" t="t"/>
              <a:pathLst>
                <a:path extrusionOk="0" h="647" w="767">
                  <a:moveTo>
                    <a:pt x="444" y="1"/>
                  </a:moveTo>
                  <a:cubicBezTo>
                    <a:pt x="144" y="1"/>
                    <a:pt x="0" y="348"/>
                    <a:pt x="204" y="552"/>
                  </a:cubicBezTo>
                  <a:cubicBezTo>
                    <a:pt x="274" y="617"/>
                    <a:pt x="357" y="647"/>
                    <a:pt x="439" y="647"/>
                  </a:cubicBezTo>
                  <a:cubicBezTo>
                    <a:pt x="608" y="647"/>
                    <a:pt x="767" y="518"/>
                    <a:pt x="767" y="324"/>
                  </a:cubicBezTo>
                  <a:cubicBezTo>
                    <a:pt x="767" y="144"/>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42"/>
            <p:cNvSpPr/>
            <p:nvPr/>
          </p:nvSpPr>
          <p:spPr>
            <a:xfrm>
              <a:off x="5894006" y="3348722"/>
              <a:ext cx="25648" cy="21636"/>
            </a:xfrm>
            <a:custGeom>
              <a:rect b="b" l="l" r="r" t="t"/>
              <a:pathLst>
                <a:path extrusionOk="0" h="647" w="767">
                  <a:moveTo>
                    <a:pt x="443" y="1"/>
                  </a:moveTo>
                  <a:cubicBezTo>
                    <a:pt x="156" y="1"/>
                    <a:pt x="0" y="348"/>
                    <a:pt x="216" y="552"/>
                  </a:cubicBezTo>
                  <a:cubicBezTo>
                    <a:pt x="282" y="617"/>
                    <a:pt x="363" y="647"/>
                    <a:pt x="442"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42"/>
            <p:cNvSpPr/>
            <p:nvPr/>
          </p:nvSpPr>
          <p:spPr>
            <a:xfrm>
              <a:off x="5970082" y="3348722"/>
              <a:ext cx="25281" cy="21636"/>
            </a:xfrm>
            <a:custGeom>
              <a:rect b="b" l="l" r="r" t="t"/>
              <a:pathLst>
                <a:path extrusionOk="0" h="647" w="756">
                  <a:moveTo>
                    <a:pt x="432" y="1"/>
                  </a:moveTo>
                  <a:cubicBezTo>
                    <a:pt x="144" y="1"/>
                    <a:pt x="1" y="348"/>
                    <a:pt x="204" y="552"/>
                  </a:cubicBezTo>
                  <a:cubicBezTo>
                    <a:pt x="270" y="617"/>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42"/>
            <p:cNvSpPr/>
            <p:nvPr/>
          </p:nvSpPr>
          <p:spPr>
            <a:xfrm>
              <a:off x="6045790" y="3348722"/>
              <a:ext cx="25247" cy="21636"/>
            </a:xfrm>
            <a:custGeom>
              <a:rect b="b" l="l" r="r" t="t"/>
              <a:pathLst>
                <a:path extrusionOk="0" h="647" w="755">
                  <a:moveTo>
                    <a:pt x="432" y="1"/>
                  </a:moveTo>
                  <a:cubicBezTo>
                    <a:pt x="144" y="1"/>
                    <a:pt x="0" y="348"/>
                    <a:pt x="204" y="552"/>
                  </a:cubicBezTo>
                  <a:cubicBezTo>
                    <a:pt x="270" y="617"/>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42"/>
            <p:cNvSpPr/>
            <p:nvPr/>
          </p:nvSpPr>
          <p:spPr>
            <a:xfrm>
              <a:off x="6121498" y="3348722"/>
              <a:ext cx="25648" cy="21636"/>
            </a:xfrm>
            <a:custGeom>
              <a:rect b="b" l="l" r="r" t="t"/>
              <a:pathLst>
                <a:path extrusionOk="0" h="647" w="767">
                  <a:moveTo>
                    <a:pt x="443" y="1"/>
                  </a:moveTo>
                  <a:cubicBezTo>
                    <a:pt x="144" y="1"/>
                    <a:pt x="0" y="348"/>
                    <a:pt x="204" y="552"/>
                  </a:cubicBezTo>
                  <a:cubicBezTo>
                    <a:pt x="273" y="617"/>
                    <a:pt x="357" y="647"/>
                    <a:pt x="438"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42"/>
            <p:cNvSpPr/>
            <p:nvPr/>
          </p:nvSpPr>
          <p:spPr>
            <a:xfrm>
              <a:off x="5590805" y="3411990"/>
              <a:ext cx="25648" cy="22037"/>
            </a:xfrm>
            <a:custGeom>
              <a:rect b="b" l="l" r="r" t="t"/>
              <a:pathLst>
                <a:path extrusionOk="0" h="659" w="767">
                  <a:moveTo>
                    <a:pt x="444" y="1"/>
                  </a:moveTo>
                  <a:cubicBezTo>
                    <a:pt x="156" y="1"/>
                    <a:pt x="0" y="348"/>
                    <a:pt x="216" y="564"/>
                  </a:cubicBezTo>
                  <a:cubicBezTo>
                    <a:pt x="281" y="629"/>
                    <a:pt x="362" y="659"/>
                    <a:pt x="441" y="659"/>
                  </a:cubicBezTo>
                  <a:cubicBezTo>
                    <a:pt x="607" y="659"/>
                    <a:pt x="767" y="527"/>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42"/>
            <p:cNvSpPr/>
            <p:nvPr/>
          </p:nvSpPr>
          <p:spPr>
            <a:xfrm>
              <a:off x="5670493" y="3411990"/>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42"/>
            <p:cNvSpPr/>
            <p:nvPr/>
          </p:nvSpPr>
          <p:spPr>
            <a:xfrm>
              <a:off x="5742589" y="3411990"/>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42"/>
            <p:cNvSpPr/>
            <p:nvPr/>
          </p:nvSpPr>
          <p:spPr>
            <a:xfrm>
              <a:off x="5818297" y="3411990"/>
              <a:ext cx="25648" cy="22037"/>
            </a:xfrm>
            <a:custGeom>
              <a:rect b="b" l="l" r="r" t="t"/>
              <a:pathLst>
                <a:path extrusionOk="0" h="659" w="767">
                  <a:moveTo>
                    <a:pt x="444" y="1"/>
                  </a:moveTo>
                  <a:cubicBezTo>
                    <a:pt x="144" y="1"/>
                    <a:pt x="0" y="348"/>
                    <a:pt x="204" y="564"/>
                  </a:cubicBezTo>
                  <a:cubicBezTo>
                    <a:pt x="269" y="629"/>
                    <a:pt x="351" y="659"/>
                    <a:pt x="432" y="659"/>
                  </a:cubicBezTo>
                  <a:cubicBezTo>
                    <a:pt x="602" y="659"/>
                    <a:pt x="767" y="527"/>
                    <a:pt x="767" y="324"/>
                  </a:cubicBezTo>
                  <a:cubicBezTo>
                    <a:pt x="767" y="145"/>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42"/>
            <p:cNvSpPr/>
            <p:nvPr/>
          </p:nvSpPr>
          <p:spPr>
            <a:xfrm>
              <a:off x="5897985" y="3411990"/>
              <a:ext cx="21669" cy="21669"/>
            </a:xfrm>
            <a:custGeom>
              <a:rect b="b" l="l" r="r" t="t"/>
              <a:pathLst>
                <a:path extrusionOk="0" h="648" w="648">
                  <a:moveTo>
                    <a:pt x="324" y="1"/>
                  </a:moveTo>
                  <a:cubicBezTo>
                    <a:pt x="145" y="1"/>
                    <a:pt x="1" y="145"/>
                    <a:pt x="1" y="324"/>
                  </a:cubicBezTo>
                  <a:cubicBezTo>
                    <a:pt x="1" y="504"/>
                    <a:pt x="145" y="648"/>
                    <a:pt x="324" y="648"/>
                  </a:cubicBezTo>
                  <a:cubicBezTo>
                    <a:pt x="504" y="648"/>
                    <a:pt x="648" y="504"/>
                    <a:pt x="648" y="324"/>
                  </a:cubicBezTo>
                  <a:cubicBezTo>
                    <a:pt x="648" y="145"/>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42"/>
            <p:cNvSpPr/>
            <p:nvPr/>
          </p:nvSpPr>
          <p:spPr>
            <a:xfrm>
              <a:off x="5970082" y="3411990"/>
              <a:ext cx="25281" cy="22037"/>
            </a:xfrm>
            <a:custGeom>
              <a:rect b="b" l="l" r="r" t="t"/>
              <a:pathLst>
                <a:path extrusionOk="0" h="659" w="756">
                  <a:moveTo>
                    <a:pt x="432" y="1"/>
                  </a:moveTo>
                  <a:cubicBezTo>
                    <a:pt x="144" y="1"/>
                    <a:pt x="1" y="348"/>
                    <a:pt x="204" y="564"/>
                  </a:cubicBezTo>
                  <a:cubicBezTo>
                    <a:pt x="270" y="629"/>
                    <a:pt x="350" y="659"/>
                    <a:pt x="429" y="659"/>
                  </a:cubicBezTo>
                  <a:cubicBezTo>
                    <a:pt x="595" y="659"/>
                    <a:pt x="755" y="527"/>
                    <a:pt x="755" y="324"/>
                  </a:cubicBezTo>
                  <a:cubicBezTo>
                    <a:pt x="755"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42"/>
            <p:cNvSpPr/>
            <p:nvPr/>
          </p:nvSpPr>
          <p:spPr>
            <a:xfrm>
              <a:off x="6045790" y="3411990"/>
              <a:ext cx="25247" cy="22037"/>
            </a:xfrm>
            <a:custGeom>
              <a:rect b="b" l="l" r="r" t="t"/>
              <a:pathLst>
                <a:path extrusionOk="0" h="659" w="755">
                  <a:moveTo>
                    <a:pt x="432" y="1"/>
                  </a:moveTo>
                  <a:cubicBezTo>
                    <a:pt x="144" y="1"/>
                    <a:pt x="0" y="348"/>
                    <a:pt x="204" y="564"/>
                  </a:cubicBezTo>
                  <a:cubicBezTo>
                    <a:pt x="269" y="629"/>
                    <a:pt x="350" y="659"/>
                    <a:pt x="429" y="659"/>
                  </a:cubicBezTo>
                  <a:cubicBezTo>
                    <a:pt x="595" y="659"/>
                    <a:pt x="755" y="527"/>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42"/>
            <p:cNvSpPr/>
            <p:nvPr/>
          </p:nvSpPr>
          <p:spPr>
            <a:xfrm>
              <a:off x="6125076" y="3411990"/>
              <a:ext cx="22070" cy="21669"/>
            </a:xfrm>
            <a:custGeom>
              <a:rect b="b" l="l" r="r" t="t"/>
              <a:pathLst>
                <a:path extrusionOk="0" h="648" w="660">
                  <a:moveTo>
                    <a:pt x="336" y="1"/>
                  </a:moveTo>
                  <a:cubicBezTo>
                    <a:pt x="157" y="1"/>
                    <a:pt x="1" y="145"/>
                    <a:pt x="1" y="324"/>
                  </a:cubicBezTo>
                  <a:cubicBezTo>
                    <a:pt x="1" y="504"/>
                    <a:pt x="157" y="648"/>
                    <a:pt x="336" y="648"/>
                  </a:cubicBezTo>
                  <a:cubicBezTo>
                    <a:pt x="516" y="648"/>
                    <a:pt x="660" y="504"/>
                    <a:pt x="660" y="324"/>
                  </a:cubicBezTo>
                  <a:cubicBezTo>
                    <a:pt x="660" y="145"/>
                    <a:pt x="516"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42"/>
            <p:cNvSpPr/>
            <p:nvPr/>
          </p:nvSpPr>
          <p:spPr>
            <a:xfrm>
              <a:off x="5590805" y="3475693"/>
              <a:ext cx="25648" cy="21636"/>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42"/>
            <p:cNvSpPr/>
            <p:nvPr/>
          </p:nvSpPr>
          <p:spPr>
            <a:xfrm>
              <a:off x="5666915" y="3475693"/>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42"/>
            <p:cNvSpPr/>
            <p:nvPr/>
          </p:nvSpPr>
          <p:spPr>
            <a:xfrm>
              <a:off x="5742589" y="3475693"/>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42"/>
            <p:cNvSpPr/>
            <p:nvPr/>
          </p:nvSpPr>
          <p:spPr>
            <a:xfrm>
              <a:off x="5818297" y="3475693"/>
              <a:ext cx="25648" cy="21636"/>
            </a:xfrm>
            <a:custGeom>
              <a:rect b="b" l="l" r="r" t="t"/>
              <a:pathLst>
                <a:path extrusionOk="0" h="647" w="767">
                  <a:moveTo>
                    <a:pt x="444" y="0"/>
                  </a:moveTo>
                  <a:cubicBezTo>
                    <a:pt x="144" y="0"/>
                    <a:pt x="0" y="348"/>
                    <a:pt x="204" y="551"/>
                  </a:cubicBezTo>
                  <a:cubicBezTo>
                    <a:pt x="270" y="617"/>
                    <a:pt x="352" y="647"/>
                    <a:pt x="433" y="647"/>
                  </a:cubicBezTo>
                  <a:cubicBezTo>
                    <a:pt x="603" y="647"/>
                    <a:pt x="767" y="518"/>
                    <a:pt x="767" y="324"/>
                  </a:cubicBezTo>
                  <a:cubicBezTo>
                    <a:pt x="767" y="144"/>
                    <a:pt x="611"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42"/>
            <p:cNvSpPr/>
            <p:nvPr/>
          </p:nvSpPr>
          <p:spPr>
            <a:xfrm>
              <a:off x="5894006" y="3475693"/>
              <a:ext cx="25648" cy="21636"/>
            </a:xfrm>
            <a:custGeom>
              <a:rect b="b" l="l" r="r" t="t"/>
              <a:pathLst>
                <a:path extrusionOk="0" h="647" w="767">
                  <a:moveTo>
                    <a:pt x="443" y="0"/>
                  </a:moveTo>
                  <a:cubicBezTo>
                    <a:pt x="156" y="0"/>
                    <a:pt x="0" y="348"/>
                    <a:pt x="216" y="551"/>
                  </a:cubicBezTo>
                  <a:cubicBezTo>
                    <a:pt x="282" y="617"/>
                    <a:pt x="363" y="647"/>
                    <a:pt x="442"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42"/>
            <p:cNvSpPr/>
            <p:nvPr/>
          </p:nvSpPr>
          <p:spPr>
            <a:xfrm>
              <a:off x="5970082" y="3475693"/>
              <a:ext cx="25281" cy="21636"/>
            </a:xfrm>
            <a:custGeom>
              <a:rect b="b" l="l" r="r" t="t"/>
              <a:pathLst>
                <a:path extrusionOk="0" h="647" w="756">
                  <a:moveTo>
                    <a:pt x="432" y="0"/>
                  </a:moveTo>
                  <a:cubicBezTo>
                    <a:pt x="144" y="0"/>
                    <a:pt x="1" y="348"/>
                    <a:pt x="204" y="551"/>
                  </a:cubicBezTo>
                  <a:cubicBezTo>
                    <a:pt x="270" y="617"/>
                    <a:pt x="351" y="647"/>
                    <a:pt x="431" y="647"/>
                  </a:cubicBezTo>
                  <a:cubicBezTo>
                    <a:pt x="596" y="647"/>
                    <a:pt x="755" y="518"/>
                    <a:pt x="755" y="324"/>
                  </a:cubicBezTo>
                  <a:cubicBezTo>
                    <a:pt x="755"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42"/>
            <p:cNvSpPr/>
            <p:nvPr/>
          </p:nvSpPr>
          <p:spPr>
            <a:xfrm>
              <a:off x="6045790" y="3475693"/>
              <a:ext cx="25247" cy="21636"/>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42"/>
            <p:cNvSpPr/>
            <p:nvPr/>
          </p:nvSpPr>
          <p:spPr>
            <a:xfrm>
              <a:off x="6121498" y="3475693"/>
              <a:ext cx="25648" cy="21636"/>
            </a:xfrm>
            <a:custGeom>
              <a:rect b="b" l="l" r="r" t="t"/>
              <a:pathLst>
                <a:path extrusionOk="0" h="647" w="767">
                  <a:moveTo>
                    <a:pt x="443" y="0"/>
                  </a:moveTo>
                  <a:cubicBezTo>
                    <a:pt x="144" y="0"/>
                    <a:pt x="0" y="348"/>
                    <a:pt x="204" y="551"/>
                  </a:cubicBezTo>
                  <a:cubicBezTo>
                    <a:pt x="273" y="617"/>
                    <a:pt x="357" y="647"/>
                    <a:pt x="438" y="647"/>
                  </a:cubicBezTo>
                  <a:cubicBezTo>
                    <a:pt x="608" y="647"/>
                    <a:pt x="767" y="518"/>
                    <a:pt x="767" y="324"/>
                  </a:cubicBezTo>
                  <a:cubicBezTo>
                    <a:pt x="767" y="144"/>
                    <a:pt x="623" y="0"/>
                    <a:pt x="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42"/>
            <p:cNvSpPr/>
            <p:nvPr/>
          </p:nvSpPr>
          <p:spPr>
            <a:xfrm>
              <a:off x="5590805" y="3539363"/>
              <a:ext cx="25648" cy="21669"/>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42"/>
            <p:cNvSpPr/>
            <p:nvPr/>
          </p:nvSpPr>
          <p:spPr>
            <a:xfrm>
              <a:off x="5666915" y="3539363"/>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42"/>
            <p:cNvSpPr/>
            <p:nvPr/>
          </p:nvSpPr>
          <p:spPr>
            <a:xfrm>
              <a:off x="5742589" y="353936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42"/>
            <p:cNvSpPr/>
            <p:nvPr/>
          </p:nvSpPr>
          <p:spPr>
            <a:xfrm>
              <a:off x="5818297" y="3539363"/>
              <a:ext cx="25648" cy="21669"/>
            </a:xfrm>
            <a:custGeom>
              <a:rect b="b" l="l" r="r" t="t"/>
              <a:pathLst>
                <a:path extrusionOk="0" h="648" w="767">
                  <a:moveTo>
                    <a:pt x="444" y="1"/>
                  </a:moveTo>
                  <a:cubicBezTo>
                    <a:pt x="144" y="1"/>
                    <a:pt x="0" y="348"/>
                    <a:pt x="204" y="552"/>
                  </a:cubicBezTo>
                  <a:cubicBezTo>
                    <a:pt x="270" y="618"/>
                    <a:pt x="352" y="647"/>
                    <a:pt x="433" y="647"/>
                  </a:cubicBezTo>
                  <a:cubicBezTo>
                    <a:pt x="603" y="647"/>
                    <a:pt x="767" y="518"/>
                    <a:pt x="767" y="324"/>
                  </a:cubicBezTo>
                  <a:cubicBezTo>
                    <a:pt x="767" y="144"/>
                    <a:pt x="611"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42"/>
            <p:cNvSpPr/>
            <p:nvPr/>
          </p:nvSpPr>
          <p:spPr>
            <a:xfrm>
              <a:off x="5894006" y="3539363"/>
              <a:ext cx="25648" cy="21669"/>
            </a:xfrm>
            <a:custGeom>
              <a:rect b="b" l="l" r="r" t="t"/>
              <a:pathLst>
                <a:path extrusionOk="0" h="648" w="767">
                  <a:moveTo>
                    <a:pt x="443" y="1"/>
                  </a:moveTo>
                  <a:cubicBezTo>
                    <a:pt x="156" y="1"/>
                    <a:pt x="0" y="348"/>
                    <a:pt x="216" y="552"/>
                  </a:cubicBezTo>
                  <a:cubicBezTo>
                    <a:pt x="282" y="618"/>
                    <a:pt x="363" y="647"/>
                    <a:pt x="442"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42"/>
            <p:cNvSpPr/>
            <p:nvPr/>
          </p:nvSpPr>
          <p:spPr>
            <a:xfrm>
              <a:off x="5970082" y="3539363"/>
              <a:ext cx="25281" cy="21669"/>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42"/>
            <p:cNvSpPr/>
            <p:nvPr/>
          </p:nvSpPr>
          <p:spPr>
            <a:xfrm>
              <a:off x="6045790" y="3539363"/>
              <a:ext cx="25247" cy="21669"/>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42"/>
            <p:cNvSpPr/>
            <p:nvPr/>
          </p:nvSpPr>
          <p:spPr>
            <a:xfrm>
              <a:off x="6121498" y="3539363"/>
              <a:ext cx="25648" cy="21669"/>
            </a:xfrm>
            <a:custGeom>
              <a:rect b="b" l="l" r="r" t="t"/>
              <a:pathLst>
                <a:path extrusionOk="0" h="648" w="767">
                  <a:moveTo>
                    <a:pt x="443" y="1"/>
                  </a:moveTo>
                  <a:cubicBezTo>
                    <a:pt x="144" y="1"/>
                    <a:pt x="0" y="348"/>
                    <a:pt x="204" y="552"/>
                  </a:cubicBezTo>
                  <a:cubicBezTo>
                    <a:pt x="273" y="618"/>
                    <a:pt x="357" y="647"/>
                    <a:pt x="438" y="647"/>
                  </a:cubicBezTo>
                  <a:cubicBezTo>
                    <a:pt x="608" y="647"/>
                    <a:pt x="767" y="518"/>
                    <a:pt x="767" y="324"/>
                  </a:cubicBezTo>
                  <a:cubicBezTo>
                    <a:pt x="767" y="144"/>
                    <a:pt x="623"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SECTION_TITLE_AND_DESCRIPTION_1_1">
    <p:spTree>
      <p:nvGrpSpPr>
        <p:cNvPr id="3034" name="Shape 3034"/>
        <p:cNvGrpSpPr/>
        <p:nvPr/>
      </p:nvGrpSpPr>
      <p:grpSpPr>
        <a:xfrm>
          <a:off x="0" y="0"/>
          <a:ext cx="0" cy="0"/>
          <a:chOff x="0" y="0"/>
          <a:chExt cx="0" cy="0"/>
        </a:xfrm>
      </p:grpSpPr>
      <p:sp>
        <p:nvSpPr>
          <p:cNvPr id="3035" name="Google Shape;3035;p43"/>
          <p:cNvSpPr/>
          <p:nvPr/>
        </p:nvSpPr>
        <p:spPr>
          <a:xfrm flipH="1">
            <a:off x="-7428" y="2841396"/>
            <a:ext cx="823460" cy="1680594"/>
          </a:xfrm>
          <a:custGeom>
            <a:rect b="b" l="l" r="r" t="t"/>
            <a:pathLst>
              <a:path extrusionOk="0" h="50257" w="24625">
                <a:moveTo>
                  <a:pt x="24625" y="1"/>
                </a:moveTo>
                <a:cubicBezTo>
                  <a:pt x="11055" y="372"/>
                  <a:pt x="0" y="11463"/>
                  <a:pt x="0" y="25129"/>
                </a:cubicBezTo>
                <a:cubicBezTo>
                  <a:pt x="0" y="38795"/>
                  <a:pt x="11055" y="49885"/>
                  <a:pt x="24625" y="50257"/>
                </a:cubicBezTo>
                <a:lnTo>
                  <a:pt x="24625" y="37585"/>
                </a:lnTo>
                <a:lnTo>
                  <a:pt x="20014" y="26063"/>
                </a:lnTo>
                <a:lnTo>
                  <a:pt x="24625" y="12673"/>
                </a:lnTo>
                <a:lnTo>
                  <a:pt x="24625" y="1"/>
                </a:lnTo>
                <a:close/>
              </a:path>
            </a:pathLst>
          </a:custGeom>
          <a:solidFill>
            <a:srgbClr val="006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43"/>
          <p:cNvSpPr/>
          <p:nvPr/>
        </p:nvSpPr>
        <p:spPr>
          <a:xfrm flipH="1">
            <a:off x="-7428" y="3265148"/>
            <a:ext cx="412951" cy="832689"/>
          </a:xfrm>
          <a:custGeom>
            <a:rect b="b" l="l" r="r" t="t"/>
            <a:pathLst>
              <a:path extrusionOk="0" h="24901" w="12349">
                <a:moveTo>
                  <a:pt x="12349" y="1"/>
                </a:moveTo>
                <a:cubicBezTo>
                  <a:pt x="5594" y="144"/>
                  <a:pt x="1" y="5666"/>
                  <a:pt x="1" y="12445"/>
                </a:cubicBezTo>
                <a:cubicBezTo>
                  <a:pt x="1" y="19236"/>
                  <a:pt x="5594" y="24757"/>
                  <a:pt x="12349" y="24901"/>
                </a:cubicBezTo>
                <a:lnTo>
                  <a:pt x="12349" y="1"/>
                </a:lnTo>
                <a:close/>
              </a:path>
            </a:pathLst>
          </a:custGeom>
          <a:solidFill>
            <a:srgbClr val="FB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43"/>
          <p:cNvSpPr/>
          <p:nvPr/>
        </p:nvSpPr>
        <p:spPr>
          <a:xfrm flipH="1">
            <a:off x="-15236" y="3672566"/>
            <a:ext cx="2164003" cy="1311316"/>
          </a:xfrm>
          <a:custGeom>
            <a:rect b="b" l="l" r="r" t="t"/>
            <a:pathLst>
              <a:path extrusionOk="0" fill="none" h="39214" w="64713">
                <a:moveTo>
                  <a:pt x="1" y="39214"/>
                </a:moveTo>
                <a:lnTo>
                  <a:pt x="64713" y="1"/>
                </a:lnTo>
              </a:path>
            </a:pathLst>
          </a:custGeom>
          <a:noFill/>
          <a:ln cap="flat" cmpd="sng" w="9525">
            <a:solidFill>
              <a:srgbClr val="121426"/>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43"/>
          <p:cNvSpPr/>
          <p:nvPr/>
        </p:nvSpPr>
        <p:spPr>
          <a:xfrm>
            <a:off x="8153577" y="2387014"/>
            <a:ext cx="403755" cy="375030"/>
          </a:xfrm>
          <a:custGeom>
            <a:rect b="b" l="l" r="r" t="t"/>
            <a:pathLst>
              <a:path extrusionOk="0" h="11215" w="12074">
                <a:moveTo>
                  <a:pt x="6019" y="1"/>
                </a:moveTo>
                <a:cubicBezTo>
                  <a:pt x="3324" y="1"/>
                  <a:pt x="945" y="1954"/>
                  <a:pt x="504" y="4711"/>
                </a:cubicBezTo>
                <a:cubicBezTo>
                  <a:pt x="1" y="7765"/>
                  <a:pt x="2085" y="10652"/>
                  <a:pt x="5139" y="11143"/>
                </a:cubicBezTo>
                <a:cubicBezTo>
                  <a:pt x="5441" y="11191"/>
                  <a:pt x="5741" y="11215"/>
                  <a:pt x="6037" y="11215"/>
                </a:cubicBezTo>
                <a:cubicBezTo>
                  <a:pt x="8740" y="11215"/>
                  <a:pt x="11128" y="9260"/>
                  <a:pt x="11571" y="6508"/>
                </a:cubicBezTo>
                <a:cubicBezTo>
                  <a:pt x="12074" y="3453"/>
                  <a:pt x="9990" y="567"/>
                  <a:pt x="6936" y="76"/>
                </a:cubicBezTo>
                <a:cubicBezTo>
                  <a:pt x="6628" y="25"/>
                  <a:pt x="6322" y="1"/>
                  <a:pt x="6019" y="1"/>
                </a:cubicBezTo>
                <a:close/>
              </a:path>
            </a:pathLst>
          </a:custGeom>
          <a:solidFill>
            <a:srgbClr val="FB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43"/>
          <p:cNvSpPr/>
          <p:nvPr/>
        </p:nvSpPr>
        <p:spPr>
          <a:xfrm>
            <a:off x="8012595" y="2231721"/>
            <a:ext cx="685721" cy="685319"/>
          </a:xfrm>
          <a:custGeom>
            <a:rect b="b" l="l" r="r" t="t"/>
            <a:pathLst>
              <a:path extrusionOk="0" fill="none" h="20494" w="20506">
                <a:moveTo>
                  <a:pt x="16853" y="3642"/>
                </a:moveTo>
                <a:cubicBezTo>
                  <a:pt x="20506" y="7295"/>
                  <a:pt x="20506" y="13200"/>
                  <a:pt x="16853" y="16853"/>
                </a:cubicBezTo>
                <a:cubicBezTo>
                  <a:pt x="13200" y="20494"/>
                  <a:pt x="7295" y="20494"/>
                  <a:pt x="3642" y="16853"/>
                </a:cubicBezTo>
                <a:cubicBezTo>
                  <a:pt x="1" y="13200"/>
                  <a:pt x="1" y="7295"/>
                  <a:pt x="3642" y="3642"/>
                </a:cubicBezTo>
                <a:cubicBezTo>
                  <a:pt x="7295" y="1"/>
                  <a:pt x="13200" y="1"/>
                  <a:pt x="16853" y="3642"/>
                </a:cubicBezTo>
                <a:close/>
              </a:path>
            </a:pathLst>
          </a:custGeom>
          <a:noFill/>
          <a:ln cap="flat" cmpd="sng" w="9525">
            <a:solidFill>
              <a:srgbClr val="121426"/>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43"/>
          <p:cNvSpPr/>
          <p:nvPr/>
        </p:nvSpPr>
        <p:spPr>
          <a:xfrm flipH="1">
            <a:off x="1410082" y="4424696"/>
            <a:ext cx="624425" cy="624425"/>
          </a:xfrm>
          <a:custGeom>
            <a:rect b="b" l="l" r="r" t="t"/>
            <a:pathLst>
              <a:path extrusionOk="0" fill="none" h="18673" w="18673">
                <a:moveTo>
                  <a:pt x="18672" y="9330"/>
                </a:moveTo>
                <a:cubicBezTo>
                  <a:pt x="18672" y="14493"/>
                  <a:pt x="14492" y="18673"/>
                  <a:pt x="9330" y="18673"/>
                </a:cubicBezTo>
                <a:cubicBezTo>
                  <a:pt x="4180" y="18673"/>
                  <a:pt x="0" y="14493"/>
                  <a:pt x="0" y="9330"/>
                </a:cubicBezTo>
                <a:cubicBezTo>
                  <a:pt x="0" y="4180"/>
                  <a:pt x="4180" y="0"/>
                  <a:pt x="9330" y="0"/>
                </a:cubicBezTo>
                <a:cubicBezTo>
                  <a:pt x="14492" y="0"/>
                  <a:pt x="18672" y="4180"/>
                  <a:pt x="18672" y="9330"/>
                </a:cubicBezTo>
                <a:close/>
              </a:path>
            </a:pathLst>
          </a:custGeom>
          <a:noFill/>
          <a:ln cap="flat" cmpd="sng" w="9525">
            <a:solidFill>
              <a:srgbClr val="121426"/>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43"/>
          <p:cNvSpPr/>
          <p:nvPr/>
        </p:nvSpPr>
        <p:spPr>
          <a:xfrm>
            <a:off x="8045447" y="0"/>
            <a:ext cx="620011" cy="890373"/>
          </a:xfrm>
          <a:custGeom>
            <a:rect b="b" l="l" r="r" t="t"/>
            <a:pathLst>
              <a:path extrusionOk="0" h="26626" w="18541">
                <a:moveTo>
                  <a:pt x="0" y="0"/>
                </a:moveTo>
                <a:lnTo>
                  <a:pt x="0" y="26625"/>
                </a:lnTo>
                <a:lnTo>
                  <a:pt x="12624" y="26625"/>
                </a:lnTo>
                <a:cubicBezTo>
                  <a:pt x="15894" y="26625"/>
                  <a:pt x="18541" y="23966"/>
                  <a:pt x="18541" y="20708"/>
                </a:cubicBezTo>
                <a:lnTo>
                  <a:pt x="185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2" name="Google Shape;3042;p43"/>
          <p:cNvGrpSpPr/>
          <p:nvPr/>
        </p:nvGrpSpPr>
        <p:grpSpPr>
          <a:xfrm>
            <a:off x="8471883" y="985604"/>
            <a:ext cx="555940" cy="467056"/>
            <a:chOff x="1655600" y="1342675"/>
            <a:chExt cx="415625" cy="349175"/>
          </a:xfrm>
        </p:grpSpPr>
        <p:sp>
          <p:nvSpPr>
            <p:cNvPr id="3043" name="Google Shape;3043;p43"/>
            <p:cNvSpPr/>
            <p:nvPr/>
          </p:nvSpPr>
          <p:spPr>
            <a:xfrm>
              <a:off x="1655600" y="134297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43"/>
            <p:cNvSpPr/>
            <p:nvPr/>
          </p:nvSpPr>
          <p:spPr>
            <a:xfrm>
              <a:off x="1712200"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43"/>
            <p:cNvSpPr/>
            <p:nvPr/>
          </p:nvSpPr>
          <p:spPr>
            <a:xfrm>
              <a:off x="1768800" y="134297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9"/>
                    <a:pt x="767" y="324"/>
                  </a:cubicBezTo>
                  <a:cubicBezTo>
                    <a:pt x="767" y="145"/>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43"/>
            <p:cNvSpPr/>
            <p:nvPr/>
          </p:nvSpPr>
          <p:spPr>
            <a:xfrm>
              <a:off x="1825675" y="1342675"/>
              <a:ext cx="18900" cy="16500"/>
            </a:xfrm>
            <a:custGeom>
              <a:rect b="b" l="l" r="r" t="t"/>
              <a:pathLst>
                <a:path extrusionOk="0" h="660" w="756">
                  <a:moveTo>
                    <a:pt x="432" y="1"/>
                  </a:moveTo>
                  <a:cubicBezTo>
                    <a:pt x="144" y="13"/>
                    <a:pt x="1" y="360"/>
                    <a:pt x="192" y="564"/>
                  </a:cubicBezTo>
                  <a:cubicBezTo>
                    <a:pt x="258" y="630"/>
                    <a:pt x="339" y="659"/>
                    <a:pt x="419" y="659"/>
                  </a:cubicBezTo>
                  <a:cubicBezTo>
                    <a:pt x="586" y="659"/>
                    <a:pt x="747" y="531"/>
                    <a:pt x="755" y="336"/>
                  </a:cubicBezTo>
                  <a:cubicBezTo>
                    <a:pt x="755" y="157"/>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43"/>
            <p:cNvSpPr/>
            <p:nvPr/>
          </p:nvSpPr>
          <p:spPr>
            <a:xfrm>
              <a:off x="1882275"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43"/>
            <p:cNvSpPr/>
            <p:nvPr/>
          </p:nvSpPr>
          <p:spPr>
            <a:xfrm>
              <a:off x="1938875" y="134297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43"/>
            <p:cNvSpPr/>
            <p:nvPr/>
          </p:nvSpPr>
          <p:spPr>
            <a:xfrm>
              <a:off x="1995450" y="134297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43"/>
            <p:cNvSpPr/>
            <p:nvPr/>
          </p:nvSpPr>
          <p:spPr>
            <a:xfrm>
              <a:off x="2052050" y="134297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43"/>
            <p:cNvSpPr/>
            <p:nvPr/>
          </p:nvSpPr>
          <p:spPr>
            <a:xfrm>
              <a:off x="1658300"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43"/>
            <p:cNvSpPr/>
            <p:nvPr/>
          </p:nvSpPr>
          <p:spPr>
            <a:xfrm>
              <a:off x="1712200"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43"/>
            <p:cNvSpPr/>
            <p:nvPr/>
          </p:nvSpPr>
          <p:spPr>
            <a:xfrm>
              <a:off x="1771475" y="1390300"/>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43"/>
            <p:cNvSpPr/>
            <p:nvPr/>
          </p:nvSpPr>
          <p:spPr>
            <a:xfrm>
              <a:off x="1828375"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43"/>
            <p:cNvSpPr/>
            <p:nvPr/>
          </p:nvSpPr>
          <p:spPr>
            <a:xfrm>
              <a:off x="1882275"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43"/>
            <p:cNvSpPr/>
            <p:nvPr/>
          </p:nvSpPr>
          <p:spPr>
            <a:xfrm>
              <a:off x="1941550" y="1390300"/>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43"/>
            <p:cNvSpPr/>
            <p:nvPr/>
          </p:nvSpPr>
          <p:spPr>
            <a:xfrm>
              <a:off x="1998150" y="1390300"/>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43"/>
            <p:cNvSpPr/>
            <p:nvPr/>
          </p:nvSpPr>
          <p:spPr>
            <a:xfrm>
              <a:off x="2052050" y="1390300"/>
              <a:ext cx="19175" cy="16175"/>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43"/>
            <p:cNvSpPr/>
            <p:nvPr/>
          </p:nvSpPr>
          <p:spPr>
            <a:xfrm>
              <a:off x="1658300"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43"/>
            <p:cNvSpPr/>
            <p:nvPr/>
          </p:nvSpPr>
          <p:spPr>
            <a:xfrm>
              <a:off x="1712200"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43"/>
            <p:cNvSpPr/>
            <p:nvPr/>
          </p:nvSpPr>
          <p:spPr>
            <a:xfrm>
              <a:off x="1771475" y="1437900"/>
              <a:ext cx="16500" cy="16200"/>
            </a:xfrm>
            <a:custGeom>
              <a:rect b="b" l="l" r="r" t="t"/>
              <a:pathLst>
                <a:path extrusionOk="0" h="648" w="660">
                  <a:moveTo>
                    <a:pt x="336" y="1"/>
                  </a:moveTo>
                  <a:cubicBezTo>
                    <a:pt x="157" y="1"/>
                    <a:pt x="1" y="144"/>
                    <a:pt x="1" y="324"/>
                  </a:cubicBezTo>
                  <a:cubicBezTo>
                    <a:pt x="1" y="504"/>
                    <a:pt x="157" y="647"/>
                    <a:pt x="336" y="647"/>
                  </a:cubicBezTo>
                  <a:cubicBezTo>
                    <a:pt x="504" y="647"/>
                    <a:pt x="660" y="504"/>
                    <a:pt x="660" y="324"/>
                  </a:cubicBezTo>
                  <a:cubicBezTo>
                    <a:pt x="660" y="144"/>
                    <a:pt x="504"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43"/>
            <p:cNvSpPr/>
            <p:nvPr/>
          </p:nvSpPr>
          <p:spPr>
            <a:xfrm>
              <a:off x="1828375"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43"/>
            <p:cNvSpPr/>
            <p:nvPr/>
          </p:nvSpPr>
          <p:spPr>
            <a:xfrm>
              <a:off x="1882275"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43"/>
            <p:cNvSpPr/>
            <p:nvPr/>
          </p:nvSpPr>
          <p:spPr>
            <a:xfrm>
              <a:off x="1941550" y="1437900"/>
              <a:ext cx="16200" cy="16200"/>
            </a:xfrm>
            <a:custGeom>
              <a:rect b="b" l="l" r="r" t="t"/>
              <a:pathLst>
                <a:path extrusionOk="0" h="648" w="648">
                  <a:moveTo>
                    <a:pt x="324" y="1"/>
                  </a:moveTo>
                  <a:cubicBezTo>
                    <a:pt x="145" y="1"/>
                    <a:pt x="1" y="144"/>
                    <a:pt x="1" y="324"/>
                  </a:cubicBezTo>
                  <a:cubicBezTo>
                    <a:pt x="1" y="504"/>
                    <a:pt x="145" y="647"/>
                    <a:pt x="324" y="647"/>
                  </a:cubicBezTo>
                  <a:cubicBezTo>
                    <a:pt x="504" y="647"/>
                    <a:pt x="648" y="504"/>
                    <a:pt x="648" y="324"/>
                  </a:cubicBezTo>
                  <a:cubicBezTo>
                    <a:pt x="648" y="144"/>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43"/>
            <p:cNvSpPr/>
            <p:nvPr/>
          </p:nvSpPr>
          <p:spPr>
            <a:xfrm>
              <a:off x="1998150" y="1437900"/>
              <a:ext cx="16500" cy="16200"/>
            </a:xfrm>
            <a:custGeom>
              <a:rect b="b" l="l" r="r" t="t"/>
              <a:pathLst>
                <a:path extrusionOk="0" h="648" w="660">
                  <a:moveTo>
                    <a:pt x="336" y="1"/>
                  </a:moveTo>
                  <a:cubicBezTo>
                    <a:pt x="156" y="1"/>
                    <a:pt x="0" y="144"/>
                    <a:pt x="0" y="324"/>
                  </a:cubicBezTo>
                  <a:cubicBezTo>
                    <a:pt x="0" y="504"/>
                    <a:pt x="156" y="647"/>
                    <a:pt x="336" y="647"/>
                  </a:cubicBezTo>
                  <a:cubicBezTo>
                    <a:pt x="504" y="647"/>
                    <a:pt x="659" y="504"/>
                    <a:pt x="659" y="324"/>
                  </a:cubicBezTo>
                  <a:cubicBezTo>
                    <a:pt x="659" y="144"/>
                    <a:pt x="504"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43"/>
            <p:cNvSpPr/>
            <p:nvPr/>
          </p:nvSpPr>
          <p:spPr>
            <a:xfrm>
              <a:off x="2052050" y="14379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43"/>
            <p:cNvSpPr/>
            <p:nvPr/>
          </p:nvSpPr>
          <p:spPr>
            <a:xfrm>
              <a:off x="1655600" y="1485500"/>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43"/>
            <p:cNvSpPr/>
            <p:nvPr/>
          </p:nvSpPr>
          <p:spPr>
            <a:xfrm>
              <a:off x="1712200" y="14855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43"/>
            <p:cNvSpPr/>
            <p:nvPr/>
          </p:nvSpPr>
          <p:spPr>
            <a:xfrm>
              <a:off x="1768800" y="1485500"/>
              <a:ext cx="19175" cy="16200"/>
            </a:xfrm>
            <a:custGeom>
              <a:rect b="b" l="l" r="r" t="t"/>
              <a:pathLst>
                <a:path extrusionOk="0" h="648" w="767">
                  <a:moveTo>
                    <a:pt x="461" y="0"/>
                  </a:moveTo>
                  <a:cubicBezTo>
                    <a:pt x="455" y="0"/>
                    <a:pt x="449" y="1"/>
                    <a:pt x="443" y="1"/>
                  </a:cubicBezTo>
                  <a:cubicBezTo>
                    <a:pt x="144" y="1"/>
                    <a:pt x="0" y="348"/>
                    <a:pt x="204" y="552"/>
                  </a:cubicBezTo>
                  <a:cubicBezTo>
                    <a:pt x="270" y="618"/>
                    <a:pt x="352" y="647"/>
                    <a:pt x="433" y="647"/>
                  </a:cubicBezTo>
                  <a:cubicBezTo>
                    <a:pt x="602" y="647"/>
                    <a:pt x="767" y="519"/>
                    <a:pt x="767" y="324"/>
                  </a:cubicBezTo>
                  <a:cubicBezTo>
                    <a:pt x="767" y="151"/>
                    <a:pt x="622" y="0"/>
                    <a:pt x="4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43"/>
            <p:cNvSpPr/>
            <p:nvPr/>
          </p:nvSpPr>
          <p:spPr>
            <a:xfrm>
              <a:off x="1825675" y="1485500"/>
              <a:ext cx="18900" cy="16200"/>
            </a:xfrm>
            <a:custGeom>
              <a:rect b="b" l="l" r="r" t="t"/>
              <a:pathLst>
                <a:path extrusionOk="0" h="648" w="756">
                  <a:moveTo>
                    <a:pt x="451" y="0"/>
                  </a:moveTo>
                  <a:cubicBezTo>
                    <a:pt x="445" y="0"/>
                    <a:pt x="438" y="1"/>
                    <a:pt x="432" y="1"/>
                  </a:cubicBezTo>
                  <a:cubicBezTo>
                    <a:pt x="132" y="1"/>
                    <a:pt x="1" y="348"/>
                    <a:pt x="204" y="552"/>
                  </a:cubicBezTo>
                  <a:cubicBezTo>
                    <a:pt x="270" y="618"/>
                    <a:pt x="351" y="647"/>
                    <a:pt x="431" y="647"/>
                  </a:cubicBezTo>
                  <a:cubicBezTo>
                    <a:pt x="596" y="647"/>
                    <a:pt x="755" y="519"/>
                    <a:pt x="755" y="324"/>
                  </a:cubicBezTo>
                  <a:cubicBezTo>
                    <a:pt x="755" y="151"/>
                    <a:pt x="622" y="0"/>
                    <a:pt x="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43"/>
            <p:cNvSpPr/>
            <p:nvPr/>
          </p:nvSpPr>
          <p:spPr>
            <a:xfrm>
              <a:off x="1882275" y="1485500"/>
              <a:ext cx="18875" cy="16200"/>
            </a:xfrm>
            <a:custGeom>
              <a:rect b="b" l="l" r="r" t="t"/>
              <a:pathLst>
                <a:path extrusionOk="0" h="648" w="755">
                  <a:moveTo>
                    <a:pt x="451" y="0"/>
                  </a:moveTo>
                  <a:cubicBezTo>
                    <a:pt x="445" y="0"/>
                    <a:pt x="438" y="1"/>
                    <a:pt x="432" y="1"/>
                  </a:cubicBezTo>
                  <a:cubicBezTo>
                    <a:pt x="144" y="1"/>
                    <a:pt x="0" y="348"/>
                    <a:pt x="204" y="552"/>
                  </a:cubicBezTo>
                  <a:cubicBezTo>
                    <a:pt x="270" y="618"/>
                    <a:pt x="351" y="647"/>
                    <a:pt x="430" y="647"/>
                  </a:cubicBezTo>
                  <a:cubicBezTo>
                    <a:pt x="596" y="647"/>
                    <a:pt x="755" y="519"/>
                    <a:pt x="755" y="324"/>
                  </a:cubicBezTo>
                  <a:cubicBezTo>
                    <a:pt x="755" y="151"/>
                    <a:pt x="621" y="0"/>
                    <a:pt x="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43"/>
            <p:cNvSpPr/>
            <p:nvPr/>
          </p:nvSpPr>
          <p:spPr>
            <a:xfrm>
              <a:off x="1938875" y="1485500"/>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43"/>
            <p:cNvSpPr/>
            <p:nvPr/>
          </p:nvSpPr>
          <p:spPr>
            <a:xfrm>
              <a:off x="1995450" y="1485500"/>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43"/>
            <p:cNvSpPr/>
            <p:nvPr/>
          </p:nvSpPr>
          <p:spPr>
            <a:xfrm>
              <a:off x="2052050" y="14855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43"/>
            <p:cNvSpPr/>
            <p:nvPr/>
          </p:nvSpPr>
          <p:spPr>
            <a:xfrm>
              <a:off x="1658300"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43"/>
            <p:cNvSpPr/>
            <p:nvPr/>
          </p:nvSpPr>
          <p:spPr>
            <a:xfrm>
              <a:off x="1712200"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43"/>
            <p:cNvSpPr/>
            <p:nvPr/>
          </p:nvSpPr>
          <p:spPr>
            <a:xfrm>
              <a:off x="1771475" y="1532825"/>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43"/>
            <p:cNvSpPr/>
            <p:nvPr/>
          </p:nvSpPr>
          <p:spPr>
            <a:xfrm>
              <a:off x="1828375"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43"/>
            <p:cNvSpPr/>
            <p:nvPr/>
          </p:nvSpPr>
          <p:spPr>
            <a:xfrm>
              <a:off x="1882275"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43"/>
            <p:cNvSpPr/>
            <p:nvPr/>
          </p:nvSpPr>
          <p:spPr>
            <a:xfrm>
              <a:off x="1941550" y="1532825"/>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43"/>
            <p:cNvSpPr/>
            <p:nvPr/>
          </p:nvSpPr>
          <p:spPr>
            <a:xfrm>
              <a:off x="1998150" y="1532825"/>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43"/>
            <p:cNvSpPr/>
            <p:nvPr/>
          </p:nvSpPr>
          <p:spPr>
            <a:xfrm>
              <a:off x="2052050" y="1532825"/>
              <a:ext cx="19175" cy="16325"/>
            </a:xfrm>
            <a:custGeom>
              <a:rect b="b" l="l" r="r" t="t"/>
              <a:pathLst>
                <a:path extrusionOk="0" h="653" w="767">
                  <a:moveTo>
                    <a:pt x="444" y="0"/>
                  </a:moveTo>
                  <a:cubicBezTo>
                    <a:pt x="156" y="0"/>
                    <a:pt x="0" y="348"/>
                    <a:pt x="216" y="551"/>
                  </a:cubicBezTo>
                  <a:cubicBezTo>
                    <a:pt x="282" y="621"/>
                    <a:pt x="363" y="652"/>
                    <a:pt x="443" y="652"/>
                  </a:cubicBezTo>
                  <a:cubicBezTo>
                    <a:pt x="608" y="652"/>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43"/>
            <p:cNvSpPr/>
            <p:nvPr/>
          </p:nvSpPr>
          <p:spPr>
            <a:xfrm>
              <a:off x="1655600" y="158042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43"/>
            <p:cNvSpPr/>
            <p:nvPr/>
          </p:nvSpPr>
          <p:spPr>
            <a:xfrm>
              <a:off x="1712200"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43"/>
            <p:cNvSpPr/>
            <p:nvPr/>
          </p:nvSpPr>
          <p:spPr>
            <a:xfrm>
              <a:off x="1768800" y="158042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8"/>
                    <a:pt x="767" y="324"/>
                  </a:cubicBezTo>
                  <a:cubicBezTo>
                    <a:pt x="767" y="144"/>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43"/>
            <p:cNvSpPr/>
            <p:nvPr/>
          </p:nvSpPr>
          <p:spPr>
            <a:xfrm>
              <a:off x="1825675" y="1580425"/>
              <a:ext cx="18900" cy="16200"/>
            </a:xfrm>
            <a:custGeom>
              <a:rect b="b" l="l" r="r" t="t"/>
              <a:pathLst>
                <a:path extrusionOk="0" h="648" w="756">
                  <a:moveTo>
                    <a:pt x="432" y="1"/>
                  </a:moveTo>
                  <a:cubicBezTo>
                    <a:pt x="132"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43"/>
            <p:cNvSpPr/>
            <p:nvPr/>
          </p:nvSpPr>
          <p:spPr>
            <a:xfrm>
              <a:off x="1882275"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43"/>
            <p:cNvSpPr/>
            <p:nvPr/>
          </p:nvSpPr>
          <p:spPr>
            <a:xfrm>
              <a:off x="1938875" y="158042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43"/>
            <p:cNvSpPr/>
            <p:nvPr/>
          </p:nvSpPr>
          <p:spPr>
            <a:xfrm>
              <a:off x="1995450" y="158042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8"/>
                    <a:pt x="767" y="324"/>
                  </a:cubicBezTo>
                  <a:cubicBezTo>
                    <a:pt x="767" y="144"/>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43"/>
            <p:cNvSpPr/>
            <p:nvPr/>
          </p:nvSpPr>
          <p:spPr>
            <a:xfrm>
              <a:off x="2052050" y="158042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43"/>
            <p:cNvSpPr/>
            <p:nvPr/>
          </p:nvSpPr>
          <p:spPr>
            <a:xfrm>
              <a:off x="1658300"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43"/>
            <p:cNvSpPr/>
            <p:nvPr/>
          </p:nvSpPr>
          <p:spPr>
            <a:xfrm>
              <a:off x="1712200"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43"/>
            <p:cNvSpPr/>
            <p:nvPr/>
          </p:nvSpPr>
          <p:spPr>
            <a:xfrm>
              <a:off x="1771475" y="1627750"/>
              <a:ext cx="16500" cy="16475"/>
            </a:xfrm>
            <a:custGeom>
              <a:rect b="b" l="l" r="r" t="t"/>
              <a:pathLst>
                <a:path extrusionOk="0" h="659" w="660">
                  <a:moveTo>
                    <a:pt x="336" y="0"/>
                  </a:moveTo>
                  <a:cubicBezTo>
                    <a:pt x="157" y="0"/>
                    <a:pt x="1" y="156"/>
                    <a:pt x="1" y="335"/>
                  </a:cubicBezTo>
                  <a:cubicBezTo>
                    <a:pt x="1" y="515"/>
                    <a:pt x="157" y="659"/>
                    <a:pt x="336" y="659"/>
                  </a:cubicBezTo>
                  <a:cubicBezTo>
                    <a:pt x="504" y="659"/>
                    <a:pt x="660" y="515"/>
                    <a:pt x="660" y="335"/>
                  </a:cubicBezTo>
                  <a:cubicBezTo>
                    <a:pt x="660" y="156"/>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43"/>
            <p:cNvSpPr/>
            <p:nvPr/>
          </p:nvSpPr>
          <p:spPr>
            <a:xfrm>
              <a:off x="1828375"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43"/>
            <p:cNvSpPr/>
            <p:nvPr/>
          </p:nvSpPr>
          <p:spPr>
            <a:xfrm>
              <a:off x="1882275"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43"/>
            <p:cNvSpPr/>
            <p:nvPr/>
          </p:nvSpPr>
          <p:spPr>
            <a:xfrm>
              <a:off x="1941550" y="1627750"/>
              <a:ext cx="16200" cy="16475"/>
            </a:xfrm>
            <a:custGeom>
              <a:rect b="b" l="l" r="r" t="t"/>
              <a:pathLst>
                <a:path extrusionOk="0" h="659" w="648">
                  <a:moveTo>
                    <a:pt x="324" y="0"/>
                  </a:moveTo>
                  <a:cubicBezTo>
                    <a:pt x="145" y="0"/>
                    <a:pt x="1" y="156"/>
                    <a:pt x="1" y="335"/>
                  </a:cubicBezTo>
                  <a:cubicBezTo>
                    <a:pt x="1" y="515"/>
                    <a:pt x="145" y="659"/>
                    <a:pt x="324" y="659"/>
                  </a:cubicBezTo>
                  <a:cubicBezTo>
                    <a:pt x="504" y="659"/>
                    <a:pt x="648" y="515"/>
                    <a:pt x="648" y="335"/>
                  </a:cubicBezTo>
                  <a:cubicBezTo>
                    <a:pt x="648" y="156"/>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43"/>
            <p:cNvSpPr/>
            <p:nvPr/>
          </p:nvSpPr>
          <p:spPr>
            <a:xfrm>
              <a:off x="1998150" y="1627750"/>
              <a:ext cx="16500" cy="16475"/>
            </a:xfrm>
            <a:custGeom>
              <a:rect b="b" l="l" r="r" t="t"/>
              <a:pathLst>
                <a:path extrusionOk="0" h="659" w="660">
                  <a:moveTo>
                    <a:pt x="336" y="0"/>
                  </a:moveTo>
                  <a:cubicBezTo>
                    <a:pt x="156" y="0"/>
                    <a:pt x="0" y="156"/>
                    <a:pt x="0" y="335"/>
                  </a:cubicBezTo>
                  <a:cubicBezTo>
                    <a:pt x="0" y="515"/>
                    <a:pt x="156" y="659"/>
                    <a:pt x="336" y="659"/>
                  </a:cubicBezTo>
                  <a:cubicBezTo>
                    <a:pt x="504" y="659"/>
                    <a:pt x="659" y="515"/>
                    <a:pt x="659" y="335"/>
                  </a:cubicBezTo>
                  <a:cubicBezTo>
                    <a:pt x="659" y="156"/>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43"/>
            <p:cNvSpPr/>
            <p:nvPr/>
          </p:nvSpPr>
          <p:spPr>
            <a:xfrm>
              <a:off x="2052050" y="1628050"/>
              <a:ext cx="19175" cy="16175"/>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43"/>
            <p:cNvSpPr/>
            <p:nvPr/>
          </p:nvSpPr>
          <p:spPr>
            <a:xfrm>
              <a:off x="1658300"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43"/>
            <p:cNvSpPr/>
            <p:nvPr/>
          </p:nvSpPr>
          <p:spPr>
            <a:xfrm>
              <a:off x="1712200"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43"/>
            <p:cNvSpPr/>
            <p:nvPr/>
          </p:nvSpPr>
          <p:spPr>
            <a:xfrm>
              <a:off x="1771475" y="1675350"/>
              <a:ext cx="16500" cy="16500"/>
            </a:xfrm>
            <a:custGeom>
              <a:rect b="b" l="l" r="r" t="t"/>
              <a:pathLst>
                <a:path extrusionOk="0" h="660" w="660">
                  <a:moveTo>
                    <a:pt x="336" y="0"/>
                  </a:moveTo>
                  <a:cubicBezTo>
                    <a:pt x="157" y="0"/>
                    <a:pt x="1" y="144"/>
                    <a:pt x="1" y="324"/>
                  </a:cubicBezTo>
                  <a:cubicBezTo>
                    <a:pt x="1" y="503"/>
                    <a:pt x="157" y="659"/>
                    <a:pt x="336" y="659"/>
                  </a:cubicBezTo>
                  <a:cubicBezTo>
                    <a:pt x="504" y="659"/>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43"/>
            <p:cNvSpPr/>
            <p:nvPr/>
          </p:nvSpPr>
          <p:spPr>
            <a:xfrm>
              <a:off x="1828375"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43"/>
            <p:cNvSpPr/>
            <p:nvPr/>
          </p:nvSpPr>
          <p:spPr>
            <a:xfrm>
              <a:off x="1882275"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43"/>
            <p:cNvSpPr/>
            <p:nvPr/>
          </p:nvSpPr>
          <p:spPr>
            <a:xfrm>
              <a:off x="1941550" y="1675350"/>
              <a:ext cx="16200" cy="16500"/>
            </a:xfrm>
            <a:custGeom>
              <a:rect b="b" l="l" r="r" t="t"/>
              <a:pathLst>
                <a:path extrusionOk="0" h="660" w="648">
                  <a:moveTo>
                    <a:pt x="324" y="0"/>
                  </a:moveTo>
                  <a:cubicBezTo>
                    <a:pt x="145" y="0"/>
                    <a:pt x="1" y="144"/>
                    <a:pt x="1" y="324"/>
                  </a:cubicBezTo>
                  <a:cubicBezTo>
                    <a:pt x="1" y="503"/>
                    <a:pt x="145" y="659"/>
                    <a:pt x="324" y="659"/>
                  </a:cubicBezTo>
                  <a:cubicBezTo>
                    <a:pt x="504" y="659"/>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43"/>
            <p:cNvSpPr/>
            <p:nvPr/>
          </p:nvSpPr>
          <p:spPr>
            <a:xfrm>
              <a:off x="1998150" y="1675350"/>
              <a:ext cx="16500" cy="16500"/>
            </a:xfrm>
            <a:custGeom>
              <a:rect b="b" l="l" r="r" t="t"/>
              <a:pathLst>
                <a:path extrusionOk="0" h="660" w="660">
                  <a:moveTo>
                    <a:pt x="336" y="0"/>
                  </a:moveTo>
                  <a:cubicBezTo>
                    <a:pt x="156" y="0"/>
                    <a:pt x="0" y="144"/>
                    <a:pt x="0" y="324"/>
                  </a:cubicBezTo>
                  <a:cubicBezTo>
                    <a:pt x="0" y="503"/>
                    <a:pt x="156" y="659"/>
                    <a:pt x="336" y="659"/>
                  </a:cubicBezTo>
                  <a:cubicBezTo>
                    <a:pt x="504" y="659"/>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43"/>
            <p:cNvSpPr/>
            <p:nvPr/>
          </p:nvSpPr>
          <p:spPr>
            <a:xfrm>
              <a:off x="2052050" y="1675350"/>
              <a:ext cx="19175" cy="16475"/>
            </a:xfrm>
            <a:custGeom>
              <a:rect b="b" l="l" r="r" t="t"/>
              <a:pathLst>
                <a:path extrusionOk="0" h="659" w="767">
                  <a:moveTo>
                    <a:pt x="444" y="0"/>
                  </a:moveTo>
                  <a:cubicBezTo>
                    <a:pt x="156" y="0"/>
                    <a:pt x="0" y="348"/>
                    <a:pt x="216" y="563"/>
                  </a:cubicBezTo>
                  <a:cubicBezTo>
                    <a:pt x="281" y="629"/>
                    <a:pt x="362" y="658"/>
                    <a:pt x="441" y="658"/>
                  </a:cubicBezTo>
                  <a:cubicBezTo>
                    <a:pt x="607" y="658"/>
                    <a:pt x="767" y="527"/>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107" name="Google Shape;3107;p43"/>
          <p:cNvCxnSpPr/>
          <p:nvPr/>
        </p:nvCxnSpPr>
        <p:spPr>
          <a:xfrm>
            <a:off x="8355450" y="9450"/>
            <a:ext cx="0" cy="25599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TITLE_AND_TWO_COLUMNS_1_2_1_1_1_2">
    <p:spTree>
      <p:nvGrpSpPr>
        <p:cNvPr id="3108" name="Shape 3108"/>
        <p:cNvGrpSpPr/>
        <p:nvPr/>
      </p:nvGrpSpPr>
      <p:grpSpPr>
        <a:xfrm>
          <a:off x="0" y="0"/>
          <a:ext cx="0" cy="0"/>
          <a:chOff x="0" y="0"/>
          <a:chExt cx="0" cy="0"/>
        </a:xfrm>
      </p:grpSpPr>
      <p:cxnSp>
        <p:nvCxnSpPr>
          <p:cNvPr id="3109" name="Google Shape;3109;p44"/>
          <p:cNvCxnSpPr/>
          <p:nvPr/>
        </p:nvCxnSpPr>
        <p:spPr>
          <a:xfrm>
            <a:off x="8570950" y="0"/>
            <a:ext cx="0" cy="1663200"/>
          </a:xfrm>
          <a:prstGeom prst="straightConnector1">
            <a:avLst/>
          </a:prstGeom>
          <a:noFill/>
          <a:ln cap="flat" cmpd="sng" w="9525">
            <a:solidFill>
              <a:schemeClr val="dk1"/>
            </a:solidFill>
            <a:prstDash val="solid"/>
            <a:round/>
            <a:headEnd len="med" w="med" type="none"/>
            <a:tailEnd len="med" w="med" type="none"/>
          </a:ln>
        </p:spPr>
      </p:cxnSp>
      <p:sp>
        <p:nvSpPr>
          <p:cNvPr id="3110" name="Google Shape;3110;p44"/>
          <p:cNvSpPr/>
          <p:nvPr/>
        </p:nvSpPr>
        <p:spPr>
          <a:xfrm>
            <a:off x="8403715" y="1391578"/>
            <a:ext cx="334467" cy="304739"/>
          </a:xfrm>
          <a:custGeom>
            <a:rect b="b" l="l" r="r" t="t"/>
            <a:pathLst>
              <a:path extrusionOk="0" h="9113" w="10002">
                <a:moveTo>
                  <a:pt x="5003" y="0"/>
                </a:moveTo>
                <a:cubicBezTo>
                  <a:pt x="3837" y="0"/>
                  <a:pt x="2672" y="447"/>
                  <a:pt x="1785" y="1339"/>
                </a:cubicBezTo>
                <a:cubicBezTo>
                  <a:pt x="1" y="3112"/>
                  <a:pt x="1" y="5998"/>
                  <a:pt x="1785" y="7783"/>
                </a:cubicBezTo>
                <a:cubicBezTo>
                  <a:pt x="2672" y="8669"/>
                  <a:pt x="3837" y="9112"/>
                  <a:pt x="5003" y="9112"/>
                </a:cubicBezTo>
                <a:cubicBezTo>
                  <a:pt x="6169" y="9112"/>
                  <a:pt x="7337" y="8669"/>
                  <a:pt x="8229" y="7783"/>
                </a:cubicBezTo>
                <a:cubicBezTo>
                  <a:pt x="10002" y="5998"/>
                  <a:pt x="10002" y="3112"/>
                  <a:pt x="8229" y="1339"/>
                </a:cubicBezTo>
                <a:cubicBezTo>
                  <a:pt x="7337" y="447"/>
                  <a:pt x="6169" y="0"/>
                  <a:pt x="50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1" name="Google Shape;3111;p44"/>
          <p:cNvGrpSpPr/>
          <p:nvPr/>
        </p:nvGrpSpPr>
        <p:grpSpPr>
          <a:xfrm>
            <a:off x="7912658" y="-9"/>
            <a:ext cx="555940" cy="467056"/>
            <a:chOff x="1655600" y="1342675"/>
            <a:chExt cx="415625" cy="349175"/>
          </a:xfrm>
        </p:grpSpPr>
        <p:sp>
          <p:nvSpPr>
            <p:cNvPr id="3112" name="Google Shape;3112;p44"/>
            <p:cNvSpPr/>
            <p:nvPr/>
          </p:nvSpPr>
          <p:spPr>
            <a:xfrm>
              <a:off x="1655600" y="134297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44"/>
            <p:cNvSpPr/>
            <p:nvPr/>
          </p:nvSpPr>
          <p:spPr>
            <a:xfrm>
              <a:off x="1712200"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44"/>
            <p:cNvSpPr/>
            <p:nvPr/>
          </p:nvSpPr>
          <p:spPr>
            <a:xfrm>
              <a:off x="1768800" y="134297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9"/>
                    <a:pt x="767" y="324"/>
                  </a:cubicBezTo>
                  <a:cubicBezTo>
                    <a:pt x="767" y="145"/>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44"/>
            <p:cNvSpPr/>
            <p:nvPr/>
          </p:nvSpPr>
          <p:spPr>
            <a:xfrm>
              <a:off x="1825675" y="1342675"/>
              <a:ext cx="18900" cy="16500"/>
            </a:xfrm>
            <a:custGeom>
              <a:rect b="b" l="l" r="r" t="t"/>
              <a:pathLst>
                <a:path extrusionOk="0" h="660" w="756">
                  <a:moveTo>
                    <a:pt x="432" y="1"/>
                  </a:moveTo>
                  <a:cubicBezTo>
                    <a:pt x="144" y="13"/>
                    <a:pt x="1" y="360"/>
                    <a:pt x="192" y="564"/>
                  </a:cubicBezTo>
                  <a:cubicBezTo>
                    <a:pt x="258" y="630"/>
                    <a:pt x="339" y="659"/>
                    <a:pt x="419" y="659"/>
                  </a:cubicBezTo>
                  <a:cubicBezTo>
                    <a:pt x="586" y="659"/>
                    <a:pt x="747" y="531"/>
                    <a:pt x="755" y="336"/>
                  </a:cubicBezTo>
                  <a:cubicBezTo>
                    <a:pt x="755" y="157"/>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44"/>
            <p:cNvSpPr/>
            <p:nvPr/>
          </p:nvSpPr>
          <p:spPr>
            <a:xfrm>
              <a:off x="1882275"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44"/>
            <p:cNvSpPr/>
            <p:nvPr/>
          </p:nvSpPr>
          <p:spPr>
            <a:xfrm>
              <a:off x="1938875" y="134297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44"/>
            <p:cNvSpPr/>
            <p:nvPr/>
          </p:nvSpPr>
          <p:spPr>
            <a:xfrm>
              <a:off x="1995450" y="134297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44"/>
            <p:cNvSpPr/>
            <p:nvPr/>
          </p:nvSpPr>
          <p:spPr>
            <a:xfrm>
              <a:off x="2052050" y="134297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44"/>
            <p:cNvSpPr/>
            <p:nvPr/>
          </p:nvSpPr>
          <p:spPr>
            <a:xfrm>
              <a:off x="1658300"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44"/>
            <p:cNvSpPr/>
            <p:nvPr/>
          </p:nvSpPr>
          <p:spPr>
            <a:xfrm>
              <a:off x="1712200"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44"/>
            <p:cNvSpPr/>
            <p:nvPr/>
          </p:nvSpPr>
          <p:spPr>
            <a:xfrm>
              <a:off x="1771475" y="1390300"/>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44"/>
            <p:cNvSpPr/>
            <p:nvPr/>
          </p:nvSpPr>
          <p:spPr>
            <a:xfrm>
              <a:off x="1828375"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44"/>
            <p:cNvSpPr/>
            <p:nvPr/>
          </p:nvSpPr>
          <p:spPr>
            <a:xfrm>
              <a:off x="1882275"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44"/>
            <p:cNvSpPr/>
            <p:nvPr/>
          </p:nvSpPr>
          <p:spPr>
            <a:xfrm>
              <a:off x="1941550" y="1390300"/>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44"/>
            <p:cNvSpPr/>
            <p:nvPr/>
          </p:nvSpPr>
          <p:spPr>
            <a:xfrm>
              <a:off x="1998150" y="1390300"/>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44"/>
            <p:cNvSpPr/>
            <p:nvPr/>
          </p:nvSpPr>
          <p:spPr>
            <a:xfrm>
              <a:off x="2052050" y="1390300"/>
              <a:ext cx="19175" cy="16175"/>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44"/>
            <p:cNvSpPr/>
            <p:nvPr/>
          </p:nvSpPr>
          <p:spPr>
            <a:xfrm>
              <a:off x="1658300"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44"/>
            <p:cNvSpPr/>
            <p:nvPr/>
          </p:nvSpPr>
          <p:spPr>
            <a:xfrm>
              <a:off x="1712200"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44"/>
            <p:cNvSpPr/>
            <p:nvPr/>
          </p:nvSpPr>
          <p:spPr>
            <a:xfrm>
              <a:off x="1771475" y="1437900"/>
              <a:ext cx="16500" cy="16200"/>
            </a:xfrm>
            <a:custGeom>
              <a:rect b="b" l="l" r="r" t="t"/>
              <a:pathLst>
                <a:path extrusionOk="0" h="648" w="660">
                  <a:moveTo>
                    <a:pt x="336" y="1"/>
                  </a:moveTo>
                  <a:cubicBezTo>
                    <a:pt x="157" y="1"/>
                    <a:pt x="1" y="144"/>
                    <a:pt x="1" y="324"/>
                  </a:cubicBezTo>
                  <a:cubicBezTo>
                    <a:pt x="1" y="504"/>
                    <a:pt x="157" y="647"/>
                    <a:pt x="336" y="647"/>
                  </a:cubicBezTo>
                  <a:cubicBezTo>
                    <a:pt x="504" y="647"/>
                    <a:pt x="660" y="504"/>
                    <a:pt x="660" y="324"/>
                  </a:cubicBezTo>
                  <a:cubicBezTo>
                    <a:pt x="660" y="144"/>
                    <a:pt x="504"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44"/>
            <p:cNvSpPr/>
            <p:nvPr/>
          </p:nvSpPr>
          <p:spPr>
            <a:xfrm>
              <a:off x="1828375"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44"/>
            <p:cNvSpPr/>
            <p:nvPr/>
          </p:nvSpPr>
          <p:spPr>
            <a:xfrm>
              <a:off x="1882275"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44"/>
            <p:cNvSpPr/>
            <p:nvPr/>
          </p:nvSpPr>
          <p:spPr>
            <a:xfrm>
              <a:off x="1941550" y="1437900"/>
              <a:ext cx="16200" cy="16200"/>
            </a:xfrm>
            <a:custGeom>
              <a:rect b="b" l="l" r="r" t="t"/>
              <a:pathLst>
                <a:path extrusionOk="0" h="648" w="648">
                  <a:moveTo>
                    <a:pt x="324" y="1"/>
                  </a:moveTo>
                  <a:cubicBezTo>
                    <a:pt x="145" y="1"/>
                    <a:pt x="1" y="144"/>
                    <a:pt x="1" y="324"/>
                  </a:cubicBezTo>
                  <a:cubicBezTo>
                    <a:pt x="1" y="504"/>
                    <a:pt x="145" y="647"/>
                    <a:pt x="324" y="647"/>
                  </a:cubicBezTo>
                  <a:cubicBezTo>
                    <a:pt x="504" y="647"/>
                    <a:pt x="648" y="504"/>
                    <a:pt x="648" y="324"/>
                  </a:cubicBezTo>
                  <a:cubicBezTo>
                    <a:pt x="648" y="144"/>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44"/>
            <p:cNvSpPr/>
            <p:nvPr/>
          </p:nvSpPr>
          <p:spPr>
            <a:xfrm>
              <a:off x="1998150" y="1437900"/>
              <a:ext cx="16500" cy="16200"/>
            </a:xfrm>
            <a:custGeom>
              <a:rect b="b" l="l" r="r" t="t"/>
              <a:pathLst>
                <a:path extrusionOk="0" h="648" w="660">
                  <a:moveTo>
                    <a:pt x="336" y="1"/>
                  </a:moveTo>
                  <a:cubicBezTo>
                    <a:pt x="156" y="1"/>
                    <a:pt x="0" y="144"/>
                    <a:pt x="0" y="324"/>
                  </a:cubicBezTo>
                  <a:cubicBezTo>
                    <a:pt x="0" y="504"/>
                    <a:pt x="156" y="647"/>
                    <a:pt x="336" y="647"/>
                  </a:cubicBezTo>
                  <a:cubicBezTo>
                    <a:pt x="504" y="647"/>
                    <a:pt x="659" y="504"/>
                    <a:pt x="659" y="324"/>
                  </a:cubicBezTo>
                  <a:cubicBezTo>
                    <a:pt x="659" y="144"/>
                    <a:pt x="504"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44"/>
            <p:cNvSpPr/>
            <p:nvPr/>
          </p:nvSpPr>
          <p:spPr>
            <a:xfrm>
              <a:off x="2052050" y="14379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44"/>
            <p:cNvSpPr/>
            <p:nvPr/>
          </p:nvSpPr>
          <p:spPr>
            <a:xfrm>
              <a:off x="1655600" y="1485500"/>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44"/>
            <p:cNvSpPr/>
            <p:nvPr/>
          </p:nvSpPr>
          <p:spPr>
            <a:xfrm>
              <a:off x="1712200" y="14855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44"/>
            <p:cNvSpPr/>
            <p:nvPr/>
          </p:nvSpPr>
          <p:spPr>
            <a:xfrm>
              <a:off x="1768800" y="1485500"/>
              <a:ext cx="19175" cy="16200"/>
            </a:xfrm>
            <a:custGeom>
              <a:rect b="b" l="l" r="r" t="t"/>
              <a:pathLst>
                <a:path extrusionOk="0" h="648" w="767">
                  <a:moveTo>
                    <a:pt x="461" y="0"/>
                  </a:moveTo>
                  <a:cubicBezTo>
                    <a:pt x="455" y="0"/>
                    <a:pt x="449" y="1"/>
                    <a:pt x="443" y="1"/>
                  </a:cubicBezTo>
                  <a:cubicBezTo>
                    <a:pt x="144" y="1"/>
                    <a:pt x="0" y="348"/>
                    <a:pt x="204" y="552"/>
                  </a:cubicBezTo>
                  <a:cubicBezTo>
                    <a:pt x="270" y="618"/>
                    <a:pt x="352" y="647"/>
                    <a:pt x="433" y="647"/>
                  </a:cubicBezTo>
                  <a:cubicBezTo>
                    <a:pt x="602" y="647"/>
                    <a:pt x="767" y="519"/>
                    <a:pt x="767" y="324"/>
                  </a:cubicBezTo>
                  <a:cubicBezTo>
                    <a:pt x="767" y="151"/>
                    <a:pt x="622" y="0"/>
                    <a:pt x="4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44"/>
            <p:cNvSpPr/>
            <p:nvPr/>
          </p:nvSpPr>
          <p:spPr>
            <a:xfrm>
              <a:off x="1825675" y="1485500"/>
              <a:ext cx="18900" cy="16200"/>
            </a:xfrm>
            <a:custGeom>
              <a:rect b="b" l="l" r="r" t="t"/>
              <a:pathLst>
                <a:path extrusionOk="0" h="648" w="756">
                  <a:moveTo>
                    <a:pt x="451" y="0"/>
                  </a:moveTo>
                  <a:cubicBezTo>
                    <a:pt x="445" y="0"/>
                    <a:pt x="438" y="1"/>
                    <a:pt x="432" y="1"/>
                  </a:cubicBezTo>
                  <a:cubicBezTo>
                    <a:pt x="132" y="1"/>
                    <a:pt x="1" y="348"/>
                    <a:pt x="204" y="552"/>
                  </a:cubicBezTo>
                  <a:cubicBezTo>
                    <a:pt x="270" y="618"/>
                    <a:pt x="351" y="647"/>
                    <a:pt x="431" y="647"/>
                  </a:cubicBezTo>
                  <a:cubicBezTo>
                    <a:pt x="596" y="647"/>
                    <a:pt x="755" y="519"/>
                    <a:pt x="755" y="324"/>
                  </a:cubicBezTo>
                  <a:cubicBezTo>
                    <a:pt x="755" y="151"/>
                    <a:pt x="622" y="0"/>
                    <a:pt x="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44"/>
            <p:cNvSpPr/>
            <p:nvPr/>
          </p:nvSpPr>
          <p:spPr>
            <a:xfrm>
              <a:off x="1882275" y="1485500"/>
              <a:ext cx="18875" cy="16200"/>
            </a:xfrm>
            <a:custGeom>
              <a:rect b="b" l="l" r="r" t="t"/>
              <a:pathLst>
                <a:path extrusionOk="0" h="648" w="755">
                  <a:moveTo>
                    <a:pt x="451" y="0"/>
                  </a:moveTo>
                  <a:cubicBezTo>
                    <a:pt x="445" y="0"/>
                    <a:pt x="438" y="1"/>
                    <a:pt x="432" y="1"/>
                  </a:cubicBezTo>
                  <a:cubicBezTo>
                    <a:pt x="144" y="1"/>
                    <a:pt x="0" y="348"/>
                    <a:pt x="204" y="552"/>
                  </a:cubicBezTo>
                  <a:cubicBezTo>
                    <a:pt x="270" y="618"/>
                    <a:pt x="351" y="647"/>
                    <a:pt x="430" y="647"/>
                  </a:cubicBezTo>
                  <a:cubicBezTo>
                    <a:pt x="596" y="647"/>
                    <a:pt x="755" y="519"/>
                    <a:pt x="755" y="324"/>
                  </a:cubicBezTo>
                  <a:cubicBezTo>
                    <a:pt x="755" y="151"/>
                    <a:pt x="621" y="0"/>
                    <a:pt x="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44"/>
            <p:cNvSpPr/>
            <p:nvPr/>
          </p:nvSpPr>
          <p:spPr>
            <a:xfrm>
              <a:off x="1938875" y="1485500"/>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44"/>
            <p:cNvSpPr/>
            <p:nvPr/>
          </p:nvSpPr>
          <p:spPr>
            <a:xfrm>
              <a:off x="1995450" y="1485500"/>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44"/>
            <p:cNvSpPr/>
            <p:nvPr/>
          </p:nvSpPr>
          <p:spPr>
            <a:xfrm>
              <a:off x="2052050" y="14855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44"/>
            <p:cNvSpPr/>
            <p:nvPr/>
          </p:nvSpPr>
          <p:spPr>
            <a:xfrm>
              <a:off x="1658300"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44"/>
            <p:cNvSpPr/>
            <p:nvPr/>
          </p:nvSpPr>
          <p:spPr>
            <a:xfrm>
              <a:off x="1712200"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44"/>
            <p:cNvSpPr/>
            <p:nvPr/>
          </p:nvSpPr>
          <p:spPr>
            <a:xfrm>
              <a:off x="1771475" y="1532825"/>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44"/>
            <p:cNvSpPr/>
            <p:nvPr/>
          </p:nvSpPr>
          <p:spPr>
            <a:xfrm>
              <a:off x="1828375"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44"/>
            <p:cNvSpPr/>
            <p:nvPr/>
          </p:nvSpPr>
          <p:spPr>
            <a:xfrm>
              <a:off x="1882275"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44"/>
            <p:cNvSpPr/>
            <p:nvPr/>
          </p:nvSpPr>
          <p:spPr>
            <a:xfrm>
              <a:off x="1941550" y="1532825"/>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44"/>
            <p:cNvSpPr/>
            <p:nvPr/>
          </p:nvSpPr>
          <p:spPr>
            <a:xfrm>
              <a:off x="1998150" y="1532825"/>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44"/>
            <p:cNvSpPr/>
            <p:nvPr/>
          </p:nvSpPr>
          <p:spPr>
            <a:xfrm>
              <a:off x="2052050" y="1532825"/>
              <a:ext cx="19175" cy="16325"/>
            </a:xfrm>
            <a:custGeom>
              <a:rect b="b" l="l" r="r" t="t"/>
              <a:pathLst>
                <a:path extrusionOk="0" h="653" w="767">
                  <a:moveTo>
                    <a:pt x="444" y="0"/>
                  </a:moveTo>
                  <a:cubicBezTo>
                    <a:pt x="156" y="0"/>
                    <a:pt x="0" y="348"/>
                    <a:pt x="216" y="551"/>
                  </a:cubicBezTo>
                  <a:cubicBezTo>
                    <a:pt x="282" y="621"/>
                    <a:pt x="363" y="652"/>
                    <a:pt x="443" y="652"/>
                  </a:cubicBezTo>
                  <a:cubicBezTo>
                    <a:pt x="608" y="652"/>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44"/>
            <p:cNvSpPr/>
            <p:nvPr/>
          </p:nvSpPr>
          <p:spPr>
            <a:xfrm>
              <a:off x="1655600" y="158042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44"/>
            <p:cNvSpPr/>
            <p:nvPr/>
          </p:nvSpPr>
          <p:spPr>
            <a:xfrm>
              <a:off x="1712200"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44"/>
            <p:cNvSpPr/>
            <p:nvPr/>
          </p:nvSpPr>
          <p:spPr>
            <a:xfrm>
              <a:off x="1768800" y="158042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8"/>
                    <a:pt x="767" y="324"/>
                  </a:cubicBezTo>
                  <a:cubicBezTo>
                    <a:pt x="767" y="144"/>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44"/>
            <p:cNvSpPr/>
            <p:nvPr/>
          </p:nvSpPr>
          <p:spPr>
            <a:xfrm>
              <a:off x="1825675" y="1580425"/>
              <a:ext cx="18900" cy="16200"/>
            </a:xfrm>
            <a:custGeom>
              <a:rect b="b" l="l" r="r" t="t"/>
              <a:pathLst>
                <a:path extrusionOk="0" h="648" w="756">
                  <a:moveTo>
                    <a:pt x="432" y="1"/>
                  </a:moveTo>
                  <a:cubicBezTo>
                    <a:pt x="132"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44"/>
            <p:cNvSpPr/>
            <p:nvPr/>
          </p:nvSpPr>
          <p:spPr>
            <a:xfrm>
              <a:off x="1882275"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44"/>
            <p:cNvSpPr/>
            <p:nvPr/>
          </p:nvSpPr>
          <p:spPr>
            <a:xfrm>
              <a:off x="1938875" y="158042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44"/>
            <p:cNvSpPr/>
            <p:nvPr/>
          </p:nvSpPr>
          <p:spPr>
            <a:xfrm>
              <a:off x="1995450" y="158042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8"/>
                    <a:pt x="767" y="324"/>
                  </a:cubicBezTo>
                  <a:cubicBezTo>
                    <a:pt x="767" y="144"/>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44"/>
            <p:cNvSpPr/>
            <p:nvPr/>
          </p:nvSpPr>
          <p:spPr>
            <a:xfrm>
              <a:off x="2052050" y="158042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44"/>
            <p:cNvSpPr/>
            <p:nvPr/>
          </p:nvSpPr>
          <p:spPr>
            <a:xfrm>
              <a:off x="1658300"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44"/>
            <p:cNvSpPr/>
            <p:nvPr/>
          </p:nvSpPr>
          <p:spPr>
            <a:xfrm>
              <a:off x="1712200"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44"/>
            <p:cNvSpPr/>
            <p:nvPr/>
          </p:nvSpPr>
          <p:spPr>
            <a:xfrm>
              <a:off x="1771475" y="1627750"/>
              <a:ext cx="16500" cy="16475"/>
            </a:xfrm>
            <a:custGeom>
              <a:rect b="b" l="l" r="r" t="t"/>
              <a:pathLst>
                <a:path extrusionOk="0" h="659" w="660">
                  <a:moveTo>
                    <a:pt x="336" y="0"/>
                  </a:moveTo>
                  <a:cubicBezTo>
                    <a:pt x="157" y="0"/>
                    <a:pt x="1" y="156"/>
                    <a:pt x="1" y="335"/>
                  </a:cubicBezTo>
                  <a:cubicBezTo>
                    <a:pt x="1" y="515"/>
                    <a:pt x="157" y="659"/>
                    <a:pt x="336" y="659"/>
                  </a:cubicBezTo>
                  <a:cubicBezTo>
                    <a:pt x="504" y="659"/>
                    <a:pt x="660" y="515"/>
                    <a:pt x="660" y="335"/>
                  </a:cubicBezTo>
                  <a:cubicBezTo>
                    <a:pt x="660" y="156"/>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44"/>
            <p:cNvSpPr/>
            <p:nvPr/>
          </p:nvSpPr>
          <p:spPr>
            <a:xfrm>
              <a:off x="1828375"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44"/>
            <p:cNvSpPr/>
            <p:nvPr/>
          </p:nvSpPr>
          <p:spPr>
            <a:xfrm>
              <a:off x="1882275"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44"/>
            <p:cNvSpPr/>
            <p:nvPr/>
          </p:nvSpPr>
          <p:spPr>
            <a:xfrm>
              <a:off x="1941550" y="1627750"/>
              <a:ext cx="16200" cy="16475"/>
            </a:xfrm>
            <a:custGeom>
              <a:rect b="b" l="l" r="r" t="t"/>
              <a:pathLst>
                <a:path extrusionOk="0" h="659" w="648">
                  <a:moveTo>
                    <a:pt x="324" y="0"/>
                  </a:moveTo>
                  <a:cubicBezTo>
                    <a:pt x="145" y="0"/>
                    <a:pt x="1" y="156"/>
                    <a:pt x="1" y="335"/>
                  </a:cubicBezTo>
                  <a:cubicBezTo>
                    <a:pt x="1" y="515"/>
                    <a:pt x="145" y="659"/>
                    <a:pt x="324" y="659"/>
                  </a:cubicBezTo>
                  <a:cubicBezTo>
                    <a:pt x="504" y="659"/>
                    <a:pt x="648" y="515"/>
                    <a:pt x="648" y="335"/>
                  </a:cubicBezTo>
                  <a:cubicBezTo>
                    <a:pt x="648" y="156"/>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44"/>
            <p:cNvSpPr/>
            <p:nvPr/>
          </p:nvSpPr>
          <p:spPr>
            <a:xfrm>
              <a:off x="1998150" y="1627750"/>
              <a:ext cx="16500" cy="16475"/>
            </a:xfrm>
            <a:custGeom>
              <a:rect b="b" l="l" r="r" t="t"/>
              <a:pathLst>
                <a:path extrusionOk="0" h="659" w="660">
                  <a:moveTo>
                    <a:pt x="336" y="0"/>
                  </a:moveTo>
                  <a:cubicBezTo>
                    <a:pt x="156" y="0"/>
                    <a:pt x="0" y="156"/>
                    <a:pt x="0" y="335"/>
                  </a:cubicBezTo>
                  <a:cubicBezTo>
                    <a:pt x="0" y="515"/>
                    <a:pt x="156" y="659"/>
                    <a:pt x="336" y="659"/>
                  </a:cubicBezTo>
                  <a:cubicBezTo>
                    <a:pt x="504" y="659"/>
                    <a:pt x="659" y="515"/>
                    <a:pt x="659" y="335"/>
                  </a:cubicBezTo>
                  <a:cubicBezTo>
                    <a:pt x="659" y="156"/>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44"/>
            <p:cNvSpPr/>
            <p:nvPr/>
          </p:nvSpPr>
          <p:spPr>
            <a:xfrm>
              <a:off x="2052050" y="1628050"/>
              <a:ext cx="19175" cy="16175"/>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44"/>
            <p:cNvSpPr/>
            <p:nvPr/>
          </p:nvSpPr>
          <p:spPr>
            <a:xfrm>
              <a:off x="1658300"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44"/>
            <p:cNvSpPr/>
            <p:nvPr/>
          </p:nvSpPr>
          <p:spPr>
            <a:xfrm>
              <a:off x="1712200"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44"/>
            <p:cNvSpPr/>
            <p:nvPr/>
          </p:nvSpPr>
          <p:spPr>
            <a:xfrm>
              <a:off x="1771475" y="1675350"/>
              <a:ext cx="16500" cy="16500"/>
            </a:xfrm>
            <a:custGeom>
              <a:rect b="b" l="l" r="r" t="t"/>
              <a:pathLst>
                <a:path extrusionOk="0" h="660" w="660">
                  <a:moveTo>
                    <a:pt x="336" y="0"/>
                  </a:moveTo>
                  <a:cubicBezTo>
                    <a:pt x="157" y="0"/>
                    <a:pt x="1" y="144"/>
                    <a:pt x="1" y="324"/>
                  </a:cubicBezTo>
                  <a:cubicBezTo>
                    <a:pt x="1" y="503"/>
                    <a:pt x="157" y="659"/>
                    <a:pt x="336" y="659"/>
                  </a:cubicBezTo>
                  <a:cubicBezTo>
                    <a:pt x="504" y="659"/>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44"/>
            <p:cNvSpPr/>
            <p:nvPr/>
          </p:nvSpPr>
          <p:spPr>
            <a:xfrm>
              <a:off x="1828375"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44"/>
            <p:cNvSpPr/>
            <p:nvPr/>
          </p:nvSpPr>
          <p:spPr>
            <a:xfrm>
              <a:off x="1882275"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44"/>
            <p:cNvSpPr/>
            <p:nvPr/>
          </p:nvSpPr>
          <p:spPr>
            <a:xfrm>
              <a:off x="1941550" y="1675350"/>
              <a:ext cx="16200" cy="16500"/>
            </a:xfrm>
            <a:custGeom>
              <a:rect b="b" l="l" r="r" t="t"/>
              <a:pathLst>
                <a:path extrusionOk="0" h="660" w="648">
                  <a:moveTo>
                    <a:pt x="324" y="0"/>
                  </a:moveTo>
                  <a:cubicBezTo>
                    <a:pt x="145" y="0"/>
                    <a:pt x="1" y="144"/>
                    <a:pt x="1" y="324"/>
                  </a:cubicBezTo>
                  <a:cubicBezTo>
                    <a:pt x="1" y="503"/>
                    <a:pt x="145" y="659"/>
                    <a:pt x="324" y="659"/>
                  </a:cubicBezTo>
                  <a:cubicBezTo>
                    <a:pt x="504" y="659"/>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44"/>
            <p:cNvSpPr/>
            <p:nvPr/>
          </p:nvSpPr>
          <p:spPr>
            <a:xfrm>
              <a:off x="1998150" y="1675350"/>
              <a:ext cx="16500" cy="16500"/>
            </a:xfrm>
            <a:custGeom>
              <a:rect b="b" l="l" r="r" t="t"/>
              <a:pathLst>
                <a:path extrusionOk="0" h="660" w="660">
                  <a:moveTo>
                    <a:pt x="336" y="0"/>
                  </a:moveTo>
                  <a:cubicBezTo>
                    <a:pt x="156" y="0"/>
                    <a:pt x="0" y="144"/>
                    <a:pt x="0" y="324"/>
                  </a:cubicBezTo>
                  <a:cubicBezTo>
                    <a:pt x="0" y="503"/>
                    <a:pt x="156" y="659"/>
                    <a:pt x="336" y="659"/>
                  </a:cubicBezTo>
                  <a:cubicBezTo>
                    <a:pt x="504" y="659"/>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44"/>
            <p:cNvSpPr/>
            <p:nvPr/>
          </p:nvSpPr>
          <p:spPr>
            <a:xfrm>
              <a:off x="2052050" y="1675350"/>
              <a:ext cx="19175" cy="16475"/>
            </a:xfrm>
            <a:custGeom>
              <a:rect b="b" l="l" r="r" t="t"/>
              <a:pathLst>
                <a:path extrusionOk="0" h="659" w="767">
                  <a:moveTo>
                    <a:pt x="444" y="0"/>
                  </a:moveTo>
                  <a:cubicBezTo>
                    <a:pt x="156" y="0"/>
                    <a:pt x="0" y="348"/>
                    <a:pt x="216" y="563"/>
                  </a:cubicBezTo>
                  <a:cubicBezTo>
                    <a:pt x="281" y="629"/>
                    <a:pt x="362" y="658"/>
                    <a:pt x="441" y="658"/>
                  </a:cubicBezTo>
                  <a:cubicBezTo>
                    <a:pt x="607" y="658"/>
                    <a:pt x="767" y="527"/>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6" name="Google Shape;3176;p44"/>
          <p:cNvSpPr/>
          <p:nvPr/>
        </p:nvSpPr>
        <p:spPr>
          <a:xfrm>
            <a:off x="6852626" y="677006"/>
            <a:ext cx="2291376" cy="259160"/>
          </a:xfrm>
          <a:custGeom>
            <a:rect b="b" l="l" r="r" t="t"/>
            <a:pathLst>
              <a:path extrusionOk="0" h="7750" w="68522">
                <a:moveTo>
                  <a:pt x="1" y="0"/>
                </a:moveTo>
                <a:lnTo>
                  <a:pt x="1" y="7750"/>
                </a:lnTo>
                <a:lnTo>
                  <a:pt x="68522" y="7750"/>
                </a:lnTo>
                <a:lnTo>
                  <a:pt x="685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44"/>
          <p:cNvSpPr/>
          <p:nvPr/>
        </p:nvSpPr>
        <p:spPr>
          <a:xfrm rot="5400000">
            <a:off x="580899" y="4194150"/>
            <a:ext cx="368466" cy="1530255"/>
          </a:xfrm>
          <a:custGeom>
            <a:rect b="b" l="l" r="r" t="t"/>
            <a:pathLst>
              <a:path extrusionOk="0" h="79888" w="19236">
                <a:moveTo>
                  <a:pt x="1" y="1"/>
                </a:moveTo>
                <a:lnTo>
                  <a:pt x="1" y="79888"/>
                </a:lnTo>
                <a:lnTo>
                  <a:pt x="19236" y="79888"/>
                </a:lnTo>
                <a:lnTo>
                  <a:pt x="192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5" name="Shape 225"/>
        <p:cNvGrpSpPr/>
        <p:nvPr/>
      </p:nvGrpSpPr>
      <p:grpSpPr>
        <a:xfrm>
          <a:off x="0" y="0"/>
          <a:ext cx="0" cy="0"/>
          <a:chOff x="0" y="0"/>
          <a:chExt cx="0" cy="0"/>
        </a:xfrm>
      </p:grpSpPr>
      <p:sp>
        <p:nvSpPr>
          <p:cNvPr id="226" name="Google Shape;226;p6"/>
          <p:cNvSpPr txBox="1"/>
          <p:nvPr>
            <p:ph type="title"/>
          </p:nvPr>
        </p:nvSpPr>
        <p:spPr>
          <a:xfrm>
            <a:off x="713225" y="445025"/>
            <a:ext cx="3858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7" name="Google Shape;227;p6"/>
          <p:cNvSpPr/>
          <p:nvPr/>
        </p:nvSpPr>
        <p:spPr>
          <a:xfrm>
            <a:off x="8700596" y="885330"/>
            <a:ext cx="443414" cy="403922"/>
          </a:xfrm>
          <a:custGeom>
            <a:rect b="b" l="l" r="r" t="t"/>
            <a:pathLst>
              <a:path extrusionOk="0" h="12079" w="13260">
                <a:moveTo>
                  <a:pt x="6630" y="0"/>
                </a:moveTo>
                <a:cubicBezTo>
                  <a:pt x="5085" y="0"/>
                  <a:pt x="3540" y="590"/>
                  <a:pt x="2360" y="1770"/>
                </a:cubicBezTo>
                <a:cubicBezTo>
                  <a:pt x="1" y="4129"/>
                  <a:pt x="1" y="7950"/>
                  <a:pt x="2360" y="10309"/>
                </a:cubicBezTo>
                <a:cubicBezTo>
                  <a:pt x="3540" y="11489"/>
                  <a:pt x="5085" y="12079"/>
                  <a:pt x="6630" y="12079"/>
                </a:cubicBezTo>
                <a:cubicBezTo>
                  <a:pt x="8175" y="12079"/>
                  <a:pt x="9720" y="11489"/>
                  <a:pt x="10900" y="10309"/>
                </a:cubicBezTo>
                <a:cubicBezTo>
                  <a:pt x="13260" y="7950"/>
                  <a:pt x="13260" y="4129"/>
                  <a:pt x="10900" y="1770"/>
                </a:cubicBezTo>
                <a:cubicBezTo>
                  <a:pt x="9720" y="590"/>
                  <a:pt x="8175" y="0"/>
                  <a:pt x="6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6"/>
          <p:cNvGrpSpPr/>
          <p:nvPr/>
        </p:nvGrpSpPr>
        <p:grpSpPr>
          <a:xfrm>
            <a:off x="8291364" y="131329"/>
            <a:ext cx="555934" cy="466650"/>
            <a:chOff x="4723089" y="2279829"/>
            <a:chExt cx="555934" cy="466650"/>
          </a:xfrm>
        </p:grpSpPr>
        <p:sp>
          <p:nvSpPr>
            <p:cNvPr id="229" name="Google Shape;229;p6"/>
            <p:cNvSpPr/>
            <p:nvPr/>
          </p:nvSpPr>
          <p:spPr>
            <a:xfrm>
              <a:off x="4723089" y="2279829"/>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4798797" y="2279829"/>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4874471" y="2279829"/>
              <a:ext cx="25682" cy="21669"/>
            </a:xfrm>
            <a:custGeom>
              <a:rect b="b" l="l" r="r" t="t"/>
              <a:pathLst>
                <a:path extrusionOk="0" h="648" w="768">
                  <a:moveTo>
                    <a:pt x="444" y="1"/>
                  </a:moveTo>
                  <a:cubicBezTo>
                    <a:pt x="145" y="1"/>
                    <a:pt x="1" y="348"/>
                    <a:pt x="204" y="552"/>
                  </a:cubicBezTo>
                  <a:cubicBezTo>
                    <a:pt x="270" y="618"/>
                    <a:pt x="353" y="647"/>
                    <a:pt x="434" y="647"/>
                  </a:cubicBezTo>
                  <a:cubicBezTo>
                    <a:pt x="603"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4950579" y="2279829"/>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5026287" y="2279829"/>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5101960" y="2279829"/>
              <a:ext cx="25682" cy="21669"/>
            </a:xfrm>
            <a:custGeom>
              <a:rect b="b" l="l" r="r" t="t"/>
              <a:pathLst>
                <a:path extrusionOk="0" h="648" w="768">
                  <a:moveTo>
                    <a:pt x="432" y="1"/>
                  </a:moveTo>
                  <a:cubicBezTo>
                    <a:pt x="145" y="1"/>
                    <a:pt x="1" y="348"/>
                    <a:pt x="204" y="552"/>
                  </a:cubicBezTo>
                  <a:cubicBezTo>
                    <a:pt x="270" y="618"/>
                    <a:pt x="353" y="647"/>
                    <a:pt x="434" y="647"/>
                  </a:cubicBezTo>
                  <a:cubicBezTo>
                    <a:pt x="603" y="647"/>
                    <a:pt x="767" y="519"/>
                    <a:pt x="767" y="324"/>
                  </a:cubicBezTo>
                  <a:cubicBezTo>
                    <a:pt x="767"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5177668" y="2279829"/>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5253776" y="2279829"/>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4723089" y="2343531"/>
              <a:ext cx="25281" cy="21636"/>
            </a:xfrm>
            <a:custGeom>
              <a:rect b="b" l="l" r="r" t="t"/>
              <a:pathLst>
                <a:path extrusionOk="0" h="647" w="756">
                  <a:moveTo>
                    <a:pt x="432" y="0"/>
                  </a:moveTo>
                  <a:cubicBezTo>
                    <a:pt x="144" y="0"/>
                    <a:pt x="1"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4798797" y="2343531"/>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4874471" y="2343531"/>
              <a:ext cx="25682" cy="21803"/>
            </a:xfrm>
            <a:custGeom>
              <a:rect b="b" l="l" r="r" t="t"/>
              <a:pathLst>
                <a:path extrusionOk="0" h="652" w="768">
                  <a:moveTo>
                    <a:pt x="444" y="0"/>
                  </a:moveTo>
                  <a:cubicBezTo>
                    <a:pt x="157" y="0"/>
                    <a:pt x="1" y="348"/>
                    <a:pt x="204" y="551"/>
                  </a:cubicBezTo>
                  <a:cubicBezTo>
                    <a:pt x="271" y="621"/>
                    <a:pt x="353" y="652"/>
                    <a:pt x="434" y="652"/>
                  </a:cubicBezTo>
                  <a:cubicBezTo>
                    <a:pt x="603" y="652"/>
                    <a:pt x="767" y="518"/>
                    <a:pt x="767" y="324"/>
                  </a:cubicBezTo>
                  <a:cubicBezTo>
                    <a:pt x="755"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4950579" y="2343531"/>
              <a:ext cx="25281" cy="21636"/>
            </a:xfrm>
            <a:custGeom>
              <a:rect b="b" l="l" r="r" t="t"/>
              <a:pathLst>
                <a:path extrusionOk="0" h="647" w="756">
                  <a:moveTo>
                    <a:pt x="432" y="0"/>
                  </a:moveTo>
                  <a:cubicBezTo>
                    <a:pt x="144" y="0"/>
                    <a:pt x="1"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5026287" y="234353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5101960" y="2343531"/>
              <a:ext cx="25682" cy="21636"/>
            </a:xfrm>
            <a:custGeom>
              <a:rect b="b" l="l" r="r" t="t"/>
              <a:pathLst>
                <a:path extrusionOk="0" h="647" w="768">
                  <a:moveTo>
                    <a:pt x="432" y="0"/>
                  </a:moveTo>
                  <a:cubicBezTo>
                    <a:pt x="145" y="0"/>
                    <a:pt x="1" y="348"/>
                    <a:pt x="204" y="551"/>
                  </a:cubicBezTo>
                  <a:cubicBezTo>
                    <a:pt x="270" y="617"/>
                    <a:pt x="353" y="647"/>
                    <a:pt x="434" y="647"/>
                  </a:cubicBezTo>
                  <a:cubicBezTo>
                    <a:pt x="603" y="647"/>
                    <a:pt x="767" y="518"/>
                    <a:pt x="767" y="324"/>
                  </a:cubicBezTo>
                  <a:cubicBezTo>
                    <a:pt x="767"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5177668" y="2343531"/>
              <a:ext cx="25682" cy="21636"/>
            </a:xfrm>
            <a:custGeom>
              <a:rect b="b" l="l" r="r" t="t"/>
              <a:pathLst>
                <a:path extrusionOk="0" h="647" w="768">
                  <a:moveTo>
                    <a:pt x="444" y="0"/>
                  </a:moveTo>
                  <a:cubicBezTo>
                    <a:pt x="144" y="0"/>
                    <a:pt x="1" y="348"/>
                    <a:pt x="204" y="551"/>
                  </a:cubicBezTo>
                  <a:cubicBezTo>
                    <a:pt x="274" y="617"/>
                    <a:pt x="358" y="647"/>
                    <a:pt x="439"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a:off x="5253776" y="234353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472670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a:off x="4798797" y="2406799"/>
              <a:ext cx="25648" cy="22037"/>
            </a:xfrm>
            <a:custGeom>
              <a:rect b="b" l="l" r="r" t="t"/>
              <a:pathLst>
                <a:path extrusionOk="0" h="659" w="767">
                  <a:moveTo>
                    <a:pt x="431" y="1"/>
                  </a:moveTo>
                  <a:cubicBezTo>
                    <a:pt x="144" y="1"/>
                    <a:pt x="0" y="360"/>
                    <a:pt x="204" y="564"/>
                  </a:cubicBezTo>
                  <a:cubicBezTo>
                    <a:pt x="270" y="629"/>
                    <a:pt x="352" y="659"/>
                    <a:pt x="433" y="659"/>
                  </a:cubicBezTo>
                  <a:cubicBezTo>
                    <a:pt x="602" y="659"/>
                    <a:pt x="767" y="530"/>
                    <a:pt x="767" y="336"/>
                  </a:cubicBezTo>
                  <a:cubicBezTo>
                    <a:pt x="767"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a:off x="4874471" y="2406799"/>
              <a:ext cx="25682" cy="22037"/>
            </a:xfrm>
            <a:custGeom>
              <a:rect b="b" l="l" r="r" t="t"/>
              <a:pathLst>
                <a:path extrusionOk="0" h="659" w="768">
                  <a:moveTo>
                    <a:pt x="444" y="1"/>
                  </a:moveTo>
                  <a:cubicBezTo>
                    <a:pt x="145" y="1"/>
                    <a:pt x="1" y="348"/>
                    <a:pt x="204" y="564"/>
                  </a:cubicBezTo>
                  <a:cubicBezTo>
                    <a:pt x="270" y="629"/>
                    <a:pt x="353" y="659"/>
                    <a:pt x="434" y="659"/>
                  </a:cubicBezTo>
                  <a:cubicBezTo>
                    <a:pt x="603" y="659"/>
                    <a:pt x="767" y="530"/>
                    <a:pt x="767" y="336"/>
                  </a:cubicBezTo>
                  <a:cubicBezTo>
                    <a:pt x="767" y="156"/>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495419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5026287" y="2406799"/>
              <a:ext cx="25247" cy="22037"/>
            </a:xfrm>
            <a:custGeom>
              <a:rect b="b" l="l" r="r" t="t"/>
              <a:pathLst>
                <a:path extrusionOk="0" h="659" w="755">
                  <a:moveTo>
                    <a:pt x="431" y="1"/>
                  </a:moveTo>
                  <a:cubicBezTo>
                    <a:pt x="144" y="1"/>
                    <a:pt x="0" y="360"/>
                    <a:pt x="204" y="564"/>
                  </a:cubicBezTo>
                  <a:cubicBezTo>
                    <a:pt x="270" y="629"/>
                    <a:pt x="351" y="659"/>
                    <a:pt x="430" y="659"/>
                  </a:cubicBezTo>
                  <a:cubicBezTo>
                    <a:pt x="596" y="659"/>
                    <a:pt x="755" y="530"/>
                    <a:pt x="755" y="336"/>
                  </a:cubicBezTo>
                  <a:cubicBezTo>
                    <a:pt x="755"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5105572" y="2406799"/>
              <a:ext cx="22070" cy="22070"/>
            </a:xfrm>
            <a:custGeom>
              <a:rect b="b" l="l" r="r" t="t"/>
              <a:pathLst>
                <a:path extrusionOk="0" h="660" w="660">
                  <a:moveTo>
                    <a:pt x="324" y="1"/>
                  </a:moveTo>
                  <a:cubicBezTo>
                    <a:pt x="144" y="1"/>
                    <a:pt x="1" y="156"/>
                    <a:pt x="1" y="324"/>
                  </a:cubicBezTo>
                  <a:cubicBezTo>
                    <a:pt x="1" y="504"/>
                    <a:pt x="144" y="659"/>
                    <a:pt x="324" y="659"/>
                  </a:cubicBezTo>
                  <a:cubicBezTo>
                    <a:pt x="504" y="659"/>
                    <a:pt x="659" y="504"/>
                    <a:pt x="659" y="324"/>
                  </a:cubicBezTo>
                  <a:cubicBezTo>
                    <a:pt x="659" y="156"/>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518168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5253776" y="2406799"/>
              <a:ext cx="25247" cy="22037"/>
            </a:xfrm>
            <a:custGeom>
              <a:rect b="b" l="l" r="r" t="t"/>
              <a:pathLst>
                <a:path extrusionOk="0" h="659" w="755">
                  <a:moveTo>
                    <a:pt x="431" y="1"/>
                  </a:moveTo>
                  <a:cubicBezTo>
                    <a:pt x="144" y="1"/>
                    <a:pt x="0" y="360"/>
                    <a:pt x="204" y="564"/>
                  </a:cubicBezTo>
                  <a:cubicBezTo>
                    <a:pt x="270" y="629"/>
                    <a:pt x="351" y="659"/>
                    <a:pt x="430" y="659"/>
                  </a:cubicBezTo>
                  <a:cubicBezTo>
                    <a:pt x="596" y="659"/>
                    <a:pt x="755" y="530"/>
                    <a:pt x="755" y="336"/>
                  </a:cubicBezTo>
                  <a:cubicBezTo>
                    <a:pt x="755"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4723089" y="2470468"/>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4798797" y="2470468"/>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4874471" y="2470468"/>
              <a:ext cx="25682" cy="21669"/>
            </a:xfrm>
            <a:custGeom>
              <a:rect b="b" l="l" r="r" t="t"/>
              <a:pathLst>
                <a:path extrusionOk="0" h="648" w="768">
                  <a:moveTo>
                    <a:pt x="444" y="1"/>
                  </a:moveTo>
                  <a:cubicBezTo>
                    <a:pt x="145" y="1"/>
                    <a:pt x="1" y="348"/>
                    <a:pt x="204" y="552"/>
                  </a:cubicBezTo>
                  <a:cubicBezTo>
                    <a:pt x="270" y="618"/>
                    <a:pt x="353" y="647"/>
                    <a:pt x="434" y="647"/>
                  </a:cubicBezTo>
                  <a:cubicBezTo>
                    <a:pt x="603"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4950579" y="2470468"/>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5026287" y="2470468"/>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5101960" y="2470468"/>
              <a:ext cx="25682" cy="21669"/>
            </a:xfrm>
            <a:custGeom>
              <a:rect b="b" l="l" r="r" t="t"/>
              <a:pathLst>
                <a:path extrusionOk="0" h="648" w="768">
                  <a:moveTo>
                    <a:pt x="432" y="1"/>
                  </a:moveTo>
                  <a:cubicBezTo>
                    <a:pt x="145" y="1"/>
                    <a:pt x="1" y="348"/>
                    <a:pt x="204" y="552"/>
                  </a:cubicBezTo>
                  <a:cubicBezTo>
                    <a:pt x="270" y="618"/>
                    <a:pt x="353" y="647"/>
                    <a:pt x="434" y="647"/>
                  </a:cubicBezTo>
                  <a:cubicBezTo>
                    <a:pt x="603" y="647"/>
                    <a:pt x="767" y="519"/>
                    <a:pt x="767" y="324"/>
                  </a:cubicBezTo>
                  <a:cubicBezTo>
                    <a:pt x="767"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5177668" y="2470468"/>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5253776" y="2470468"/>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472670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4798797" y="2534171"/>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a:off x="4874471" y="2534171"/>
              <a:ext cx="25682" cy="21636"/>
            </a:xfrm>
            <a:custGeom>
              <a:rect b="b" l="l" r="r" t="t"/>
              <a:pathLst>
                <a:path extrusionOk="0" h="647" w="768">
                  <a:moveTo>
                    <a:pt x="444" y="0"/>
                  </a:moveTo>
                  <a:cubicBezTo>
                    <a:pt x="145" y="0"/>
                    <a:pt x="1" y="348"/>
                    <a:pt x="204" y="551"/>
                  </a:cubicBezTo>
                  <a:cubicBezTo>
                    <a:pt x="270" y="617"/>
                    <a:pt x="353" y="647"/>
                    <a:pt x="434" y="647"/>
                  </a:cubicBezTo>
                  <a:cubicBezTo>
                    <a:pt x="603"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a:off x="495419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5026287" y="253417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5105572" y="2534171"/>
              <a:ext cx="22070" cy="21669"/>
            </a:xfrm>
            <a:custGeom>
              <a:rect b="b" l="l" r="r" t="t"/>
              <a:pathLst>
                <a:path extrusionOk="0" h="648" w="660">
                  <a:moveTo>
                    <a:pt x="324" y="0"/>
                  </a:moveTo>
                  <a:cubicBezTo>
                    <a:pt x="144" y="0"/>
                    <a:pt x="1" y="144"/>
                    <a:pt x="1" y="324"/>
                  </a:cubicBezTo>
                  <a:cubicBezTo>
                    <a:pt x="1" y="503"/>
                    <a:pt x="144" y="647"/>
                    <a:pt x="324" y="647"/>
                  </a:cubicBezTo>
                  <a:cubicBezTo>
                    <a:pt x="504" y="647"/>
                    <a:pt x="659" y="503"/>
                    <a:pt x="659" y="324"/>
                  </a:cubicBezTo>
                  <a:cubicBezTo>
                    <a:pt x="659"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518168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5253776" y="253417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472670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4798797" y="2597840"/>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8"/>
                    <a:pt x="767" y="324"/>
                  </a:cubicBezTo>
                  <a:cubicBezTo>
                    <a:pt x="767"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4874604" y="2597840"/>
              <a:ext cx="25548" cy="21669"/>
            </a:xfrm>
            <a:custGeom>
              <a:rect b="b" l="l" r="r" t="t"/>
              <a:pathLst>
                <a:path extrusionOk="0" h="648" w="764">
                  <a:moveTo>
                    <a:pt x="459" y="0"/>
                  </a:moveTo>
                  <a:cubicBezTo>
                    <a:pt x="453" y="0"/>
                    <a:pt x="447" y="0"/>
                    <a:pt x="440" y="1"/>
                  </a:cubicBezTo>
                  <a:cubicBezTo>
                    <a:pt x="435" y="0"/>
                    <a:pt x="430" y="0"/>
                    <a:pt x="425" y="0"/>
                  </a:cubicBezTo>
                  <a:cubicBezTo>
                    <a:pt x="136" y="0"/>
                    <a:pt x="0" y="351"/>
                    <a:pt x="200" y="552"/>
                  </a:cubicBezTo>
                  <a:cubicBezTo>
                    <a:pt x="266" y="618"/>
                    <a:pt x="349" y="647"/>
                    <a:pt x="430" y="647"/>
                  </a:cubicBezTo>
                  <a:cubicBezTo>
                    <a:pt x="599" y="647"/>
                    <a:pt x="763" y="518"/>
                    <a:pt x="763" y="324"/>
                  </a:cubicBezTo>
                  <a:cubicBezTo>
                    <a:pt x="763" y="151"/>
                    <a:pt x="630" y="0"/>
                    <a:pt x="4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495419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5026287" y="2597840"/>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5105572" y="2597439"/>
              <a:ext cx="22070" cy="22070"/>
            </a:xfrm>
            <a:custGeom>
              <a:rect b="b" l="l" r="r" t="t"/>
              <a:pathLst>
                <a:path extrusionOk="0" h="660" w="660">
                  <a:moveTo>
                    <a:pt x="324" y="1"/>
                  </a:moveTo>
                  <a:cubicBezTo>
                    <a:pt x="144" y="1"/>
                    <a:pt x="1" y="156"/>
                    <a:pt x="1" y="336"/>
                  </a:cubicBezTo>
                  <a:cubicBezTo>
                    <a:pt x="1" y="516"/>
                    <a:pt x="144" y="659"/>
                    <a:pt x="324" y="659"/>
                  </a:cubicBezTo>
                  <a:cubicBezTo>
                    <a:pt x="504" y="659"/>
                    <a:pt x="659" y="516"/>
                    <a:pt x="659" y="336"/>
                  </a:cubicBezTo>
                  <a:cubicBezTo>
                    <a:pt x="659" y="156"/>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518168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a:off x="5253776" y="2597840"/>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a:off x="4723089" y="2661141"/>
              <a:ext cx="25281" cy="21803"/>
            </a:xfrm>
            <a:custGeom>
              <a:rect b="b" l="l" r="r" t="t"/>
              <a:pathLst>
                <a:path extrusionOk="0" h="652" w="756">
                  <a:moveTo>
                    <a:pt x="432" y="0"/>
                  </a:moveTo>
                  <a:cubicBezTo>
                    <a:pt x="144" y="0"/>
                    <a:pt x="1"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4798797" y="2661141"/>
              <a:ext cx="25648" cy="21803"/>
            </a:xfrm>
            <a:custGeom>
              <a:rect b="b" l="l" r="r" t="t"/>
              <a:pathLst>
                <a:path extrusionOk="0" h="652" w="767">
                  <a:moveTo>
                    <a:pt x="431" y="0"/>
                  </a:moveTo>
                  <a:cubicBezTo>
                    <a:pt x="144" y="0"/>
                    <a:pt x="0" y="347"/>
                    <a:pt x="204" y="551"/>
                  </a:cubicBezTo>
                  <a:cubicBezTo>
                    <a:pt x="270" y="621"/>
                    <a:pt x="352" y="652"/>
                    <a:pt x="433" y="652"/>
                  </a:cubicBezTo>
                  <a:cubicBezTo>
                    <a:pt x="603" y="652"/>
                    <a:pt x="767" y="518"/>
                    <a:pt x="767" y="323"/>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4874471" y="2661141"/>
              <a:ext cx="25682" cy="21803"/>
            </a:xfrm>
            <a:custGeom>
              <a:rect b="b" l="l" r="r" t="t"/>
              <a:pathLst>
                <a:path extrusionOk="0" h="652" w="768">
                  <a:moveTo>
                    <a:pt x="444" y="0"/>
                  </a:moveTo>
                  <a:cubicBezTo>
                    <a:pt x="145" y="0"/>
                    <a:pt x="1" y="347"/>
                    <a:pt x="204" y="551"/>
                  </a:cubicBezTo>
                  <a:cubicBezTo>
                    <a:pt x="271" y="621"/>
                    <a:pt x="353" y="652"/>
                    <a:pt x="434" y="652"/>
                  </a:cubicBezTo>
                  <a:cubicBezTo>
                    <a:pt x="603" y="652"/>
                    <a:pt x="767" y="518"/>
                    <a:pt x="767" y="323"/>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4950579" y="2661141"/>
              <a:ext cx="25281" cy="21803"/>
            </a:xfrm>
            <a:custGeom>
              <a:rect b="b" l="l" r="r" t="t"/>
              <a:pathLst>
                <a:path extrusionOk="0" h="652" w="756">
                  <a:moveTo>
                    <a:pt x="432" y="0"/>
                  </a:moveTo>
                  <a:cubicBezTo>
                    <a:pt x="144" y="0"/>
                    <a:pt x="1"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5026287" y="2661141"/>
              <a:ext cx="25247" cy="21803"/>
            </a:xfrm>
            <a:custGeom>
              <a:rect b="b" l="l" r="r" t="t"/>
              <a:pathLst>
                <a:path extrusionOk="0" h="652" w="755">
                  <a:moveTo>
                    <a:pt x="431" y="0"/>
                  </a:moveTo>
                  <a:cubicBezTo>
                    <a:pt x="144" y="0"/>
                    <a:pt x="0" y="347"/>
                    <a:pt x="204" y="551"/>
                  </a:cubicBezTo>
                  <a:cubicBezTo>
                    <a:pt x="270" y="621"/>
                    <a:pt x="351" y="652"/>
                    <a:pt x="430" y="652"/>
                  </a:cubicBezTo>
                  <a:cubicBezTo>
                    <a:pt x="596" y="652"/>
                    <a:pt x="755" y="518"/>
                    <a:pt x="755"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5101960" y="2661141"/>
              <a:ext cx="25682" cy="21803"/>
            </a:xfrm>
            <a:custGeom>
              <a:rect b="b" l="l" r="r" t="t"/>
              <a:pathLst>
                <a:path extrusionOk="0" h="652" w="768">
                  <a:moveTo>
                    <a:pt x="432" y="0"/>
                  </a:moveTo>
                  <a:cubicBezTo>
                    <a:pt x="145" y="0"/>
                    <a:pt x="1" y="347"/>
                    <a:pt x="204" y="551"/>
                  </a:cubicBezTo>
                  <a:cubicBezTo>
                    <a:pt x="271" y="621"/>
                    <a:pt x="353" y="652"/>
                    <a:pt x="434" y="652"/>
                  </a:cubicBezTo>
                  <a:cubicBezTo>
                    <a:pt x="603" y="652"/>
                    <a:pt x="767" y="518"/>
                    <a:pt x="767" y="323"/>
                  </a:cubicBezTo>
                  <a:cubicBezTo>
                    <a:pt x="767"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177668" y="2661141"/>
              <a:ext cx="25682" cy="21803"/>
            </a:xfrm>
            <a:custGeom>
              <a:rect b="b" l="l" r="r" t="t"/>
              <a:pathLst>
                <a:path extrusionOk="0" h="652" w="768">
                  <a:moveTo>
                    <a:pt x="444" y="0"/>
                  </a:moveTo>
                  <a:cubicBezTo>
                    <a:pt x="144" y="0"/>
                    <a:pt x="1" y="347"/>
                    <a:pt x="204" y="551"/>
                  </a:cubicBezTo>
                  <a:cubicBezTo>
                    <a:pt x="274" y="621"/>
                    <a:pt x="358" y="652"/>
                    <a:pt x="439" y="652"/>
                  </a:cubicBezTo>
                  <a:cubicBezTo>
                    <a:pt x="608" y="652"/>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253776" y="2661141"/>
              <a:ext cx="25247" cy="21803"/>
            </a:xfrm>
            <a:custGeom>
              <a:rect b="b" l="l" r="r" t="t"/>
              <a:pathLst>
                <a:path extrusionOk="0" h="652" w="755">
                  <a:moveTo>
                    <a:pt x="431" y="0"/>
                  </a:moveTo>
                  <a:cubicBezTo>
                    <a:pt x="144" y="0"/>
                    <a:pt x="0" y="347"/>
                    <a:pt x="204" y="551"/>
                  </a:cubicBezTo>
                  <a:cubicBezTo>
                    <a:pt x="270" y="621"/>
                    <a:pt x="351" y="652"/>
                    <a:pt x="430" y="652"/>
                  </a:cubicBezTo>
                  <a:cubicBezTo>
                    <a:pt x="596" y="652"/>
                    <a:pt x="755" y="518"/>
                    <a:pt x="755"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472670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4798797" y="2724810"/>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4874471" y="2724810"/>
              <a:ext cx="25682" cy="21636"/>
            </a:xfrm>
            <a:custGeom>
              <a:rect b="b" l="l" r="r" t="t"/>
              <a:pathLst>
                <a:path extrusionOk="0" h="647" w="768">
                  <a:moveTo>
                    <a:pt x="444" y="0"/>
                  </a:moveTo>
                  <a:cubicBezTo>
                    <a:pt x="145" y="0"/>
                    <a:pt x="1" y="348"/>
                    <a:pt x="204" y="551"/>
                  </a:cubicBezTo>
                  <a:cubicBezTo>
                    <a:pt x="270" y="617"/>
                    <a:pt x="353" y="647"/>
                    <a:pt x="434" y="647"/>
                  </a:cubicBezTo>
                  <a:cubicBezTo>
                    <a:pt x="603"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495419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5026287" y="2724810"/>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5105572" y="2724810"/>
              <a:ext cx="22070" cy="21669"/>
            </a:xfrm>
            <a:custGeom>
              <a:rect b="b" l="l" r="r" t="t"/>
              <a:pathLst>
                <a:path extrusionOk="0" h="648" w="660">
                  <a:moveTo>
                    <a:pt x="324" y="0"/>
                  </a:moveTo>
                  <a:cubicBezTo>
                    <a:pt x="144" y="0"/>
                    <a:pt x="1" y="144"/>
                    <a:pt x="1" y="324"/>
                  </a:cubicBezTo>
                  <a:cubicBezTo>
                    <a:pt x="1" y="503"/>
                    <a:pt x="144" y="647"/>
                    <a:pt x="324" y="647"/>
                  </a:cubicBezTo>
                  <a:cubicBezTo>
                    <a:pt x="504" y="647"/>
                    <a:pt x="659" y="503"/>
                    <a:pt x="659" y="324"/>
                  </a:cubicBezTo>
                  <a:cubicBezTo>
                    <a:pt x="659"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18168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253776" y="2724810"/>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6"/>
          <p:cNvSpPr/>
          <p:nvPr/>
        </p:nvSpPr>
        <p:spPr>
          <a:xfrm>
            <a:off x="9007800" y="0"/>
            <a:ext cx="136201" cy="1645718"/>
          </a:xfrm>
          <a:custGeom>
            <a:rect b="b" l="l" r="r" t="t"/>
            <a:pathLst>
              <a:path extrusionOk="0" h="62126" w="4073">
                <a:moveTo>
                  <a:pt x="0" y="0"/>
                </a:moveTo>
                <a:lnTo>
                  <a:pt x="0" y="62125"/>
                </a:lnTo>
                <a:lnTo>
                  <a:pt x="4072" y="62125"/>
                </a:lnTo>
                <a:lnTo>
                  <a:pt x="40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4" name="Shape 294"/>
        <p:cNvGrpSpPr/>
        <p:nvPr/>
      </p:nvGrpSpPr>
      <p:grpSpPr>
        <a:xfrm>
          <a:off x="0" y="0"/>
          <a:ext cx="0" cy="0"/>
          <a:chOff x="0" y="0"/>
          <a:chExt cx="0" cy="0"/>
        </a:xfrm>
      </p:grpSpPr>
      <p:cxnSp>
        <p:nvCxnSpPr>
          <p:cNvPr id="295" name="Google Shape;295;p7"/>
          <p:cNvCxnSpPr/>
          <p:nvPr/>
        </p:nvCxnSpPr>
        <p:spPr>
          <a:xfrm rot="10800000">
            <a:off x="8057675" y="1840400"/>
            <a:ext cx="0" cy="4203600"/>
          </a:xfrm>
          <a:prstGeom prst="straightConnector1">
            <a:avLst/>
          </a:prstGeom>
          <a:noFill/>
          <a:ln cap="flat" cmpd="sng" w="9525">
            <a:solidFill>
              <a:schemeClr val="dk1"/>
            </a:solidFill>
            <a:prstDash val="solid"/>
            <a:round/>
            <a:headEnd len="med" w="med" type="none"/>
            <a:tailEnd len="med" w="med" type="none"/>
          </a:ln>
        </p:spPr>
      </p:cxnSp>
      <p:sp>
        <p:nvSpPr>
          <p:cNvPr id="296" name="Google Shape;296;p7"/>
          <p:cNvSpPr/>
          <p:nvPr/>
        </p:nvSpPr>
        <p:spPr>
          <a:xfrm>
            <a:off x="990474" y="1121063"/>
            <a:ext cx="719331" cy="719331"/>
          </a:xfrm>
          <a:custGeom>
            <a:rect b="b" l="l" r="r" t="t"/>
            <a:pathLst>
              <a:path extrusionOk="0" fill="none" h="18673" w="18673">
                <a:moveTo>
                  <a:pt x="18672" y="9330"/>
                </a:moveTo>
                <a:cubicBezTo>
                  <a:pt x="18672" y="14493"/>
                  <a:pt x="14492" y="18673"/>
                  <a:pt x="9330" y="18673"/>
                </a:cubicBezTo>
                <a:cubicBezTo>
                  <a:pt x="4180" y="18673"/>
                  <a:pt x="0" y="14493"/>
                  <a:pt x="0" y="9330"/>
                </a:cubicBezTo>
                <a:cubicBezTo>
                  <a:pt x="0" y="4180"/>
                  <a:pt x="4180" y="0"/>
                  <a:pt x="9330" y="0"/>
                </a:cubicBezTo>
                <a:cubicBezTo>
                  <a:pt x="14492" y="0"/>
                  <a:pt x="18672" y="4180"/>
                  <a:pt x="18672" y="9330"/>
                </a:cubicBezTo>
                <a:close/>
              </a:path>
            </a:pathLst>
          </a:custGeom>
          <a:noFill/>
          <a:ln cap="flat" cmpd="sng" w="9525">
            <a:solidFill>
              <a:srgbClr val="121426"/>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1128446" y="1278780"/>
            <a:ext cx="443414" cy="403922"/>
          </a:xfrm>
          <a:custGeom>
            <a:rect b="b" l="l" r="r" t="t"/>
            <a:pathLst>
              <a:path extrusionOk="0" h="12079" w="13260">
                <a:moveTo>
                  <a:pt x="6630" y="0"/>
                </a:moveTo>
                <a:cubicBezTo>
                  <a:pt x="5085" y="0"/>
                  <a:pt x="3540" y="590"/>
                  <a:pt x="2360" y="1770"/>
                </a:cubicBezTo>
                <a:cubicBezTo>
                  <a:pt x="1" y="4129"/>
                  <a:pt x="1" y="7950"/>
                  <a:pt x="2360" y="10309"/>
                </a:cubicBezTo>
                <a:cubicBezTo>
                  <a:pt x="3540" y="11489"/>
                  <a:pt x="5085" y="12079"/>
                  <a:pt x="6630" y="12079"/>
                </a:cubicBezTo>
                <a:cubicBezTo>
                  <a:pt x="8175" y="12079"/>
                  <a:pt x="9720" y="11489"/>
                  <a:pt x="10900" y="10309"/>
                </a:cubicBezTo>
                <a:cubicBezTo>
                  <a:pt x="13260" y="7950"/>
                  <a:pt x="13260" y="4129"/>
                  <a:pt x="10900" y="1770"/>
                </a:cubicBezTo>
                <a:cubicBezTo>
                  <a:pt x="9720" y="590"/>
                  <a:pt x="8175" y="0"/>
                  <a:pt x="6630" y="0"/>
                </a:cubicBezTo>
                <a:close/>
              </a:path>
            </a:pathLst>
          </a:custGeom>
          <a:solidFill>
            <a:srgbClr val="FB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1571862" y="539500"/>
            <a:ext cx="4934100" cy="460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8197846" y="3552992"/>
            <a:ext cx="719361" cy="1601274"/>
          </a:xfrm>
          <a:custGeom>
            <a:rect b="b" l="l" r="r" t="t"/>
            <a:pathLst>
              <a:path extrusionOk="0" h="47885" w="21512">
                <a:moveTo>
                  <a:pt x="1" y="0"/>
                </a:moveTo>
                <a:lnTo>
                  <a:pt x="1" y="47885"/>
                </a:lnTo>
                <a:lnTo>
                  <a:pt x="21512" y="47885"/>
                </a:lnTo>
                <a:lnTo>
                  <a:pt x="21512" y="0"/>
                </a:lnTo>
                <a:close/>
              </a:path>
            </a:pathLst>
          </a:custGeom>
          <a:solidFill>
            <a:srgbClr val="006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6273086" y="4361191"/>
            <a:ext cx="2870924" cy="358076"/>
          </a:xfrm>
          <a:custGeom>
            <a:rect b="b" l="l" r="r" t="t"/>
            <a:pathLst>
              <a:path extrusionOk="0" h="10708" w="85853">
                <a:moveTo>
                  <a:pt x="1" y="0"/>
                </a:moveTo>
                <a:lnTo>
                  <a:pt x="1" y="10708"/>
                </a:lnTo>
                <a:lnTo>
                  <a:pt x="85853" y="10708"/>
                </a:lnTo>
                <a:lnTo>
                  <a:pt x="85853" y="0"/>
                </a:lnTo>
                <a:close/>
              </a:path>
            </a:pathLst>
          </a:custGeom>
          <a:solidFill>
            <a:srgbClr val="FB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7"/>
          <p:cNvGrpSpPr/>
          <p:nvPr/>
        </p:nvGrpSpPr>
        <p:grpSpPr>
          <a:xfrm>
            <a:off x="8279551" y="180541"/>
            <a:ext cx="555940" cy="467056"/>
            <a:chOff x="1655600" y="1342675"/>
            <a:chExt cx="415625" cy="349175"/>
          </a:xfrm>
        </p:grpSpPr>
        <p:sp>
          <p:nvSpPr>
            <p:cNvPr id="302" name="Google Shape;302;p7"/>
            <p:cNvSpPr/>
            <p:nvPr/>
          </p:nvSpPr>
          <p:spPr>
            <a:xfrm>
              <a:off x="1655600" y="134297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1712200"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1768800" y="134297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9"/>
                    <a:pt x="767" y="324"/>
                  </a:cubicBezTo>
                  <a:cubicBezTo>
                    <a:pt x="767" y="145"/>
                    <a:pt x="611" y="1"/>
                    <a:pt x="443"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1825675" y="1342675"/>
              <a:ext cx="18900" cy="16500"/>
            </a:xfrm>
            <a:custGeom>
              <a:rect b="b" l="l" r="r" t="t"/>
              <a:pathLst>
                <a:path extrusionOk="0" h="660" w="756">
                  <a:moveTo>
                    <a:pt x="432" y="1"/>
                  </a:moveTo>
                  <a:cubicBezTo>
                    <a:pt x="144" y="13"/>
                    <a:pt x="1" y="360"/>
                    <a:pt x="192" y="564"/>
                  </a:cubicBezTo>
                  <a:cubicBezTo>
                    <a:pt x="258" y="630"/>
                    <a:pt x="339" y="659"/>
                    <a:pt x="419" y="659"/>
                  </a:cubicBezTo>
                  <a:cubicBezTo>
                    <a:pt x="586" y="659"/>
                    <a:pt x="747" y="531"/>
                    <a:pt x="755" y="336"/>
                  </a:cubicBezTo>
                  <a:cubicBezTo>
                    <a:pt x="755" y="157"/>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1882275"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1938875" y="134297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1995450" y="134297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2052050" y="134297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1658300"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1712200"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1771475" y="1390300"/>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1828375"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1882275"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1941550" y="1390300"/>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1998150" y="1390300"/>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2052050" y="1390300"/>
              <a:ext cx="19175" cy="16175"/>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1658300"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1712200"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1771475" y="1437900"/>
              <a:ext cx="16500" cy="16200"/>
            </a:xfrm>
            <a:custGeom>
              <a:rect b="b" l="l" r="r" t="t"/>
              <a:pathLst>
                <a:path extrusionOk="0" h="648" w="660">
                  <a:moveTo>
                    <a:pt x="336" y="1"/>
                  </a:moveTo>
                  <a:cubicBezTo>
                    <a:pt x="157" y="1"/>
                    <a:pt x="1" y="144"/>
                    <a:pt x="1" y="324"/>
                  </a:cubicBezTo>
                  <a:cubicBezTo>
                    <a:pt x="1" y="504"/>
                    <a:pt x="157" y="647"/>
                    <a:pt x="336" y="647"/>
                  </a:cubicBezTo>
                  <a:cubicBezTo>
                    <a:pt x="504" y="647"/>
                    <a:pt x="660" y="504"/>
                    <a:pt x="660" y="324"/>
                  </a:cubicBezTo>
                  <a:cubicBezTo>
                    <a:pt x="660" y="144"/>
                    <a:pt x="504" y="1"/>
                    <a:pt x="336"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1828375"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1882275"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1941550" y="1437900"/>
              <a:ext cx="16200" cy="16200"/>
            </a:xfrm>
            <a:custGeom>
              <a:rect b="b" l="l" r="r" t="t"/>
              <a:pathLst>
                <a:path extrusionOk="0" h="648" w="648">
                  <a:moveTo>
                    <a:pt x="324" y="1"/>
                  </a:moveTo>
                  <a:cubicBezTo>
                    <a:pt x="145" y="1"/>
                    <a:pt x="1" y="144"/>
                    <a:pt x="1" y="324"/>
                  </a:cubicBezTo>
                  <a:cubicBezTo>
                    <a:pt x="1" y="504"/>
                    <a:pt x="145" y="647"/>
                    <a:pt x="324" y="647"/>
                  </a:cubicBezTo>
                  <a:cubicBezTo>
                    <a:pt x="504" y="647"/>
                    <a:pt x="648" y="504"/>
                    <a:pt x="648" y="324"/>
                  </a:cubicBezTo>
                  <a:cubicBezTo>
                    <a:pt x="648" y="144"/>
                    <a:pt x="504" y="1"/>
                    <a:pt x="32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1998150" y="1437900"/>
              <a:ext cx="16500" cy="16200"/>
            </a:xfrm>
            <a:custGeom>
              <a:rect b="b" l="l" r="r" t="t"/>
              <a:pathLst>
                <a:path extrusionOk="0" h="648" w="660">
                  <a:moveTo>
                    <a:pt x="336" y="1"/>
                  </a:moveTo>
                  <a:cubicBezTo>
                    <a:pt x="156" y="1"/>
                    <a:pt x="0" y="144"/>
                    <a:pt x="0" y="324"/>
                  </a:cubicBezTo>
                  <a:cubicBezTo>
                    <a:pt x="0" y="504"/>
                    <a:pt x="156" y="647"/>
                    <a:pt x="336" y="647"/>
                  </a:cubicBezTo>
                  <a:cubicBezTo>
                    <a:pt x="504" y="647"/>
                    <a:pt x="659" y="504"/>
                    <a:pt x="659" y="324"/>
                  </a:cubicBezTo>
                  <a:cubicBezTo>
                    <a:pt x="659" y="144"/>
                    <a:pt x="504" y="1"/>
                    <a:pt x="336"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2052050" y="14379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1655600" y="1485500"/>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1712200" y="14855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1768800" y="1485500"/>
              <a:ext cx="19175" cy="16200"/>
            </a:xfrm>
            <a:custGeom>
              <a:rect b="b" l="l" r="r" t="t"/>
              <a:pathLst>
                <a:path extrusionOk="0" h="648" w="767">
                  <a:moveTo>
                    <a:pt x="461" y="0"/>
                  </a:moveTo>
                  <a:cubicBezTo>
                    <a:pt x="455" y="0"/>
                    <a:pt x="449" y="1"/>
                    <a:pt x="443" y="1"/>
                  </a:cubicBezTo>
                  <a:cubicBezTo>
                    <a:pt x="144" y="1"/>
                    <a:pt x="0" y="348"/>
                    <a:pt x="204" y="552"/>
                  </a:cubicBezTo>
                  <a:cubicBezTo>
                    <a:pt x="270" y="618"/>
                    <a:pt x="352" y="647"/>
                    <a:pt x="433" y="647"/>
                  </a:cubicBezTo>
                  <a:cubicBezTo>
                    <a:pt x="602" y="647"/>
                    <a:pt x="767" y="519"/>
                    <a:pt x="767" y="324"/>
                  </a:cubicBezTo>
                  <a:cubicBezTo>
                    <a:pt x="767" y="151"/>
                    <a:pt x="622" y="0"/>
                    <a:pt x="461"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1825675" y="1485500"/>
              <a:ext cx="18900" cy="16200"/>
            </a:xfrm>
            <a:custGeom>
              <a:rect b="b" l="l" r="r" t="t"/>
              <a:pathLst>
                <a:path extrusionOk="0" h="648" w="756">
                  <a:moveTo>
                    <a:pt x="451" y="0"/>
                  </a:moveTo>
                  <a:cubicBezTo>
                    <a:pt x="445" y="0"/>
                    <a:pt x="438" y="1"/>
                    <a:pt x="432" y="1"/>
                  </a:cubicBezTo>
                  <a:cubicBezTo>
                    <a:pt x="132" y="1"/>
                    <a:pt x="1" y="348"/>
                    <a:pt x="204" y="552"/>
                  </a:cubicBezTo>
                  <a:cubicBezTo>
                    <a:pt x="270" y="618"/>
                    <a:pt x="351" y="647"/>
                    <a:pt x="431" y="647"/>
                  </a:cubicBezTo>
                  <a:cubicBezTo>
                    <a:pt x="596" y="647"/>
                    <a:pt x="755" y="519"/>
                    <a:pt x="755" y="324"/>
                  </a:cubicBezTo>
                  <a:cubicBezTo>
                    <a:pt x="755" y="151"/>
                    <a:pt x="622" y="0"/>
                    <a:pt x="451"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1882275" y="1485500"/>
              <a:ext cx="18875" cy="16200"/>
            </a:xfrm>
            <a:custGeom>
              <a:rect b="b" l="l" r="r" t="t"/>
              <a:pathLst>
                <a:path extrusionOk="0" h="648" w="755">
                  <a:moveTo>
                    <a:pt x="451" y="0"/>
                  </a:moveTo>
                  <a:cubicBezTo>
                    <a:pt x="445" y="0"/>
                    <a:pt x="438" y="1"/>
                    <a:pt x="432" y="1"/>
                  </a:cubicBezTo>
                  <a:cubicBezTo>
                    <a:pt x="144" y="1"/>
                    <a:pt x="0" y="348"/>
                    <a:pt x="204" y="552"/>
                  </a:cubicBezTo>
                  <a:cubicBezTo>
                    <a:pt x="270" y="618"/>
                    <a:pt x="351" y="647"/>
                    <a:pt x="430" y="647"/>
                  </a:cubicBezTo>
                  <a:cubicBezTo>
                    <a:pt x="596" y="647"/>
                    <a:pt x="755" y="519"/>
                    <a:pt x="755" y="324"/>
                  </a:cubicBezTo>
                  <a:cubicBezTo>
                    <a:pt x="755" y="151"/>
                    <a:pt x="621" y="0"/>
                    <a:pt x="451"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1938875" y="1485500"/>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1995450" y="1485500"/>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2052050" y="14855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1658300"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1712200"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1771475" y="1532825"/>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1828375"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1882275"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1941550" y="1532825"/>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1998150" y="1532825"/>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2052050" y="1532825"/>
              <a:ext cx="19175" cy="16325"/>
            </a:xfrm>
            <a:custGeom>
              <a:rect b="b" l="l" r="r" t="t"/>
              <a:pathLst>
                <a:path extrusionOk="0" h="653" w="767">
                  <a:moveTo>
                    <a:pt x="444" y="0"/>
                  </a:moveTo>
                  <a:cubicBezTo>
                    <a:pt x="156" y="0"/>
                    <a:pt x="0" y="348"/>
                    <a:pt x="216" y="551"/>
                  </a:cubicBezTo>
                  <a:cubicBezTo>
                    <a:pt x="282" y="621"/>
                    <a:pt x="363" y="652"/>
                    <a:pt x="443" y="652"/>
                  </a:cubicBezTo>
                  <a:cubicBezTo>
                    <a:pt x="608" y="652"/>
                    <a:pt x="767" y="518"/>
                    <a:pt x="767" y="324"/>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655600" y="158042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712200"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768800" y="158042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8"/>
                    <a:pt x="767" y="324"/>
                  </a:cubicBezTo>
                  <a:cubicBezTo>
                    <a:pt x="767" y="144"/>
                    <a:pt x="611" y="1"/>
                    <a:pt x="443"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825675" y="1580425"/>
              <a:ext cx="18900" cy="16200"/>
            </a:xfrm>
            <a:custGeom>
              <a:rect b="b" l="l" r="r" t="t"/>
              <a:pathLst>
                <a:path extrusionOk="0" h="648" w="756">
                  <a:moveTo>
                    <a:pt x="432" y="1"/>
                  </a:moveTo>
                  <a:cubicBezTo>
                    <a:pt x="132"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1882275"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1938875" y="158042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1995450" y="158042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8"/>
                    <a:pt x="767" y="324"/>
                  </a:cubicBezTo>
                  <a:cubicBezTo>
                    <a:pt x="767" y="144"/>
                    <a:pt x="612"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2052050" y="158042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1658300"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1712200"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1771475" y="1627750"/>
              <a:ext cx="16500" cy="16475"/>
            </a:xfrm>
            <a:custGeom>
              <a:rect b="b" l="l" r="r" t="t"/>
              <a:pathLst>
                <a:path extrusionOk="0" h="659" w="660">
                  <a:moveTo>
                    <a:pt x="336" y="0"/>
                  </a:moveTo>
                  <a:cubicBezTo>
                    <a:pt x="157" y="0"/>
                    <a:pt x="1" y="156"/>
                    <a:pt x="1" y="335"/>
                  </a:cubicBezTo>
                  <a:cubicBezTo>
                    <a:pt x="1" y="515"/>
                    <a:pt x="157" y="659"/>
                    <a:pt x="336" y="659"/>
                  </a:cubicBezTo>
                  <a:cubicBezTo>
                    <a:pt x="504" y="659"/>
                    <a:pt x="660" y="515"/>
                    <a:pt x="660" y="335"/>
                  </a:cubicBezTo>
                  <a:cubicBezTo>
                    <a:pt x="660" y="156"/>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1828375"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1882275"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1941550" y="1627750"/>
              <a:ext cx="16200" cy="16475"/>
            </a:xfrm>
            <a:custGeom>
              <a:rect b="b" l="l" r="r" t="t"/>
              <a:pathLst>
                <a:path extrusionOk="0" h="659" w="648">
                  <a:moveTo>
                    <a:pt x="324" y="0"/>
                  </a:moveTo>
                  <a:cubicBezTo>
                    <a:pt x="145" y="0"/>
                    <a:pt x="1" y="156"/>
                    <a:pt x="1" y="335"/>
                  </a:cubicBezTo>
                  <a:cubicBezTo>
                    <a:pt x="1" y="515"/>
                    <a:pt x="145" y="659"/>
                    <a:pt x="324" y="659"/>
                  </a:cubicBezTo>
                  <a:cubicBezTo>
                    <a:pt x="504" y="659"/>
                    <a:pt x="648" y="515"/>
                    <a:pt x="648" y="335"/>
                  </a:cubicBezTo>
                  <a:cubicBezTo>
                    <a:pt x="648" y="156"/>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1998150" y="1627750"/>
              <a:ext cx="16500" cy="16475"/>
            </a:xfrm>
            <a:custGeom>
              <a:rect b="b" l="l" r="r" t="t"/>
              <a:pathLst>
                <a:path extrusionOk="0" h="659" w="660">
                  <a:moveTo>
                    <a:pt x="336" y="0"/>
                  </a:moveTo>
                  <a:cubicBezTo>
                    <a:pt x="156" y="0"/>
                    <a:pt x="0" y="156"/>
                    <a:pt x="0" y="335"/>
                  </a:cubicBezTo>
                  <a:cubicBezTo>
                    <a:pt x="0" y="515"/>
                    <a:pt x="156" y="659"/>
                    <a:pt x="336" y="659"/>
                  </a:cubicBezTo>
                  <a:cubicBezTo>
                    <a:pt x="504" y="659"/>
                    <a:pt x="659" y="515"/>
                    <a:pt x="659" y="335"/>
                  </a:cubicBezTo>
                  <a:cubicBezTo>
                    <a:pt x="659" y="156"/>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2052050" y="1628050"/>
              <a:ext cx="19175" cy="16175"/>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1658300"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1712200"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1771475" y="1675350"/>
              <a:ext cx="16500" cy="16500"/>
            </a:xfrm>
            <a:custGeom>
              <a:rect b="b" l="l" r="r" t="t"/>
              <a:pathLst>
                <a:path extrusionOk="0" h="660" w="660">
                  <a:moveTo>
                    <a:pt x="336" y="0"/>
                  </a:moveTo>
                  <a:cubicBezTo>
                    <a:pt x="157" y="0"/>
                    <a:pt x="1" y="144"/>
                    <a:pt x="1" y="324"/>
                  </a:cubicBezTo>
                  <a:cubicBezTo>
                    <a:pt x="1" y="503"/>
                    <a:pt x="157" y="659"/>
                    <a:pt x="336" y="659"/>
                  </a:cubicBezTo>
                  <a:cubicBezTo>
                    <a:pt x="504" y="659"/>
                    <a:pt x="660" y="503"/>
                    <a:pt x="660" y="324"/>
                  </a:cubicBezTo>
                  <a:cubicBezTo>
                    <a:pt x="660"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1828375"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1882275"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1941550" y="1675350"/>
              <a:ext cx="16200" cy="16500"/>
            </a:xfrm>
            <a:custGeom>
              <a:rect b="b" l="l" r="r" t="t"/>
              <a:pathLst>
                <a:path extrusionOk="0" h="660" w="648">
                  <a:moveTo>
                    <a:pt x="324" y="0"/>
                  </a:moveTo>
                  <a:cubicBezTo>
                    <a:pt x="145" y="0"/>
                    <a:pt x="1" y="144"/>
                    <a:pt x="1" y="324"/>
                  </a:cubicBezTo>
                  <a:cubicBezTo>
                    <a:pt x="1" y="503"/>
                    <a:pt x="145" y="659"/>
                    <a:pt x="324" y="659"/>
                  </a:cubicBezTo>
                  <a:cubicBezTo>
                    <a:pt x="504" y="659"/>
                    <a:pt x="648" y="503"/>
                    <a:pt x="648" y="324"/>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1998150" y="1675350"/>
              <a:ext cx="16500" cy="16500"/>
            </a:xfrm>
            <a:custGeom>
              <a:rect b="b" l="l" r="r" t="t"/>
              <a:pathLst>
                <a:path extrusionOk="0" h="660" w="660">
                  <a:moveTo>
                    <a:pt x="336" y="0"/>
                  </a:moveTo>
                  <a:cubicBezTo>
                    <a:pt x="156" y="0"/>
                    <a:pt x="0" y="144"/>
                    <a:pt x="0" y="324"/>
                  </a:cubicBezTo>
                  <a:cubicBezTo>
                    <a:pt x="0" y="503"/>
                    <a:pt x="156" y="659"/>
                    <a:pt x="336" y="659"/>
                  </a:cubicBezTo>
                  <a:cubicBezTo>
                    <a:pt x="504" y="659"/>
                    <a:pt x="659" y="503"/>
                    <a:pt x="659" y="324"/>
                  </a:cubicBezTo>
                  <a:cubicBezTo>
                    <a:pt x="659"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2052050" y="1675350"/>
              <a:ext cx="19175" cy="16475"/>
            </a:xfrm>
            <a:custGeom>
              <a:rect b="b" l="l" r="r" t="t"/>
              <a:pathLst>
                <a:path extrusionOk="0" h="659" w="767">
                  <a:moveTo>
                    <a:pt x="444" y="0"/>
                  </a:moveTo>
                  <a:cubicBezTo>
                    <a:pt x="156" y="0"/>
                    <a:pt x="0" y="348"/>
                    <a:pt x="216" y="563"/>
                  </a:cubicBezTo>
                  <a:cubicBezTo>
                    <a:pt x="281" y="629"/>
                    <a:pt x="362" y="658"/>
                    <a:pt x="441" y="658"/>
                  </a:cubicBezTo>
                  <a:cubicBezTo>
                    <a:pt x="607" y="658"/>
                    <a:pt x="767" y="527"/>
                    <a:pt x="767" y="324"/>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6" name="Google Shape;366;p7"/>
          <p:cNvSpPr/>
          <p:nvPr/>
        </p:nvSpPr>
        <p:spPr>
          <a:xfrm>
            <a:off x="1435650" y="3"/>
            <a:ext cx="136201" cy="2879229"/>
          </a:xfrm>
          <a:custGeom>
            <a:rect b="b" l="l" r="r" t="t"/>
            <a:pathLst>
              <a:path extrusionOk="0" h="62126" w="4073">
                <a:moveTo>
                  <a:pt x="0" y="0"/>
                </a:moveTo>
                <a:lnTo>
                  <a:pt x="0" y="62125"/>
                </a:lnTo>
                <a:lnTo>
                  <a:pt x="4072" y="62125"/>
                </a:lnTo>
                <a:lnTo>
                  <a:pt x="4072" y="0"/>
                </a:lnTo>
                <a:close/>
              </a:path>
            </a:pathLst>
          </a:custGeom>
          <a:solidFill>
            <a:srgbClr val="E73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0" y="1432096"/>
            <a:ext cx="1435658" cy="859963"/>
          </a:xfrm>
          <a:custGeom>
            <a:rect b="b" l="l" r="r" t="t"/>
            <a:pathLst>
              <a:path extrusionOk="0" fill="none" h="39214" w="64713">
                <a:moveTo>
                  <a:pt x="1" y="39214"/>
                </a:moveTo>
                <a:lnTo>
                  <a:pt x="64713" y="1"/>
                </a:lnTo>
              </a:path>
            </a:pathLst>
          </a:custGeom>
          <a:noFill/>
          <a:ln cap="flat" cmpd="sng" w="9525">
            <a:solidFill>
              <a:srgbClr val="121426"/>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txBox="1"/>
          <p:nvPr>
            <p:ph type="title"/>
          </p:nvPr>
        </p:nvSpPr>
        <p:spPr>
          <a:xfrm>
            <a:off x="2006669" y="1024128"/>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9" name="Google Shape;369;p7"/>
          <p:cNvSpPr txBox="1"/>
          <p:nvPr>
            <p:ph idx="1" type="subTitle"/>
          </p:nvPr>
        </p:nvSpPr>
        <p:spPr>
          <a:xfrm>
            <a:off x="2002750" y="1753911"/>
            <a:ext cx="3871800" cy="1490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0" name="Shape 370"/>
        <p:cNvGrpSpPr/>
        <p:nvPr/>
      </p:nvGrpSpPr>
      <p:grpSpPr>
        <a:xfrm>
          <a:off x="0" y="0"/>
          <a:ext cx="0" cy="0"/>
          <a:chOff x="0" y="0"/>
          <a:chExt cx="0" cy="0"/>
        </a:xfrm>
      </p:grpSpPr>
      <p:sp>
        <p:nvSpPr>
          <p:cNvPr id="371" name="Google Shape;371;p8"/>
          <p:cNvSpPr/>
          <p:nvPr/>
        </p:nvSpPr>
        <p:spPr>
          <a:xfrm>
            <a:off x="713237" y="539500"/>
            <a:ext cx="4934100" cy="460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5683746" y="1223255"/>
            <a:ext cx="443414" cy="403922"/>
          </a:xfrm>
          <a:custGeom>
            <a:rect b="b" l="l" r="r" t="t"/>
            <a:pathLst>
              <a:path extrusionOk="0" h="12079" w="13260">
                <a:moveTo>
                  <a:pt x="6630" y="0"/>
                </a:moveTo>
                <a:cubicBezTo>
                  <a:pt x="5085" y="0"/>
                  <a:pt x="3540" y="590"/>
                  <a:pt x="2360" y="1770"/>
                </a:cubicBezTo>
                <a:cubicBezTo>
                  <a:pt x="1" y="4129"/>
                  <a:pt x="1" y="7950"/>
                  <a:pt x="2360" y="10309"/>
                </a:cubicBezTo>
                <a:cubicBezTo>
                  <a:pt x="3540" y="11489"/>
                  <a:pt x="5085" y="12079"/>
                  <a:pt x="6630" y="12079"/>
                </a:cubicBezTo>
                <a:cubicBezTo>
                  <a:pt x="8175" y="12079"/>
                  <a:pt x="9720" y="11489"/>
                  <a:pt x="10900" y="10309"/>
                </a:cubicBezTo>
                <a:cubicBezTo>
                  <a:pt x="13260" y="7950"/>
                  <a:pt x="13260" y="4129"/>
                  <a:pt x="10900" y="1770"/>
                </a:cubicBezTo>
                <a:cubicBezTo>
                  <a:pt x="9720" y="590"/>
                  <a:pt x="8175" y="0"/>
                  <a:pt x="6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5647330" y="0"/>
            <a:ext cx="136201" cy="2077493"/>
          </a:xfrm>
          <a:custGeom>
            <a:rect b="b" l="l" r="r" t="t"/>
            <a:pathLst>
              <a:path extrusionOk="0" h="62126" w="4073">
                <a:moveTo>
                  <a:pt x="0" y="0"/>
                </a:moveTo>
                <a:lnTo>
                  <a:pt x="0" y="62125"/>
                </a:lnTo>
                <a:lnTo>
                  <a:pt x="4072" y="62125"/>
                </a:lnTo>
                <a:lnTo>
                  <a:pt x="40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flipH="1">
            <a:off x="7174094" y="2066784"/>
            <a:ext cx="624425" cy="624425"/>
          </a:xfrm>
          <a:custGeom>
            <a:rect b="b" l="l" r="r" t="t"/>
            <a:pathLst>
              <a:path extrusionOk="0" fill="none" h="18673" w="18673">
                <a:moveTo>
                  <a:pt x="18672" y="9330"/>
                </a:moveTo>
                <a:cubicBezTo>
                  <a:pt x="18672" y="14493"/>
                  <a:pt x="14492" y="18673"/>
                  <a:pt x="9330" y="18673"/>
                </a:cubicBezTo>
                <a:cubicBezTo>
                  <a:pt x="4180" y="18673"/>
                  <a:pt x="0" y="14493"/>
                  <a:pt x="0" y="9330"/>
                </a:cubicBezTo>
                <a:cubicBezTo>
                  <a:pt x="0" y="4180"/>
                  <a:pt x="4180" y="0"/>
                  <a:pt x="9330" y="0"/>
                </a:cubicBezTo>
                <a:cubicBezTo>
                  <a:pt x="14492" y="0"/>
                  <a:pt x="18672" y="4180"/>
                  <a:pt x="18672" y="9330"/>
                </a:cubicBezTo>
                <a:close/>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flipH="1">
            <a:off x="5783523" y="1361877"/>
            <a:ext cx="2164003" cy="1311316"/>
          </a:xfrm>
          <a:custGeom>
            <a:rect b="b" l="l" r="r" t="t"/>
            <a:pathLst>
              <a:path extrusionOk="0" fill="none" h="39214" w="64713">
                <a:moveTo>
                  <a:pt x="1" y="39214"/>
                </a:moveTo>
                <a:lnTo>
                  <a:pt x="64713" y="1"/>
                </a:lnTo>
              </a:path>
            </a:pathLst>
          </a:custGeom>
          <a:noFill/>
          <a:ln cap="flat" cmpd="sng" w="9525">
            <a:solidFill>
              <a:schemeClr val="dk1"/>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8137302" y="4443150"/>
            <a:ext cx="1046869" cy="165428"/>
          </a:xfrm>
          <a:custGeom>
            <a:rect b="b" l="l" r="r" t="t"/>
            <a:pathLst>
              <a:path extrusionOk="0" h="4947" w="21752">
                <a:moveTo>
                  <a:pt x="1" y="0"/>
                </a:moveTo>
                <a:lnTo>
                  <a:pt x="1" y="4947"/>
                </a:lnTo>
                <a:lnTo>
                  <a:pt x="21751" y="4947"/>
                </a:lnTo>
                <a:lnTo>
                  <a:pt x="217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8251141" y="4488751"/>
            <a:ext cx="379343" cy="332360"/>
          </a:xfrm>
          <a:custGeom>
            <a:rect b="b" l="l" r="r" t="t"/>
            <a:pathLst>
              <a:path extrusionOk="0" h="9939" w="11344">
                <a:moveTo>
                  <a:pt x="5679" y="0"/>
                </a:moveTo>
                <a:cubicBezTo>
                  <a:pt x="4013" y="0"/>
                  <a:pt x="2386" y="838"/>
                  <a:pt x="1450" y="2351"/>
                </a:cubicBezTo>
                <a:cubicBezTo>
                  <a:pt x="1" y="4687"/>
                  <a:pt x="719" y="7753"/>
                  <a:pt x="3055" y="9190"/>
                </a:cubicBezTo>
                <a:cubicBezTo>
                  <a:pt x="3872" y="9697"/>
                  <a:pt x="4778" y="9939"/>
                  <a:pt x="5673" y="9939"/>
                </a:cubicBezTo>
                <a:cubicBezTo>
                  <a:pt x="7336" y="9939"/>
                  <a:pt x="8959" y="9104"/>
                  <a:pt x="9894" y="7585"/>
                </a:cubicBezTo>
                <a:cubicBezTo>
                  <a:pt x="11343" y="5250"/>
                  <a:pt x="10612" y="2183"/>
                  <a:pt x="8289" y="746"/>
                </a:cubicBezTo>
                <a:cubicBezTo>
                  <a:pt x="7474" y="241"/>
                  <a:pt x="6571" y="0"/>
                  <a:pt x="56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 name="Google Shape;378;p8"/>
          <p:cNvGrpSpPr/>
          <p:nvPr/>
        </p:nvGrpSpPr>
        <p:grpSpPr>
          <a:xfrm>
            <a:off x="7883964" y="72854"/>
            <a:ext cx="555934" cy="466650"/>
            <a:chOff x="4723089" y="2279829"/>
            <a:chExt cx="555934" cy="466650"/>
          </a:xfrm>
        </p:grpSpPr>
        <p:sp>
          <p:nvSpPr>
            <p:cNvPr id="379" name="Google Shape;379;p8"/>
            <p:cNvSpPr/>
            <p:nvPr/>
          </p:nvSpPr>
          <p:spPr>
            <a:xfrm>
              <a:off x="4723089" y="2279829"/>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4798797" y="2279829"/>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4874471" y="2279829"/>
              <a:ext cx="25682" cy="21669"/>
            </a:xfrm>
            <a:custGeom>
              <a:rect b="b" l="l" r="r" t="t"/>
              <a:pathLst>
                <a:path extrusionOk="0" h="648" w="768">
                  <a:moveTo>
                    <a:pt x="444" y="1"/>
                  </a:moveTo>
                  <a:cubicBezTo>
                    <a:pt x="145" y="1"/>
                    <a:pt x="1" y="348"/>
                    <a:pt x="204" y="552"/>
                  </a:cubicBezTo>
                  <a:cubicBezTo>
                    <a:pt x="270" y="618"/>
                    <a:pt x="353" y="647"/>
                    <a:pt x="434" y="647"/>
                  </a:cubicBezTo>
                  <a:cubicBezTo>
                    <a:pt x="603"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4950579" y="2279829"/>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5026287" y="2279829"/>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5101960" y="2279829"/>
              <a:ext cx="25682" cy="21669"/>
            </a:xfrm>
            <a:custGeom>
              <a:rect b="b" l="l" r="r" t="t"/>
              <a:pathLst>
                <a:path extrusionOk="0" h="648" w="768">
                  <a:moveTo>
                    <a:pt x="432" y="1"/>
                  </a:moveTo>
                  <a:cubicBezTo>
                    <a:pt x="145" y="1"/>
                    <a:pt x="1" y="348"/>
                    <a:pt x="204" y="552"/>
                  </a:cubicBezTo>
                  <a:cubicBezTo>
                    <a:pt x="270" y="618"/>
                    <a:pt x="353" y="647"/>
                    <a:pt x="434" y="647"/>
                  </a:cubicBezTo>
                  <a:cubicBezTo>
                    <a:pt x="603" y="647"/>
                    <a:pt x="767" y="519"/>
                    <a:pt x="767" y="324"/>
                  </a:cubicBezTo>
                  <a:cubicBezTo>
                    <a:pt x="767"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5177668" y="2279829"/>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5253776" y="2279829"/>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4723089" y="2343531"/>
              <a:ext cx="25281" cy="21636"/>
            </a:xfrm>
            <a:custGeom>
              <a:rect b="b" l="l" r="r" t="t"/>
              <a:pathLst>
                <a:path extrusionOk="0" h="647" w="756">
                  <a:moveTo>
                    <a:pt x="432" y="0"/>
                  </a:moveTo>
                  <a:cubicBezTo>
                    <a:pt x="144" y="0"/>
                    <a:pt x="1"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4798797" y="2343531"/>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a:off x="4874471" y="2343531"/>
              <a:ext cx="25682" cy="21803"/>
            </a:xfrm>
            <a:custGeom>
              <a:rect b="b" l="l" r="r" t="t"/>
              <a:pathLst>
                <a:path extrusionOk="0" h="652" w="768">
                  <a:moveTo>
                    <a:pt x="444" y="0"/>
                  </a:moveTo>
                  <a:cubicBezTo>
                    <a:pt x="157" y="0"/>
                    <a:pt x="1" y="348"/>
                    <a:pt x="204" y="551"/>
                  </a:cubicBezTo>
                  <a:cubicBezTo>
                    <a:pt x="271" y="621"/>
                    <a:pt x="353" y="652"/>
                    <a:pt x="434" y="652"/>
                  </a:cubicBezTo>
                  <a:cubicBezTo>
                    <a:pt x="603" y="652"/>
                    <a:pt x="767" y="518"/>
                    <a:pt x="767" y="324"/>
                  </a:cubicBezTo>
                  <a:cubicBezTo>
                    <a:pt x="755"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4950579" y="2343531"/>
              <a:ext cx="25281" cy="21636"/>
            </a:xfrm>
            <a:custGeom>
              <a:rect b="b" l="l" r="r" t="t"/>
              <a:pathLst>
                <a:path extrusionOk="0" h="647" w="756">
                  <a:moveTo>
                    <a:pt x="432" y="0"/>
                  </a:moveTo>
                  <a:cubicBezTo>
                    <a:pt x="144" y="0"/>
                    <a:pt x="1"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5026287" y="234353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5101960" y="2343531"/>
              <a:ext cx="25682" cy="21636"/>
            </a:xfrm>
            <a:custGeom>
              <a:rect b="b" l="l" r="r" t="t"/>
              <a:pathLst>
                <a:path extrusionOk="0" h="647" w="768">
                  <a:moveTo>
                    <a:pt x="432" y="0"/>
                  </a:moveTo>
                  <a:cubicBezTo>
                    <a:pt x="145" y="0"/>
                    <a:pt x="1" y="348"/>
                    <a:pt x="204" y="551"/>
                  </a:cubicBezTo>
                  <a:cubicBezTo>
                    <a:pt x="270" y="617"/>
                    <a:pt x="353" y="647"/>
                    <a:pt x="434" y="647"/>
                  </a:cubicBezTo>
                  <a:cubicBezTo>
                    <a:pt x="603" y="647"/>
                    <a:pt x="767" y="518"/>
                    <a:pt x="767" y="324"/>
                  </a:cubicBezTo>
                  <a:cubicBezTo>
                    <a:pt x="767"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a:off x="5177668" y="2343531"/>
              <a:ext cx="25682" cy="21636"/>
            </a:xfrm>
            <a:custGeom>
              <a:rect b="b" l="l" r="r" t="t"/>
              <a:pathLst>
                <a:path extrusionOk="0" h="647" w="768">
                  <a:moveTo>
                    <a:pt x="444" y="0"/>
                  </a:moveTo>
                  <a:cubicBezTo>
                    <a:pt x="144" y="0"/>
                    <a:pt x="1" y="348"/>
                    <a:pt x="204" y="551"/>
                  </a:cubicBezTo>
                  <a:cubicBezTo>
                    <a:pt x="274" y="617"/>
                    <a:pt x="358" y="647"/>
                    <a:pt x="439"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a:off x="5253776" y="234353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a:off x="472670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a:off x="4798797" y="2406799"/>
              <a:ext cx="25648" cy="22037"/>
            </a:xfrm>
            <a:custGeom>
              <a:rect b="b" l="l" r="r" t="t"/>
              <a:pathLst>
                <a:path extrusionOk="0" h="659" w="767">
                  <a:moveTo>
                    <a:pt x="431" y="1"/>
                  </a:moveTo>
                  <a:cubicBezTo>
                    <a:pt x="144" y="1"/>
                    <a:pt x="0" y="360"/>
                    <a:pt x="204" y="564"/>
                  </a:cubicBezTo>
                  <a:cubicBezTo>
                    <a:pt x="270" y="629"/>
                    <a:pt x="352" y="659"/>
                    <a:pt x="433" y="659"/>
                  </a:cubicBezTo>
                  <a:cubicBezTo>
                    <a:pt x="602" y="659"/>
                    <a:pt x="767" y="530"/>
                    <a:pt x="767" y="336"/>
                  </a:cubicBezTo>
                  <a:cubicBezTo>
                    <a:pt x="767"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a:off x="4874471" y="2406799"/>
              <a:ext cx="25682" cy="22037"/>
            </a:xfrm>
            <a:custGeom>
              <a:rect b="b" l="l" r="r" t="t"/>
              <a:pathLst>
                <a:path extrusionOk="0" h="659" w="768">
                  <a:moveTo>
                    <a:pt x="444" y="1"/>
                  </a:moveTo>
                  <a:cubicBezTo>
                    <a:pt x="145" y="1"/>
                    <a:pt x="1" y="348"/>
                    <a:pt x="204" y="564"/>
                  </a:cubicBezTo>
                  <a:cubicBezTo>
                    <a:pt x="270" y="629"/>
                    <a:pt x="353" y="659"/>
                    <a:pt x="434" y="659"/>
                  </a:cubicBezTo>
                  <a:cubicBezTo>
                    <a:pt x="603" y="659"/>
                    <a:pt x="767" y="530"/>
                    <a:pt x="767" y="336"/>
                  </a:cubicBezTo>
                  <a:cubicBezTo>
                    <a:pt x="767" y="156"/>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a:off x="495419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a:off x="5026287" y="2406799"/>
              <a:ext cx="25247" cy="22037"/>
            </a:xfrm>
            <a:custGeom>
              <a:rect b="b" l="l" r="r" t="t"/>
              <a:pathLst>
                <a:path extrusionOk="0" h="659" w="755">
                  <a:moveTo>
                    <a:pt x="431" y="1"/>
                  </a:moveTo>
                  <a:cubicBezTo>
                    <a:pt x="144" y="1"/>
                    <a:pt x="0" y="360"/>
                    <a:pt x="204" y="564"/>
                  </a:cubicBezTo>
                  <a:cubicBezTo>
                    <a:pt x="270" y="629"/>
                    <a:pt x="351" y="659"/>
                    <a:pt x="430" y="659"/>
                  </a:cubicBezTo>
                  <a:cubicBezTo>
                    <a:pt x="596" y="659"/>
                    <a:pt x="755" y="530"/>
                    <a:pt x="755" y="336"/>
                  </a:cubicBezTo>
                  <a:cubicBezTo>
                    <a:pt x="755"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8"/>
            <p:cNvSpPr/>
            <p:nvPr/>
          </p:nvSpPr>
          <p:spPr>
            <a:xfrm>
              <a:off x="5105572" y="2406799"/>
              <a:ext cx="22070" cy="22070"/>
            </a:xfrm>
            <a:custGeom>
              <a:rect b="b" l="l" r="r" t="t"/>
              <a:pathLst>
                <a:path extrusionOk="0" h="660" w="660">
                  <a:moveTo>
                    <a:pt x="324" y="1"/>
                  </a:moveTo>
                  <a:cubicBezTo>
                    <a:pt x="144" y="1"/>
                    <a:pt x="1" y="156"/>
                    <a:pt x="1" y="324"/>
                  </a:cubicBezTo>
                  <a:cubicBezTo>
                    <a:pt x="1" y="504"/>
                    <a:pt x="144" y="659"/>
                    <a:pt x="324" y="659"/>
                  </a:cubicBezTo>
                  <a:cubicBezTo>
                    <a:pt x="504" y="659"/>
                    <a:pt x="659" y="504"/>
                    <a:pt x="659" y="324"/>
                  </a:cubicBezTo>
                  <a:cubicBezTo>
                    <a:pt x="659" y="156"/>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8"/>
            <p:cNvSpPr/>
            <p:nvPr/>
          </p:nvSpPr>
          <p:spPr>
            <a:xfrm>
              <a:off x="5181681" y="2406799"/>
              <a:ext cx="21669" cy="22070"/>
            </a:xfrm>
            <a:custGeom>
              <a:rect b="b" l="l" r="r" t="t"/>
              <a:pathLst>
                <a:path extrusionOk="0" h="660" w="648">
                  <a:moveTo>
                    <a:pt x="324" y="1"/>
                  </a:moveTo>
                  <a:cubicBezTo>
                    <a:pt x="144" y="1"/>
                    <a:pt x="0" y="156"/>
                    <a:pt x="0" y="324"/>
                  </a:cubicBezTo>
                  <a:cubicBezTo>
                    <a:pt x="0" y="504"/>
                    <a:pt x="144" y="659"/>
                    <a:pt x="324" y="659"/>
                  </a:cubicBezTo>
                  <a:cubicBezTo>
                    <a:pt x="503" y="659"/>
                    <a:pt x="647" y="504"/>
                    <a:pt x="647" y="324"/>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253776" y="2406799"/>
              <a:ext cx="25247" cy="22037"/>
            </a:xfrm>
            <a:custGeom>
              <a:rect b="b" l="l" r="r" t="t"/>
              <a:pathLst>
                <a:path extrusionOk="0" h="659" w="755">
                  <a:moveTo>
                    <a:pt x="431" y="1"/>
                  </a:moveTo>
                  <a:cubicBezTo>
                    <a:pt x="144" y="1"/>
                    <a:pt x="0" y="360"/>
                    <a:pt x="204" y="564"/>
                  </a:cubicBezTo>
                  <a:cubicBezTo>
                    <a:pt x="270" y="629"/>
                    <a:pt x="351" y="659"/>
                    <a:pt x="430" y="659"/>
                  </a:cubicBezTo>
                  <a:cubicBezTo>
                    <a:pt x="596" y="659"/>
                    <a:pt x="755" y="530"/>
                    <a:pt x="755" y="336"/>
                  </a:cubicBezTo>
                  <a:cubicBezTo>
                    <a:pt x="755" y="156"/>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4723089" y="2470468"/>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8"/>
            <p:cNvSpPr/>
            <p:nvPr/>
          </p:nvSpPr>
          <p:spPr>
            <a:xfrm>
              <a:off x="4798797" y="2470468"/>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9"/>
                    <a:pt x="767" y="324"/>
                  </a:cubicBezTo>
                  <a:cubicBezTo>
                    <a:pt x="767"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8"/>
            <p:cNvSpPr/>
            <p:nvPr/>
          </p:nvSpPr>
          <p:spPr>
            <a:xfrm>
              <a:off x="4874471" y="2470468"/>
              <a:ext cx="25682" cy="21669"/>
            </a:xfrm>
            <a:custGeom>
              <a:rect b="b" l="l" r="r" t="t"/>
              <a:pathLst>
                <a:path extrusionOk="0" h="648" w="768">
                  <a:moveTo>
                    <a:pt x="444" y="1"/>
                  </a:moveTo>
                  <a:cubicBezTo>
                    <a:pt x="145" y="1"/>
                    <a:pt x="1" y="348"/>
                    <a:pt x="204" y="552"/>
                  </a:cubicBezTo>
                  <a:cubicBezTo>
                    <a:pt x="270" y="618"/>
                    <a:pt x="353" y="647"/>
                    <a:pt x="434" y="647"/>
                  </a:cubicBezTo>
                  <a:cubicBezTo>
                    <a:pt x="603" y="647"/>
                    <a:pt x="767" y="519"/>
                    <a:pt x="767" y="324"/>
                  </a:cubicBezTo>
                  <a:cubicBezTo>
                    <a:pt x="767" y="145"/>
                    <a:pt x="624"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8"/>
            <p:cNvSpPr/>
            <p:nvPr/>
          </p:nvSpPr>
          <p:spPr>
            <a:xfrm>
              <a:off x="4950579" y="2470468"/>
              <a:ext cx="25281" cy="21669"/>
            </a:xfrm>
            <a:custGeom>
              <a:rect b="b" l="l" r="r" t="t"/>
              <a:pathLst>
                <a:path extrusionOk="0" h="648" w="756">
                  <a:moveTo>
                    <a:pt x="432" y="1"/>
                  </a:moveTo>
                  <a:cubicBezTo>
                    <a:pt x="144" y="1"/>
                    <a:pt x="1"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8"/>
            <p:cNvSpPr/>
            <p:nvPr/>
          </p:nvSpPr>
          <p:spPr>
            <a:xfrm>
              <a:off x="5026287" y="2470468"/>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8"/>
            <p:cNvSpPr/>
            <p:nvPr/>
          </p:nvSpPr>
          <p:spPr>
            <a:xfrm>
              <a:off x="5101960" y="2470468"/>
              <a:ext cx="25682" cy="21669"/>
            </a:xfrm>
            <a:custGeom>
              <a:rect b="b" l="l" r="r" t="t"/>
              <a:pathLst>
                <a:path extrusionOk="0" h="648" w="768">
                  <a:moveTo>
                    <a:pt x="432" y="1"/>
                  </a:moveTo>
                  <a:cubicBezTo>
                    <a:pt x="145" y="1"/>
                    <a:pt x="1" y="348"/>
                    <a:pt x="204" y="552"/>
                  </a:cubicBezTo>
                  <a:cubicBezTo>
                    <a:pt x="270" y="618"/>
                    <a:pt x="353" y="647"/>
                    <a:pt x="434" y="647"/>
                  </a:cubicBezTo>
                  <a:cubicBezTo>
                    <a:pt x="603" y="647"/>
                    <a:pt x="767" y="519"/>
                    <a:pt x="767" y="324"/>
                  </a:cubicBezTo>
                  <a:cubicBezTo>
                    <a:pt x="767" y="145"/>
                    <a:pt x="612"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5177668" y="2470468"/>
              <a:ext cx="25682" cy="21669"/>
            </a:xfrm>
            <a:custGeom>
              <a:rect b="b" l="l" r="r" t="t"/>
              <a:pathLst>
                <a:path extrusionOk="0" h="648" w="768">
                  <a:moveTo>
                    <a:pt x="444" y="1"/>
                  </a:moveTo>
                  <a:cubicBezTo>
                    <a:pt x="144" y="1"/>
                    <a:pt x="1" y="348"/>
                    <a:pt x="204" y="552"/>
                  </a:cubicBezTo>
                  <a:cubicBezTo>
                    <a:pt x="274" y="618"/>
                    <a:pt x="358" y="647"/>
                    <a:pt x="439"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5253776" y="2470468"/>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472670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4798797" y="2534171"/>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4874471" y="2534171"/>
              <a:ext cx="25682" cy="21636"/>
            </a:xfrm>
            <a:custGeom>
              <a:rect b="b" l="l" r="r" t="t"/>
              <a:pathLst>
                <a:path extrusionOk="0" h="647" w="768">
                  <a:moveTo>
                    <a:pt x="444" y="0"/>
                  </a:moveTo>
                  <a:cubicBezTo>
                    <a:pt x="145" y="0"/>
                    <a:pt x="1" y="348"/>
                    <a:pt x="204" y="551"/>
                  </a:cubicBezTo>
                  <a:cubicBezTo>
                    <a:pt x="270" y="617"/>
                    <a:pt x="353" y="647"/>
                    <a:pt x="434" y="647"/>
                  </a:cubicBezTo>
                  <a:cubicBezTo>
                    <a:pt x="603"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495419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5026287" y="253417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5105572" y="2534171"/>
              <a:ext cx="22070" cy="21669"/>
            </a:xfrm>
            <a:custGeom>
              <a:rect b="b" l="l" r="r" t="t"/>
              <a:pathLst>
                <a:path extrusionOk="0" h="648" w="660">
                  <a:moveTo>
                    <a:pt x="324" y="0"/>
                  </a:moveTo>
                  <a:cubicBezTo>
                    <a:pt x="144" y="0"/>
                    <a:pt x="1" y="144"/>
                    <a:pt x="1" y="324"/>
                  </a:cubicBezTo>
                  <a:cubicBezTo>
                    <a:pt x="1" y="503"/>
                    <a:pt x="144" y="647"/>
                    <a:pt x="324" y="647"/>
                  </a:cubicBezTo>
                  <a:cubicBezTo>
                    <a:pt x="504" y="647"/>
                    <a:pt x="659" y="503"/>
                    <a:pt x="659" y="324"/>
                  </a:cubicBezTo>
                  <a:cubicBezTo>
                    <a:pt x="659"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5181681" y="2534171"/>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5253776" y="2534171"/>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472670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4798797" y="2597840"/>
              <a:ext cx="25648" cy="21669"/>
            </a:xfrm>
            <a:custGeom>
              <a:rect b="b" l="l" r="r" t="t"/>
              <a:pathLst>
                <a:path extrusionOk="0" h="648" w="767">
                  <a:moveTo>
                    <a:pt x="431" y="1"/>
                  </a:moveTo>
                  <a:cubicBezTo>
                    <a:pt x="144" y="1"/>
                    <a:pt x="0" y="348"/>
                    <a:pt x="204" y="552"/>
                  </a:cubicBezTo>
                  <a:cubicBezTo>
                    <a:pt x="270" y="618"/>
                    <a:pt x="352" y="647"/>
                    <a:pt x="433" y="647"/>
                  </a:cubicBezTo>
                  <a:cubicBezTo>
                    <a:pt x="602" y="647"/>
                    <a:pt x="767" y="518"/>
                    <a:pt x="767" y="324"/>
                  </a:cubicBezTo>
                  <a:cubicBezTo>
                    <a:pt x="767"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4874604" y="2597840"/>
              <a:ext cx="25548" cy="21669"/>
            </a:xfrm>
            <a:custGeom>
              <a:rect b="b" l="l" r="r" t="t"/>
              <a:pathLst>
                <a:path extrusionOk="0" h="648" w="764">
                  <a:moveTo>
                    <a:pt x="459" y="0"/>
                  </a:moveTo>
                  <a:cubicBezTo>
                    <a:pt x="453" y="0"/>
                    <a:pt x="447" y="0"/>
                    <a:pt x="440" y="1"/>
                  </a:cubicBezTo>
                  <a:cubicBezTo>
                    <a:pt x="435" y="0"/>
                    <a:pt x="430" y="0"/>
                    <a:pt x="425" y="0"/>
                  </a:cubicBezTo>
                  <a:cubicBezTo>
                    <a:pt x="136" y="0"/>
                    <a:pt x="0" y="351"/>
                    <a:pt x="200" y="552"/>
                  </a:cubicBezTo>
                  <a:cubicBezTo>
                    <a:pt x="266" y="618"/>
                    <a:pt x="349" y="647"/>
                    <a:pt x="430" y="647"/>
                  </a:cubicBezTo>
                  <a:cubicBezTo>
                    <a:pt x="599" y="647"/>
                    <a:pt x="763" y="518"/>
                    <a:pt x="763" y="324"/>
                  </a:cubicBezTo>
                  <a:cubicBezTo>
                    <a:pt x="763" y="151"/>
                    <a:pt x="630" y="0"/>
                    <a:pt x="4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495419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5026287" y="2597840"/>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5105572" y="2597439"/>
              <a:ext cx="22070" cy="22070"/>
            </a:xfrm>
            <a:custGeom>
              <a:rect b="b" l="l" r="r" t="t"/>
              <a:pathLst>
                <a:path extrusionOk="0" h="660" w="660">
                  <a:moveTo>
                    <a:pt x="324" y="1"/>
                  </a:moveTo>
                  <a:cubicBezTo>
                    <a:pt x="144" y="1"/>
                    <a:pt x="1" y="156"/>
                    <a:pt x="1" y="336"/>
                  </a:cubicBezTo>
                  <a:cubicBezTo>
                    <a:pt x="1" y="516"/>
                    <a:pt x="144" y="659"/>
                    <a:pt x="324" y="659"/>
                  </a:cubicBezTo>
                  <a:cubicBezTo>
                    <a:pt x="504" y="659"/>
                    <a:pt x="659" y="516"/>
                    <a:pt x="659" y="336"/>
                  </a:cubicBezTo>
                  <a:cubicBezTo>
                    <a:pt x="659" y="156"/>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181681" y="2597439"/>
              <a:ext cx="21669" cy="22070"/>
            </a:xfrm>
            <a:custGeom>
              <a:rect b="b" l="l" r="r" t="t"/>
              <a:pathLst>
                <a:path extrusionOk="0" h="660" w="648">
                  <a:moveTo>
                    <a:pt x="324" y="1"/>
                  </a:moveTo>
                  <a:cubicBezTo>
                    <a:pt x="144" y="1"/>
                    <a:pt x="0" y="156"/>
                    <a:pt x="0" y="336"/>
                  </a:cubicBezTo>
                  <a:cubicBezTo>
                    <a:pt x="0" y="516"/>
                    <a:pt x="144" y="659"/>
                    <a:pt x="324" y="659"/>
                  </a:cubicBezTo>
                  <a:cubicBezTo>
                    <a:pt x="503" y="659"/>
                    <a:pt x="647" y="516"/>
                    <a:pt x="647" y="336"/>
                  </a:cubicBezTo>
                  <a:cubicBezTo>
                    <a:pt x="647" y="156"/>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253776" y="2597840"/>
              <a:ext cx="25247" cy="21669"/>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4723089" y="2661141"/>
              <a:ext cx="25281" cy="21803"/>
            </a:xfrm>
            <a:custGeom>
              <a:rect b="b" l="l" r="r" t="t"/>
              <a:pathLst>
                <a:path extrusionOk="0" h="652" w="756">
                  <a:moveTo>
                    <a:pt x="432" y="0"/>
                  </a:moveTo>
                  <a:cubicBezTo>
                    <a:pt x="144" y="0"/>
                    <a:pt x="1"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4798797" y="2661141"/>
              <a:ext cx="25648" cy="21803"/>
            </a:xfrm>
            <a:custGeom>
              <a:rect b="b" l="l" r="r" t="t"/>
              <a:pathLst>
                <a:path extrusionOk="0" h="652" w="767">
                  <a:moveTo>
                    <a:pt x="431" y="0"/>
                  </a:moveTo>
                  <a:cubicBezTo>
                    <a:pt x="144" y="0"/>
                    <a:pt x="0" y="347"/>
                    <a:pt x="204" y="551"/>
                  </a:cubicBezTo>
                  <a:cubicBezTo>
                    <a:pt x="270" y="621"/>
                    <a:pt x="352" y="652"/>
                    <a:pt x="433" y="652"/>
                  </a:cubicBezTo>
                  <a:cubicBezTo>
                    <a:pt x="603" y="652"/>
                    <a:pt x="767" y="518"/>
                    <a:pt x="767" y="323"/>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4874471" y="2661141"/>
              <a:ext cx="25682" cy="21803"/>
            </a:xfrm>
            <a:custGeom>
              <a:rect b="b" l="l" r="r" t="t"/>
              <a:pathLst>
                <a:path extrusionOk="0" h="652" w="768">
                  <a:moveTo>
                    <a:pt x="444" y="0"/>
                  </a:moveTo>
                  <a:cubicBezTo>
                    <a:pt x="145" y="0"/>
                    <a:pt x="1" y="347"/>
                    <a:pt x="204" y="551"/>
                  </a:cubicBezTo>
                  <a:cubicBezTo>
                    <a:pt x="271" y="621"/>
                    <a:pt x="353" y="652"/>
                    <a:pt x="434" y="652"/>
                  </a:cubicBezTo>
                  <a:cubicBezTo>
                    <a:pt x="603" y="652"/>
                    <a:pt x="767" y="518"/>
                    <a:pt x="767" y="323"/>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8"/>
            <p:cNvSpPr/>
            <p:nvPr/>
          </p:nvSpPr>
          <p:spPr>
            <a:xfrm>
              <a:off x="4950579" y="2661141"/>
              <a:ext cx="25281" cy="21803"/>
            </a:xfrm>
            <a:custGeom>
              <a:rect b="b" l="l" r="r" t="t"/>
              <a:pathLst>
                <a:path extrusionOk="0" h="652" w="756">
                  <a:moveTo>
                    <a:pt x="432" y="0"/>
                  </a:moveTo>
                  <a:cubicBezTo>
                    <a:pt x="144" y="0"/>
                    <a:pt x="1" y="347"/>
                    <a:pt x="204" y="551"/>
                  </a:cubicBezTo>
                  <a:cubicBezTo>
                    <a:pt x="270" y="621"/>
                    <a:pt x="351" y="652"/>
                    <a:pt x="431" y="652"/>
                  </a:cubicBezTo>
                  <a:cubicBezTo>
                    <a:pt x="596" y="652"/>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8"/>
            <p:cNvSpPr/>
            <p:nvPr/>
          </p:nvSpPr>
          <p:spPr>
            <a:xfrm>
              <a:off x="5026287" y="2661141"/>
              <a:ext cx="25247" cy="21803"/>
            </a:xfrm>
            <a:custGeom>
              <a:rect b="b" l="l" r="r" t="t"/>
              <a:pathLst>
                <a:path extrusionOk="0" h="652" w="755">
                  <a:moveTo>
                    <a:pt x="431" y="0"/>
                  </a:moveTo>
                  <a:cubicBezTo>
                    <a:pt x="144" y="0"/>
                    <a:pt x="0" y="347"/>
                    <a:pt x="204" y="551"/>
                  </a:cubicBezTo>
                  <a:cubicBezTo>
                    <a:pt x="270" y="621"/>
                    <a:pt x="351" y="652"/>
                    <a:pt x="430" y="652"/>
                  </a:cubicBezTo>
                  <a:cubicBezTo>
                    <a:pt x="596" y="652"/>
                    <a:pt x="755" y="518"/>
                    <a:pt x="755"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101960" y="2661141"/>
              <a:ext cx="25682" cy="21803"/>
            </a:xfrm>
            <a:custGeom>
              <a:rect b="b" l="l" r="r" t="t"/>
              <a:pathLst>
                <a:path extrusionOk="0" h="652" w="768">
                  <a:moveTo>
                    <a:pt x="432" y="0"/>
                  </a:moveTo>
                  <a:cubicBezTo>
                    <a:pt x="145" y="0"/>
                    <a:pt x="1" y="347"/>
                    <a:pt x="204" y="551"/>
                  </a:cubicBezTo>
                  <a:cubicBezTo>
                    <a:pt x="271" y="621"/>
                    <a:pt x="353" y="652"/>
                    <a:pt x="434" y="652"/>
                  </a:cubicBezTo>
                  <a:cubicBezTo>
                    <a:pt x="603" y="652"/>
                    <a:pt x="767" y="518"/>
                    <a:pt x="767" y="323"/>
                  </a:cubicBezTo>
                  <a:cubicBezTo>
                    <a:pt x="767" y="144"/>
                    <a:pt x="612"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177668" y="2661141"/>
              <a:ext cx="25682" cy="21803"/>
            </a:xfrm>
            <a:custGeom>
              <a:rect b="b" l="l" r="r" t="t"/>
              <a:pathLst>
                <a:path extrusionOk="0" h="652" w="768">
                  <a:moveTo>
                    <a:pt x="444" y="0"/>
                  </a:moveTo>
                  <a:cubicBezTo>
                    <a:pt x="144" y="0"/>
                    <a:pt x="1" y="347"/>
                    <a:pt x="204" y="551"/>
                  </a:cubicBezTo>
                  <a:cubicBezTo>
                    <a:pt x="274" y="621"/>
                    <a:pt x="358" y="652"/>
                    <a:pt x="439" y="652"/>
                  </a:cubicBezTo>
                  <a:cubicBezTo>
                    <a:pt x="608" y="652"/>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8"/>
            <p:cNvSpPr/>
            <p:nvPr/>
          </p:nvSpPr>
          <p:spPr>
            <a:xfrm>
              <a:off x="5253776" y="2661141"/>
              <a:ext cx="25247" cy="21803"/>
            </a:xfrm>
            <a:custGeom>
              <a:rect b="b" l="l" r="r" t="t"/>
              <a:pathLst>
                <a:path extrusionOk="0" h="652" w="755">
                  <a:moveTo>
                    <a:pt x="431" y="0"/>
                  </a:moveTo>
                  <a:cubicBezTo>
                    <a:pt x="144" y="0"/>
                    <a:pt x="0" y="347"/>
                    <a:pt x="204" y="551"/>
                  </a:cubicBezTo>
                  <a:cubicBezTo>
                    <a:pt x="270" y="621"/>
                    <a:pt x="351" y="652"/>
                    <a:pt x="430" y="652"/>
                  </a:cubicBezTo>
                  <a:cubicBezTo>
                    <a:pt x="596" y="652"/>
                    <a:pt x="755" y="518"/>
                    <a:pt x="755" y="323"/>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8"/>
            <p:cNvSpPr/>
            <p:nvPr/>
          </p:nvSpPr>
          <p:spPr>
            <a:xfrm>
              <a:off x="472670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4798797" y="2724810"/>
              <a:ext cx="25648" cy="21636"/>
            </a:xfrm>
            <a:custGeom>
              <a:rect b="b" l="l" r="r" t="t"/>
              <a:pathLst>
                <a:path extrusionOk="0" h="647" w="767">
                  <a:moveTo>
                    <a:pt x="431" y="0"/>
                  </a:moveTo>
                  <a:cubicBezTo>
                    <a:pt x="144" y="0"/>
                    <a:pt x="0" y="348"/>
                    <a:pt x="204" y="551"/>
                  </a:cubicBezTo>
                  <a:cubicBezTo>
                    <a:pt x="270" y="617"/>
                    <a:pt x="352" y="647"/>
                    <a:pt x="433" y="647"/>
                  </a:cubicBezTo>
                  <a:cubicBezTo>
                    <a:pt x="602" y="647"/>
                    <a:pt x="767" y="518"/>
                    <a:pt x="767" y="324"/>
                  </a:cubicBezTo>
                  <a:cubicBezTo>
                    <a:pt x="767"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4874471" y="2724810"/>
              <a:ext cx="25682" cy="21636"/>
            </a:xfrm>
            <a:custGeom>
              <a:rect b="b" l="l" r="r" t="t"/>
              <a:pathLst>
                <a:path extrusionOk="0" h="647" w="768">
                  <a:moveTo>
                    <a:pt x="444" y="0"/>
                  </a:moveTo>
                  <a:cubicBezTo>
                    <a:pt x="145" y="0"/>
                    <a:pt x="1" y="348"/>
                    <a:pt x="204" y="551"/>
                  </a:cubicBezTo>
                  <a:cubicBezTo>
                    <a:pt x="270" y="617"/>
                    <a:pt x="353" y="647"/>
                    <a:pt x="434" y="647"/>
                  </a:cubicBezTo>
                  <a:cubicBezTo>
                    <a:pt x="603" y="647"/>
                    <a:pt x="767" y="518"/>
                    <a:pt x="767" y="324"/>
                  </a:cubicBezTo>
                  <a:cubicBezTo>
                    <a:pt x="767" y="144"/>
                    <a:pt x="624"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8"/>
            <p:cNvSpPr/>
            <p:nvPr/>
          </p:nvSpPr>
          <p:spPr>
            <a:xfrm>
              <a:off x="495419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8"/>
            <p:cNvSpPr/>
            <p:nvPr/>
          </p:nvSpPr>
          <p:spPr>
            <a:xfrm>
              <a:off x="5026287" y="2724810"/>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8"/>
            <p:cNvSpPr/>
            <p:nvPr/>
          </p:nvSpPr>
          <p:spPr>
            <a:xfrm>
              <a:off x="5105572" y="2724810"/>
              <a:ext cx="22070" cy="21669"/>
            </a:xfrm>
            <a:custGeom>
              <a:rect b="b" l="l" r="r" t="t"/>
              <a:pathLst>
                <a:path extrusionOk="0" h="648" w="660">
                  <a:moveTo>
                    <a:pt x="324" y="0"/>
                  </a:moveTo>
                  <a:cubicBezTo>
                    <a:pt x="144" y="0"/>
                    <a:pt x="1" y="144"/>
                    <a:pt x="1" y="324"/>
                  </a:cubicBezTo>
                  <a:cubicBezTo>
                    <a:pt x="1" y="503"/>
                    <a:pt x="144" y="647"/>
                    <a:pt x="324" y="647"/>
                  </a:cubicBezTo>
                  <a:cubicBezTo>
                    <a:pt x="504" y="647"/>
                    <a:pt x="659" y="503"/>
                    <a:pt x="659" y="324"/>
                  </a:cubicBezTo>
                  <a:cubicBezTo>
                    <a:pt x="659"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8"/>
            <p:cNvSpPr/>
            <p:nvPr/>
          </p:nvSpPr>
          <p:spPr>
            <a:xfrm>
              <a:off x="5181681" y="2724810"/>
              <a:ext cx="21669" cy="21669"/>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8"/>
            <p:cNvSpPr/>
            <p:nvPr/>
          </p:nvSpPr>
          <p:spPr>
            <a:xfrm>
              <a:off x="5253776" y="2724810"/>
              <a:ext cx="25247" cy="21636"/>
            </a:xfrm>
            <a:custGeom>
              <a:rect b="b" l="l" r="r" t="t"/>
              <a:pathLst>
                <a:path extrusionOk="0" h="647" w="755">
                  <a:moveTo>
                    <a:pt x="431" y="0"/>
                  </a:moveTo>
                  <a:cubicBezTo>
                    <a:pt x="144" y="0"/>
                    <a:pt x="0" y="348"/>
                    <a:pt x="204" y="551"/>
                  </a:cubicBezTo>
                  <a:cubicBezTo>
                    <a:pt x="270" y="617"/>
                    <a:pt x="351" y="647"/>
                    <a:pt x="430" y="647"/>
                  </a:cubicBezTo>
                  <a:cubicBezTo>
                    <a:pt x="596" y="647"/>
                    <a:pt x="755" y="518"/>
                    <a:pt x="755" y="324"/>
                  </a:cubicBezTo>
                  <a:cubicBezTo>
                    <a:pt x="755" y="144"/>
                    <a:pt x="611"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8"/>
          <p:cNvSpPr/>
          <p:nvPr/>
        </p:nvSpPr>
        <p:spPr>
          <a:xfrm flipH="1">
            <a:off x="8523952" y="0"/>
            <a:ext cx="620011" cy="890373"/>
          </a:xfrm>
          <a:custGeom>
            <a:rect b="b" l="l" r="r" t="t"/>
            <a:pathLst>
              <a:path extrusionOk="0" h="26626" w="18541">
                <a:moveTo>
                  <a:pt x="0" y="0"/>
                </a:moveTo>
                <a:lnTo>
                  <a:pt x="0" y="26625"/>
                </a:lnTo>
                <a:lnTo>
                  <a:pt x="12624" y="26625"/>
                </a:lnTo>
                <a:cubicBezTo>
                  <a:pt x="15894" y="26625"/>
                  <a:pt x="18541" y="23966"/>
                  <a:pt x="18541" y="20708"/>
                </a:cubicBezTo>
                <a:lnTo>
                  <a:pt x="185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8"/>
          <p:cNvSpPr txBox="1"/>
          <p:nvPr>
            <p:ph type="title"/>
          </p:nvPr>
        </p:nvSpPr>
        <p:spPr>
          <a:xfrm>
            <a:off x="1494588" y="1320050"/>
            <a:ext cx="3751200" cy="2718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5" name="Shape 445"/>
        <p:cNvGrpSpPr/>
        <p:nvPr/>
      </p:nvGrpSpPr>
      <p:grpSpPr>
        <a:xfrm>
          <a:off x="0" y="0"/>
          <a:ext cx="0" cy="0"/>
          <a:chOff x="0" y="0"/>
          <a:chExt cx="0" cy="0"/>
        </a:xfrm>
      </p:grpSpPr>
      <p:sp>
        <p:nvSpPr>
          <p:cNvPr id="446" name="Google Shape;446;p9"/>
          <p:cNvSpPr/>
          <p:nvPr/>
        </p:nvSpPr>
        <p:spPr>
          <a:xfrm>
            <a:off x="3866378" y="3755928"/>
            <a:ext cx="334467" cy="304739"/>
          </a:xfrm>
          <a:custGeom>
            <a:rect b="b" l="l" r="r" t="t"/>
            <a:pathLst>
              <a:path extrusionOk="0" h="9113" w="10002">
                <a:moveTo>
                  <a:pt x="5003" y="0"/>
                </a:moveTo>
                <a:cubicBezTo>
                  <a:pt x="3837" y="0"/>
                  <a:pt x="2672" y="447"/>
                  <a:pt x="1785" y="1339"/>
                </a:cubicBezTo>
                <a:cubicBezTo>
                  <a:pt x="1" y="3112"/>
                  <a:pt x="1" y="5998"/>
                  <a:pt x="1785" y="7783"/>
                </a:cubicBezTo>
                <a:cubicBezTo>
                  <a:pt x="2672" y="8669"/>
                  <a:pt x="3837" y="9112"/>
                  <a:pt x="5003" y="9112"/>
                </a:cubicBezTo>
                <a:cubicBezTo>
                  <a:pt x="6169" y="9112"/>
                  <a:pt x="7337" y="8669"/>
                  <a:pt x="8229" y="7783"/>
                </a:cubicBezTo>
                <a:cubicBezTo>
                  <a:pt x="10002" y="5998"/>
                  <a:pt x="10002" y="3112"/>
                  <a:pt x="8229" y="1339"/>
                </a:cubicBezTo>
                <a:cubicBezTo>
                  <a:pt x="7337" y="447"/>
                  <a:pt x="6169" y="0"/>
                  <a:pt x="5003" y="0"/>
                </a:cubicBezTo>
                <a:close/>
              </a:path>
            </a:pathLst>
          </a:custGeom>
          <a:solidFill>
            <a:srgbClr val="E73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0" y="2021486"/>
            <a:ext cx="4033589" cy="550257"/>
          </a:xfrm>
          <a:custGeom>
            <a:rect b="b" l="l" r="r" t="t"/>
            <a:pathLst>
              <a:path extrusionOk="0" h="10708" w="85853">
                <a:moveTo>
                  <a:pt x="1" y="0"/>
                </a:moveTo>
                <a:lnTo>
                  <a:pt x="1" y="10708"/>
                </a:lnTo>
                <a:lnTo>
                  <a:pt x="85853" y="10708"/>
                </a:lnTo>
                <a:lnTo>
                  <a:pt x="85853" y="0"/>
                </a:lnTo>
                <a:close/>
              </a:path>
            </a:pathLst>
          </a:custGeom>
          <a:solidFill>
            <a:srgbClr val="FBB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9"/>
          <p:cNvGrpSpPr/>
          <p:nvPr/>
        </p:nvGrpSpPr>
        <p:grpSpPr>
          <a:xfrm>
            <a:off x="3331208" y="1414191"/>
            <a:ext cx="555940" cy="467056"/>
            <a:chOff x="1655600" y="1342675"/>
            <a:chExt cx="415625" cy="349175"/>
          </a:xfrm>
        </p:grpSpPr>
        <p:sp>
          <p:nvSpPr>
            <p:cNvPr id="449" name="Google Shape;449;p9"/>
            <p:cNvSpPr/>
            <p:nvPr/>
          </p:nvSpPr>
          <p:spPr>
            <a:xfrm>
              <a:off x="1655600" y="134297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1712200"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1768800" y="134297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9"/>
                    <a:pt x="767" y="324"/>
                  </a:cubicBezTo>
                  <a:cubicBezTo>
                    <a:pt x="767" y="145"/>
                    <a:pt x="611" y="1"/>
                    <a:pt x="443"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1825675" y="1342675"/>
              <a:ext cx="18900" cy="16500"/>
            </a:xfrm>
            <a:custGeom>
              <a:rect b="b" l="l" r="r" t="t"/>
              <a:pathLst>
                <a:path extrusionOk="0" h="660" w="756">
                  <a:moveTo>
                    <a:pt x="432" y="1"/>
                  </a:moveTo>
                  <a:cubicBezTo>
                    <a:pt x="144" y="13"/>
                    <a:pt x="1" y="360"/>
                    <a:pt x="192" y="564"/>
                  </a:cubicBezTo>
                  <a:cubicBezTo>
                    <a:pt x="258" y="630"/>
                    <a:pt x="339" y="659"/>
                    <a:pt x="419" y="659"/>
                  </a:cubicBezTo>
                  <a:cubicBezTo>
                    <a:pt x="586" y="659"/>
                    <a:pt x="747" y="531"/>
                    <a:pt x="755" y="336"/>
                  </a:cubicBezTo>
                  <a:cubicBezTo>
                    <a:pt x="755" y="157"/>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1882275"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1938875" y="134297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1995450" y="134297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2052050" y="134297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1658300"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1712200"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1771475" y="1390300"/>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1828375"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1882275"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1941550" y="1390300"/>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a:off x="1998150" y="1390300"/>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2052050" y="1390300"/>
              <a:ext cx="19175" cy="16175"/>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1658300"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a:off x="1712200"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a:off x="1771475" y="1437900"/>
              <a:ext cx="16500" cy="16200"/>
            </a:xfrm>
            <a:custGeom>
              <a:rect b="b" l="l" r="r" t="t"/>
              <a:pathLst>
                <a:path extrusionOk="0" h="648" w="660">
                  <a:moveTo>
                    <a:pt x="336" y="1"/>
                  </a:moveTo>
                  <a:cubicBezTo>
                    <a:pt x="157" y="1"/>
                    <a:pt x="1" y="144"/>
                    <a:pt x="1" y="324"/>
                  </a:cubicBezTo>
                  <a:cubicBezTo>
                    <a:pt x="1" y="504"/>
                    <a:pt x="157" y="647"/>
                    <a:pt x="336" y="647"/>
                  </a:cubicBezTo>
                  <a:cubicBezTo>
                    <a:pt x="504" y="647"/>
                    <a:pt x="660" y="504"/>
                    <a:pt x="660" y="324"/>
                  </a:cubicBezTo>
                  <a:cubicBezTo>
                    <a:pt x="660" y="144"/>
                    <a:pt x="504" y="1"/>
                    <a:pt x="336"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1828375"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1882275"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a:off x="1941550" y="1437900"/>
              <a:ext cx="16200" cy="16200"/>
            </a:xfrm>
            <a:custGeom>
              <a:rect b="b" l="l" r="r" t="t"/>
              <a:pathLst>
                <a:path extrusionOk="0" h="648" w="648">
                  <a:moveTo>
                    <a:pt x="324" y="1"/>
                  </a:moveTo>
                  <a:cubicBezTo>
                    <a:pt x="145" y="1"/>
                    <a:pt x="1" y="144"/>
                    <a:pt x="1" y="324"/>
                  </a:cubicBezTo>
                  <a:cubicBezTo>
                    <a:pt x="1" y="504"/>
                    <a:pt x="145" y="647"/>
                    <a:pt x="324" y="647"/>
                  </a:cubicBezTo>
                  <a:cubicBezTo>
                    <a:pt x="504" y="647"/>
                    <a:pt x="648" y="504"/>
                    <a:pt x="648" y="324"/>
                  </a:cubicBezTo>
                  <a:cubicBezTo>
                    <a:pt x="648" y="144"/>
                    <a:pt x="504" y="1"/>
                    <a:pt x="32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a:off x="1998150" y="1437900"/>
              <a:ext cx="16500" cy="16200"/>
            </a:xfrm>
            <a:custGeom>
              <a:rect b="b" l="l" r="r" t="t"/>
              <a:pathLst>
                <a:path extrusionOk="0" h="648" w="660">
                  <a:moveTo>
                    <a:pt x="336" y="1"/>
                  </a:moveTo>
                  <a:cubicBezTo>
                    <a:pt x="156" y="1"/>
                    <a:pt x="0" y="144"/>
                    <a:pt x="0" y="324"/>
                  </a:cubicBezTo>
                  <a:cubicBezTo>
                    <a:pt x="0" y="504"/>
                    <a:pt x="156" y="647"/>
                    <a:pt x="336" y="647"/>
                  </a:cubicBezTo>
                  <a:cubicBezTo>
                    <a:pt x="504" y="647"/>
                    <a:pt x="659" y="504"/>
                    <a:pt x="659" y="324"/>
                  </a:cubicBezTo>
                  <a:cubicBezTo>
                    <a:pt x="659" y="144"/>
                    <a:pt x="504" y="1"/>
                    <a:pt x="336"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2052050" y="14379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1655600" y="1485500"/>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a:off x="1712200" y="14855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a:off x="1768800" y="1485500"/>
              <a:ext cx="19175" cy="16200"/>
            </a:xfrm>
            <a:custGeom>
              <a:rect b="b" l="l" r="r" t="t"/>
              <a:pathLst>
                <a:path extrusionOk="0" h="648" w="767">
                  <a:moveTo>
                    <a:pt x="461" y="0"/>
                  </a:moveTo>
                  <a:cubicBezTo>
                    <a:pt x="455" y="0"/>
                    <a:pt x="449" y="1"/>
                    <a:pt x="443" y="1"/>
                  </a:cubicBezTo>
                  <a:cubicBezTo>
                    <a:pt x="144" y="1"/>
                    <a:pt x="0" y="348"/>
                    <a:pt x="204" y="552"/>
                  </a:cubicBezTo>
                  <a:cubicBezTo>
                    <a:pt x="270" y="618"/>
                    <a:pt x="352" y="647"/>
                    <a:pt x="433" y="647"/>
                  </a:cubicBezTo>
                  <a:cubicBezTo>
                    <a:pt x="602" y="647"/>
                    <a:pt x="767" y="519"/>
                    <a:pt x="767" y="324"/>
                  </a:cubicBezTo>
                  <a:cubicBezTo>
                    <a:pt x="767" y="151"/>
                    <a:pt x="622" y="0"/>
                    <a:pt x="461"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a:off x="1825675" y="1485500"/>
              <a:ext cx="18900" cy="16200"/>
            </a:xfrm>
            <a:custGeom>
              <a:rect b="b" l="l" r="r" t="t"/>
              <a:pathLst>
                <a:path extrusionOk="0" h="648" w="756">
                  <a:moveTo>
                    <a:pt x="451" y="0"/>
                  </a:moveTo>
                  <a:cubicBezTo>
                    <a:pt x="445" y="0"/>
                    <a:pt x="438" y="1"/>
                    <a:pt x="432" y="1"/>
                  </a:cubicBezTo>
                  <a:cubicBezTo>
                    <a:pt x="132" y="1"/>
                    <a:pt x="1" y="348"/>
                    <a:pt x="204" y="552"/>
                  </a:cubicBezTo>
                  <a:cubicBezTo>
                    <a:pt x="270" y="618"/>
                    <a:pt x="351" y="647"/>
                    <a:pt x="431" y="647"/>
                  </a:cubicBezTo>
                  <a:cubicBezTo>
                    <a:pt x="596" y="647"/>
                    <a:pt x="755" y="519"/>
                    <a:pt x="755" y="324"/>
                  </a:cubicBezTo>
                  <a:cubicBezTo>
                    <a:pt x="755" y="151"/>
                    <a:pt x="622" y="0"/>
                    <a:pt x="451"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a:off x="1882275" y="1485500"/>
              <a:ext cx="18875" cy="16200"/>
            </a:xfrm>
            <a:custGeom>
              <a:rect b="b" l="l" r="r" t="t"/>
              <a:pathLst>
                <a:path extrusionOk="0" h="648" w="755">
                  <a:moveTo>
                    <a:pt x="451" y="0"/>
                  </a:moveTo>
                  <a:cubicBezTo>
                    <a:pt x="445" y="0"/>
                    <a:pt x="438" y="1"/>
                    <a:pt x="432" y="1"/>
                  </a:cubicBezTo>
                  <a:cubicBezTo>
                    <a:pt x="144" y="1"/>
                    <a:pt x="0" y="348"/>
                    <a:pt x="204" y="552"/>
                  </a:cubicBezTo>
                  <a:cubicBezTo>
                    <a:pt x="270" y="618"/>
                    <a:pt x="351" y="647"/>
                    <a:pt x="430" y="647"/>
                  </a:cubicBezTo>
                  <a:cubicBezTo>
                    <a:pt x="596" y="647"/>
                    <a:pt x="755" y="519"/>
                    <a:pt x="755" y="324"/>
                  </a:cubicBezTo>
                  <a:cubicBezTo>
                    <a:pt x="755" y="151"/>
                    <a:pt x="621" y="0"/>
                    <a:pt x="451"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1938875" y="1485500"/>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1995450" y="1485500"/>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2052050" y="14855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1658300"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1712200"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9"/>
            <p:cNvSpPr/>
            <p:nvPr/>
          </p:nvSpPr>
          <p:spPr>
            <a:xfrm>
              <a:off x="1771475" y="1532825"/>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9"/>
            <p:cNvSpPr/>
            <p:nvPr/>
          </p:nvSpPr>
          <p:spPr>
            <a:xfrm>
              <a:off x="1828375"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1882275"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1941550" y="1532825"/>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1998150" y="1532825"/>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9"/>
            <p:cNvSpPr/>
            <p:nvPr/>
          </p:nvSpPr>
          <p:spPr>
            <a:xfrm>
              <a:off x="2052050" y="1532825"/>
              <a:ext cx="19175" cy="16325"/>
            </a:xfrm>
            <a:custGeom>
              <a:rect b="b" l="l" r="r" t="t"/>
              <a:pathLst>
                <a:path extrusionOk="0" h="653" w="767">
                  <a:moveTo>
                    <a:pt x="444" y="0"/>
                  </a:moveTo>
                  <a:cubicBezTo>
                    <a:pt x="156" y="0"/>
                    <a:pt x="0" y="348"/>
                    <a:pt x="216" y="551"/>
                  </a:cubicBezTo>
                  <a:cubicBezTo>
                    <a:pt x="282" y="621"/>
                    <a:pt x="363" y="652"/>
                    <a:pt x="443" y="652"/>
                  </a:cubicBezTo>
                  <a:cubicBezTo>
                    <a:pt x="608" y="652"/>
                    <a:pt x="767" y="518"/>
                    <a:pt x="767" y="324"/>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9"/>
            <p:cNvSpPr/>
            <p:nvPr/>
          </p:nvSpPr>
          <p:spPr>
            <a:xfrm>
              <a:off x="1655600" y="158042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1712200"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1768800" y="158042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8"/>
                    <a:pt x="767" y="324"/>
                  </a:cubicBezTo>
                  <a:cubicBezTo>
                    <a:pt x="767" y="144"/>
                    <a:pt x="611" y="1"/>
                    <a:pt x="443"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1825675" y="1580425"/>
              <a:ext cx="18900" cy="16200"/>
            </a:xfrm>
            <a:custGeom>
              <a:rect b="b" l="l" r="r" t="t"/>
              <a:pathLst>
                <a:path extrusionOk="0" h="648" w="756">
                  <a:moveTo>
                    <a:pt x="432" y="1"/>
                  </a:moveTo>
                  <a:cubicBezTo>
                    <a:pt x="132"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1882275"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
            <p:cNvSpPr/>
            <p:nvPr/>
          </p:nvSpPr>
          <p:spPr>
            <a:xfrm>
              <a:off x="1938875" y="158042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1995450" y="158042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8"/>
                    <a:pt x="767" y="324"/>
                  </a:cubicBezTo>
                  <a:cubicBezTo>
                    <a:pt x="767" y="144"/>
                    <a:pt x="612"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2052050" y="158042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9"/>
            <p:cNvSpPr/>
            <p:nvPr/>
          </p:nvSpPr>
          <p:spPr>
            <a:xfrm>
              <a:off x="1658300"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
            <p:cNvSpPr/>
            <p:nvPr/>
          </p:nvSpPr>
          <p:spPr>
            <a:xfrm>
              <a:off x="1712200"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1771475" y="1627750"/>
              <a:ext cx="16500" cy="16475"/>
            </a:xfrm>
            <a:custGeom>
              <a:rect b="b" l="l" r="r" t="t"/>
              <a:pathLst>
                <a:path extrusionOk="0" h="659" w="660">
                  <a:moveTo>
                    <a:pt x="336" y="0"/>
                  </a:moveTo>
                  <a:cubicBezTo>
                    <a:pt x="157" y="0"/>
                    <a:pt x="1" y="156"/>
                    <a:pt x="1" y="335"/>
                  </a:cubicBezTo>
                  <a:cubicBezTo>
                    <a:pt x="1" y="515"/>
                    <a:pt x="157" y="659"/>
                    <a:pt x="336" y="659"/>
                  </a:cubicBezTo>
                  <a:cubicBezTo>
                    <a:pt x="504" y="659"/>
                    <a:pt x="660" y="515"/>
                    <a:pt x="660" y="335"/>
                  </a:cubicBezTo>
                  <a:cubicBezTo>
                    <a:pt x="660" y="156"/>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1828375"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9"/>
            <p:cNvSpPr/>
            <p:nvPr/>
          </p:nvSpPr>
          <p:spPr>
            <a:xfrm>
              <a:off x="1882275"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9"/>
            <p:cNvSpPr/>
            <p:nvPr/>
          </p:nvSpPr>
          <p:spPr>
            <a:xfrm>
              <a:off x="1941550" y="1627750"/>
              <a:ext cx="16200" cy="16475"/>
            </a:xfrm>
            <a:custGeom>
              <a:rect b="b" l="l" r="r" t="t"/>
              <a:pathLst>
                <a:path extrusionOk="0" h="659" w="648">
                  <a:moveTo>
                    <a:pt x="324" y="0"/>
                  </a:moveTo>
                  <a:cubicBezTo>
                    <a:pt x="145" y="0"/>
                    <a:pt x="1" y="156"/>
                    <a:pt x="1" y="335"/>
                  </a:cubicBezTo>
                  <a:cubicBezTo>
                    <a:pt x="1" y="515"/>
                    <a:pt x="145" y="659"/>
                    <a:pt x="324" y="659"/>
                  </a:cubicBezTo>
                  <a:cubicBezTo>
                    <a:pt x="504" y="659"/>
                    <a:pt x="648" y="515"/>
                    <a:pt x="648" y="335"/>
                  </a:cubicBezTo>
                  <a:cubicBezTo>
                    <a:pt x="648" y="156"/>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9"/>
            <p:cNvSpPr/>
            <p:nvPr/>
          </p:nvSpPr>
          <p:spPr>
            <a:xfrm>
              <a:off x="1998150" y="1627750"/>
              <a:ext cx="16500" cy="16475"/>
            </a:xfrm>
            <a:custGeom>
              <a:rect b="b" l="l" r="r" t="t"/>
              <a:pathLst>
                <a:path extrusionOk="0" h="659" w="660">
                  <a:moveTo>
                    <a:pt x="336" y="0"/>
                  </a:moveTo>
                  <a:cubicBezTo>
                    <a:pt x="156" y="0"/>
                    <a:pt x="0" y="156"/>
                    <a:pt x="0" y="335"/>
                  </a:cubicBezTo>
                  <a:cubicBezTo>
                    <a:pt x="0" y="515"/>
                    <a:pt x="156" y="659"/>
                    <a:pt x="336" y="659"/>
                  </a:cubicBezTo>
                  <a:cubicBezTo>
                    <a:pt x="504" y="659"/>
                    <a:pt x="659" y="515"/>
                    <a:pt x="659" y="335"/>
                  </a:cubicBezTo>
                  <a:cubicBezTo>
                    <a:pt x="659" y="156"/>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9"/>
            <p:cNvSpPr/>
            <p:nvPr/>
          </p:nvSpPr>
          <p:spPr>
            <a:xfrm>
              <a:off x="2052050" y="1628050"/>
              <a:ext cx="19175" cy="16175"/>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9"/>
            <p:cNvSpPr/>
            <p:nvPr/>
          </p:nvSpPr>
          <p:spPr>
            <a:xfrm>
              <a:off x="1658300"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1712200"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p:nvPr/>
          </p:nvSpPr>
          <p:spPr>
            <a:xfrm>
              <a:off x="1771475" y="1675350"/>
              <a:ext cx="16500" cy="16500"/>
            </a:xfrm>
            <a:custGeom>
              <a:rect b="b" l="l" r="r" t="t"/>
              <a:pathLst>
                <a:path extrusionOk="0" h="660" w="660">
                  <a:moveTo>
                    <a:pt x="336" y="0"/>
                  </a:moveTo>
                  <a:cubicBezTo>
                    <a:pt x="157" y="0"/>
                    <a:pt x="1" y="144"/>
                    <a:pt x="1" y="324"/>
                  </a:cubicBezTo>
                  <a:cubicBezTo>
                    <a:pt x="1" y="503"/>
                    <a:pt x="157" y="659"/>
                    <a:pt x="336" y="659"/>
                  </a:cubicBezTo>
                  <a:cubicBezTo>
                    <a:pt x="504" y="659"/>
                    <a:pt x="660" y="503"/>
                    <a:pt x="660" y="324"/>
                  </a:cubicBezTo>
                  <a:cubicBezTo>
                    <a:pt x="660"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9"/>
            <p:cNvSpPr/>
            <p:nvPr/>
          </p:nvSpPr>
          <p:spPr>
            <a:xfrm>
              <a:off x="1828375"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9"/>
            <p:cNvSpPr/>
            <p:nvPr/>
          </p:nvSpPr>
          <p:spPr>
            <a:xfrm>
              <a:off x="1882275"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9"/>
            <p:cNvSpPr/>
            <p:nvPr/>
          </p:nvSpPr>
          <p:spPr>
            <a:xfrm>
              <a:off x="1941550" y="1675350"/>
              <a:ext cx="16200" cy="16500"/>
            </a:xfrm>
            <a:custGeom>
              <a:rect b="b" l="l" r="r" t="t"/>
              <a:pathLst>
                <a:path extrusionOk="0" h="660" w="648">
                  <a:moveTo>
                    <a:pt x="324" y="0"/>
                  </a:moveTo>
                  <a:cubicBezTo>
                    <a:pt x="145" y="0"/>
                    <a:pt x="1" y="144"/>
                    <a:pt x="1" y="324"/>
                  </a:cubicBezTo>
                  <a:cubicBezTo>
                    <a:pt x="1" y="503"/>
                    <a:pt x="145" y="659"/>
                    <a:pt x="324" y="659"/>
                  </a:cubicBezTo>
                  <a:cubicBezTo>
                    <a:pt x="504" y="659"/>
                    <a:pt x="648" y="503"/>
                    <a:pt x="648" y="324"/>
                  </a:cubicBezTo>
                  <a:cubicBezTo>
                    <a:pt x="648" y="144"/>
                    <a:pt x="504" y="0"/>
                    <a:pt x="32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9"/>
            <p:cNvSpPr/>
            <p:nvPr/>
          </p:nvSpPr>
          <p:spPr>
            <a:xfrm>
              <a:off x="1998150" y="1675350"/>
              <a:ext cx="16500" cy="16500"/>
            </a:xfrm>
            <a:custGeom>
              <a:rect b="b" l="l" r="r" t="t"/>
              <a:pathLst>
                <a:path extrusionOk="0" h="660" w="660">
                  <a:moveTo>
                    <a:pt x="336" y="0"/>
                  </a:moveTo>
                  <a:cubicBezTo>
                    <a:pt x="156" y="0"/>
                    <a:pt x="0" y="144"/>
                    <a:pt x="0" y="324"/>
                  </a:cubicBezTo>
                  <a:cubicBezTo>
                    <a:pt x="0" y="503"/>
                    <a:pt x="156" y="659"/>
                    <a:pt x="336" y="659"/>
                  </a:cubicBezTo>
                  <a:cubicBezTo>
                    <a:pt x="504" y="659"/>
                    <a:pt x="659" y="503"/>
                    <a:pt x="659" y="324"/>
                  </a:cubicBezTo>
                  <a:cubicBezTo>
                    <a:pt x="659" y="144"/>
                    <a:pt x="504" y="0"/>
                    <a:pt x="336"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9"/>
            <p:cNvSpPr/>
            <p:nvPr/>
          </p:nvSpPr>
          <p:spPr>
            <a:xfrm>
              <a:off x="2052050" y="1675350"/>
              <a:ext cx="19175" cy="16475"/>
            </a:xfrm>
            <a:custGeom>
              <a:rect b="b" l="l" r="r" t="t"/>
              <a:pathLst>
                <a:path extrusionOk="0" h="659" w="767">
                  <a:moveTo>
                    <a:pt x="444" y="0"/>
                  </a:moveTo>
                  <a:cubicBezTo>
                    <a:pt x="156" y="0"/>
                    <a:pt x="0" y="348"/>
                    <a:pt x="216" y="563"/>
                  </a:cubicBezTo>
                  <a:cubicBezTo>
                    <a:pt x="281" y="629"/>
                    <a:pt x="362" y="658"/>
                    <a:pt x="441" y="658"/>
                  </a:cubicBezTo>
                  <a:cubicBezTo>
                    <a:pt x="607" y="658"/>
                    <a:pt x="767" y="527"/>
                    <a:pt x="767" y="324"/>
                  </a:cubicBezTo>
                  <a:cubicBezTo>
                    <a:pt x="767" y="144"/>
                    <a:pt x="623" y="0"/>
                    <a:pt x="444" y="0"/>
                  </a:cubicBezTo>
                  <a:close/>
                </a:path>
              </a:pathLst>
            </a:custGeom>
            <a:solidFill>
              <a:srgbClr val="E6D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3" name="Google Shape;513;p9"/>
          <p:cNvCxnSpPr/>
          <p:nvPr/>
        </p:nvCxnSpPr>
        <p:spPr>
          <a:xfrm>
            <a:off x="4033563" y="9450"/>
            <a:ext cx="0" cy="3910800"/>
          </a:xfrm>
          <a:prstGeom prst="straightConnector1">
            <a:avLst/>
          </a:prstGeom>
          <a:noFill/>
          <a:ln cap="flat" cmpd="sng" w="9525">
            <a:solidFill>
              <a:schemeClr val="dk1"/>
            </a:solidFill>
            <a:prstDash val="solid"/>
            <a:round/>
            <a:headEnd len="med" w="med" type="none"/>
            <a:tailEnd len="med" w="med" type="none"/>
          </a:ln>
        </p:spPr>
      </p:cxnSp>
      <p:sp>
        <p:nvSpPr>
          <p:cNvPr id="514" name="Google Shape;514;p9"/>
          <p:cNvSpPr/>
          <p:nvPr/>
        </p:nvSpPr>
        <p:spPr>
          <a:xfrm>
            <a:off x="3721368" y="3596084"/>
            <a:ext cx="624425" cy="624425"/>
          </a:xfrm>
          <a:custGeom>
            <a:rect b="b" l="l" r="r" t="t"/>
            <a:pathLst>
              <a:path extrusionOk="0" fill="none" h="18673" w="18673">
                <a:moveTo>
                  <a:pt x="18672" y="9330"/>
                </a:moveTo>
                <a:cubicBezTo>
                  <a:pt x="18672" y="14493"/>
                  <a:pt x="14492" y="18673"/>
                  <a:pt x="9330" y="18673"/>
                </a:cubicBezTo>
                <a:cubicBezTo>
                  <a:pt x="4180" y="18673"/>
                  <a:pt x="0" y="14493"/>
                  <a:pt x="0" y="9330"/>
                </a:cubicBezTo>
                <a:cubicBezTo>
                  <a:pt x="0" y="4180"/>
                  <a:pt x="4180" y="0"/>
                  <a:pt x="9330" y="0"/>
                </a:cubicBezTo>
                <a:cubicBezTo>
                  <a:pt x="14492" y="0"/>
                  <a:pt x="18672" y="4180"/>
                  <a:pt x="18672" y="9330"/>
                </a:cubicBezTo>
                <a:close/>
              </a:path>
            </a:pathLst>
          </a:custGeom>
          <a:noFill/>
          <a:ln cap="flat" cmpd="sng" w="9525">
            <a:solidFill>
              <a:srgbClr val="121426"/>
            </a:solidFill>
            <a:prstDash val="solid"/>
            <a:miter lim="119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9"/>
          <p:cNvSpPr/>
          <p:nvPr/>
        </p:nvSpPr>
        <p:spPr>
          <a:xfrm>
            <a:off x="8439893" y="2803"/>
            <a:ext cx="699732" cy="1073391"/>
          </a:xfrm>
          <a:custGeom>
            <a:rect b="b" l="l" r="r" t="t"/>
            <a:pathLst>
              <a:path extrusionOk="0" h="32099" w="20925">
                <a:moveTo>
                  <a:pt x="1869" y="0"/>
                </a:moveTo>
                <a:cubicBezTo>
                  <a:pt x="671" y="2647"/>
                  <a:pt x="1" y="7881"/>
                  <a:pt x="1" y="10971"/>
                </a:cubicBezTo>
                <a:cubicBezTo>
                  <a:pt x="1" y="22553"/>
                  <a:pt x="9331" y="31979"/>
                  <a:pt x="20925" y="32099"/>
                </a:cubicBezTo>
                <a:lnTo>
                  <a:pt x="209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9"/>
          <p:cNvSpPr txBox="1"/>
          <p:nvPr>
            <p:ph type="title"/>
          </p:nvPr>
        </p:nvSpPr>
        <p:spPr>
          <a:xfrm>
            <a:off x="713225" y="2024825"/>
            <a:ext cx="3321000" cy="54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17" name="Google Shape;517;p9"/>
          <p:cNvSpPr txBox="1"/>
          <p:nvPr>
            <p:ph idx="1" type="subTitle"/>
          </p:nvPr>
        </p:nvSpPr>
        <p:spPr>
          <a:xfrm>
            <a:off x="4937800" y="2219092"/>
            <a:ext cx="3502200" cy="2447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8" name="Shape 518"/>
        <p:cNvGrpSpPr/>
        <p:nvPr/>
      </p:nvGrpSpPr>
      <p:grpSpPr>
        <a:xfrm>
          <a:off x="0" y="0"/>
          <a:ext cx="0" cy="0"/>
          <a:chOff x="0" y="0"/>
          <a:chExt cx="0" cy="0"/>
        </a:xfrm>
      </p:grpSpPr>
      <p:sp>
        <p:nvSpPr>
          <p:cNvPr id="519" name="Google Shape;519;p10"/>
          <p:cNvSpPr/>
          <p:nvPr/>
        </p:nvSpPr>
        <p:spPr>
          <a:xfrm>
            <a:off x="0" y="1291350"/>
            <a:ext cx="3972900" cy="250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0"/>
          <p:cNvSpPr/>
          <p:nvPr/>
        </p:nvSpPr>
        <p:spPr>
          <a:xfrm flipH="1">
            <a:off x="9" y="3807602"/>
            <a:ext cx="1454707" cy="273573"/>
          </a:xfrm>
          <a:custGeom>
            <a:rect b="b" l="l" r="r" t="t"/>
            <a:pathLst>
              <a:path extrusionOk="0" h="8181" w="43502">
                <a:moveTo>
                  <a:pt x="1" y="1"/>
                </a:moveTo>
                <a:lnTo>
                  <a:pt x="1" y="8181"/>
                </a:lnTo>
                <a:lnTo>
                  <a:pt x="43501" y="8181"/>
                </a:lnTo>
                <a:lnTo>
                  <a:pt x="435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0"/>
          <p:cNvSpPr/>
          <p:nvPr/>
        </p:nvSpPr>
        <p:spPr>
          <a:xfrm flipH="1">
            <a:off x="17" y="3642209"/>
            <a:ext cx="727387" cy="165428"/>
          </a:xfrm>
          <a:custGeom>
            <a:rect b="b" l="l" r="r" t="t"/>
            <a:pathLst>
              <a:path extrusionOk="0" h="4947" w="21752">
                <a:moveTo>
                  <a:pt x="1" y="0"/>
                </a:moveTo>
                <a:lnTo>
                  <a:pt x="1" y="4947"/>
                </a:lnTo>
                <a:lnTo>
                  <a:pt x="21751" y="4947"/>
                </a:lnTo>
                <a:lnTo>
                  <a:pt x="217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txBox="1"/>
          <p:nvPr>
            <p:ph type="title"/>
          </p:nvPr>
        </p:nvSpPr>
        <p:spPr>
          <a:xfrm>
            <a:off x="712725" y="1291250"/>
            <a:ext cx="2990100" cy="25179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2800"/>
              <a:buNone/>
              <a:defRPr>
                <a:latin typeface="Hind"/>
                <a:ea typeface="Hind"/>
                <a:cs typeface="Hind"/>
                <a:sym typeface="Hind"/>
              </a:defRPr>
            </a:lvl2pPr>
            <a:lvl3pPr lvl="2">
              <a:spcBef>
                <a:spcPts val="0"/>
              </a:spcBef>
              <a:spcAft>
                <a:spcPts val="0"/>
              </a:spcAft>
              <a:buSzPts val="2800"/>
              <a:buNone/>
              <a:defRPr>
                <a:latin typeface="Hind"/>
                <a:ea typeface="Hind"/>
                <a:cs typeface="Hind"/>
                <a:sym typeface="Hind"/>
              </a:defRPr>
            </a:lvl3pPr>
            <a:lvl4pPr lvl="3">
              <a:spcBef>
                <a:spcPts val="0"/>
              </a:spcBef>
              <a:spcAft>
                <a:spcPts val="0"/>
              </a:spcAft>
              <a:buSzPts val="2800"/>
              <a:buNone/>
              <a:defRPr>
                <a:latin typeface="Hind"/>
                <a:ea typeface="Hind"/>
                <a:cs typeface="Hind"/>
                <a:sym typeface="Hind"/>
              </a:defRPr>
            </a:lvl4pPr>
            <a:lvl5pPr lvl="4">
              <a:spcBef>
                <a:spcPts val="0"/>
              </a:spcBef>
              <a:spcAft>
                <a:spcPts val="0"/>
              </a:spcAft>
              <a:buSzPts val="2800"/>
              <a:buNone/>
              <a:defRPr>
                <a:latin typeface="Hind"/>
                <a:ea typeface="Hind"/>
                <a:cs typeface="Hind"/>
                <a:sym typeface="Hind"/>
              </a:defRPr>
            </a:lvl5pPr>
            <a:lvl6pPr lvl="5">
              <a:spcBef>
                <a:spcPts val="0"/>
              </a:spcBef>
              <a:spcAft>
                <a:spcPts val="0"/>
              </a:spcAft>
              <a:buSzPts val="2800"/>
              <a:buNone/>
              <a:defRPr>
                <a:latin typeface="Hind"/>
                <a:ea typeface="Hind"/>
                <a:cs typeface="Hind"/>
                <a:sym typeface="Hind"/>
              </a:defRPr>
            </a:lvl6pPr>
            <a:lvl7pPr lvl="6">
              <a:spcBef>
                <a:spcPts val="0"/>
              </a:spcBef>
              <a:spcAft>
                <a:spcPts val="0"/>
              </a:spcAft>
              <a:buSzPts val="2800"/>
              <a:buNone/>
              <a:defRPr>
                <a:latin typeface="Hind"/>
                <a:ea typeface="Hind"/>
                <a:cs typeface="Hind"/>
                <a:sym typeface="Hind"/>
              </a:defRPr>
            </a:lvl7pPr>
            <a:lvl8pPr lvl="7">
              <a:spcBef>
                <a:spcPts val="0"/>
              </a:spcBef>
              <a:spcAft>
                <a:spcPts val="0"/>
              </a:spcAft>
              <a:buSzPts val="2800"/>
              <a:buNone/>
              <a:defRPr>
                <a:latin typeface="Hind"/>
                <a:ea typeface="Hind"/>
                <a:cs typeface="Hind"/>
                <a:sym typeface="Hind"/>
              </a:defRPr>
            </a:lvl8pPr>
            <a:lvl9pPr lvl="8">
              <a:spcBef>
                <a:spcPts val="0"/>
              </a:spcBef>
              <a:spcAft>
                <a:spcPts val="0"/>
              </a:spcAft>
              <a:buSzPts val="2800"/>
              <a:buNone/>
              <a:defRPr>
                <a:latin typeface="Hind"/>
                <a:ea typeface="Hind"/>
                <a:cs typeface="Hind"/>
                <a:sym typeface="Hind"/>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theme" Target="../theme/theme1.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7ECD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268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000"/>
              <a:buFont typeface="Teko"/>
              <a:buNone/>
              <a:defRPr sz="4000">
                <a:solidFill>
                  <a:schemeClr val="dk1"/>
                </a:solidFill>
                <a:latin typeface="Teko"/>
                <a:ea typeface="Teko"/>
                <a:cs typeface="Teko"/>
                <a:sym typeface="Tek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3225" y="1152475"/>
            <a:ext cx="77268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indent="-317500" lvl="1" marL="9144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indent="-317500" lvl="2" marL="13716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indent="-317500" lvl="3" marL="18288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indent="-317500" lvl="4" marL="22860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indent="-317500" lvl="5" marL="27432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indent="-317500" lvl="6" marL="32004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indent="-317500" lvl="7" marL="36576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indent="-317500" lvl="8" marL="411480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12.jpg"/><Relationship Id="rId5" Type="http://schemas.openxmlformats.org/officeDocument/2006/relationships/image" Target="../media/image13.jpg"/><Relationship Id="rId6" Type="http://schemas.openxmlformats.org/officeDocument/2006/relationships/image" Target="../media/image15.jpg"/><Relationship Id="rId7"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1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3.png"/><Relationship Id="rId10"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1" name="Shape 3181"/>
        <p:cNvGrpSpPr/>
        <p:nvPr/>
      </p:nvGrpSpPr>
      <p:grpSpPr>
        <a:xfrm>
          <a:off x="0" y="0"/>
          <a:ext cx="0" cy="0"/>
          <a:chOff x="0" y="0"/>
          <a:chExt cx="0" cy="0"/>
        </a:xfrm>
      </p:grpSpPr>
      <p:sp>
        <p:nvSpPr>
          <p:cNvPr id="3182" name="Google Shape;3182;p45"/>
          <p:cNvSpPr txBox="1"/>
          <p:nvPr>
            <p:ph idx="1" type="subTitle"/>
          </p:nvPr>
        </p:nvSpPr>
        <p:spPr>
          <a:xfrm>
            <a:off x="708600" y="3131225"/>
            <a:ext cx="7726800" cy="524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000"/>
              </a:spcAft>
              <a:buClr>
                <a:schemeClr val="dk1"/>
              </a:buClr>
              <a:buSzPts val="1100"/>
              <a:buFont typeface="Arial"/>
              <a:buNone/>
            </a:pPr>
            <a:r>
              <a:rPr lang="en"/>
              <a:t>Colleen Corrigan, Joyce Fang, Tyler Green, Jody Sunray</a:t>
            </a:r>
            <a:endParaRPr/>
          </a:p>
        </p:txBody>
      </p:sp>
      <p:pic>
        <p:nvPicPr>
          <p:cNvPr id="3183" name="Google Shape;3183;p45"/>
          <p:cNvPicPr preferRelativeResize="0"/>
          <p:nvPr/>
        </p:nvPicPr>
        <p:blipFill>
          <a:blip r:embed="rId3">
            <a:alphaModFix/>
          </a:blip>
          <a:stretch>
            <a:fillRect/>
          </a:stretch>
        </p:blipFill>
        <p:spPr>
          <a:xfrm flipH="1">
            <a:off x="5760201" y="2340025"/>
            <a:ext cx="734974" cy="734974"/>
          </a:xfrm>
          <a:prstGeom prst="rect">
            <a:avLst/>
          </a:prstGeom>
          <a:noFill/>
          <a:ln>
            <a:noFill/>
          </a:ln>
        </p:spPr>
      </p:pic>
      <p:pic>
        <p:nvPicPr>
          <p:cNvPr id="3184" name="Google Shape;3184;p45"/>
          <p:cNvPicPr preferRelativeResize="0"/>
          <p:nvPr/>
        </p:nvPicPr>
        <p:blipFill rotWithShape="1">
          <a:blip r:embed="rId4">
            <a:alphaModFix/>
          </a:blip>
          <a:srcRect b="36207" l="0" r="0" t="38655"/>
          <a:stretch/>
        </p:blipFill>
        <p:spPr>
          <a:xfrm>
            <a:off x="2504937" y="2340025"/>
            <a:ext cx="3372124" cy="8476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8" name="Shape 3188"/>
        <p:cNvGrpSpPr/>
        <p:nvPr/>
      </p:nvGrpSpPr>
      <p:grpSpPr>
        <a:xfrm>
          <a:off x="0" y="0"/>
          <a:ext cx="0" cy="0"/>
          <a:chOff x="0" y="0"/>
          <a:chExt cx="0" cy="0"/>
        </a:xfrm>
      </p:grpSpPr>
      <p:cxnSp>
        <p:nvCxnSpPr>
          <p:cNvPr id="3189" name="Google Shape;3189;p46"/>
          <p:cNvCxnSpPr/>
          <p:nvPr/>
        </p:nvCxnSpPr>
        <p:spPr>
          <a:xfrm>
            <a:off x="1297475" y="2109365"/>
            <a:ext cx="2837700" cy="0"/>
          </a:xfrm>
          <a:prstGeom prst="straightConnector1">
            <a:avLst/>
          </a:prstGeom>
          <a:noFill/>
          <a:ln cap="flat" cmpd="sng" w="9525">
            <a:solidFill>
              <a:schemeClr val="dk1"/>
            </a:solidFill>
            <a:prstDash val="solid"/>
            <a:round/>
            <a:headEnd len="med" w="med" type="none"/>
            <a:tailEnd len="med" w="med" type="none"/>
          </a:ln>
        </p:spPr>
      </p:cxnSp>
      <p:pic>
        <p:nvPicPr>
          <p:cNvPr id="3190" name="Google Shape;3190;p46"/>
          <p:cNvPicPr preferRelativeResize="0"/>
          <p:nvPr/>
        </p:nvPicPr>
        <p:blipFill rotWithShape="1">
          <a:blip r:embed="rId3">
            <a:alphaModFix/>
          </a:blip>
          <a:srcRect b="35330" l="0" r="0" t="17156"/>
          <a:stretch/>
        </p:blipFill>
        <p:spPr>
          <a:xfrm>
            <a:off x="462625" y="1400763"/>
            <a:ext cx="1417200" cy="1417200"/>
          </a:xfrm>
          <a:prstGeom prst="ellipse">
            <a:avLst/>
          </a:prstGeom>
          <a:noFill/>
          <a:ln>
            <a:noFill/>
          </a:ln>
        </p:spPr>
      </p:pic>
      <p:sp>
        <p:nvSpPr>
          <p:cNvPr id="3191" name="Google Shape;3191;p46"/>
          <p:cNvSpPr txBox="1"/>
          <p:nvPr>
            <p:ph type="title"/>
          </p:nvPr>
        </p:nvSpPr>
        <p:spPr>
          <a:xfrm>
            <a:off x="713225" y="445025"/>
            <a:ext cx="7726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3192" name="Google Shape;3192;p46"/>
          <p:cNvSpPr txBox="1"/>
          <p:nvPr>
            <p:ph idx="1" type="subTitle"/>
          </p:nvPr>
        </p:nvSpPr>
        <p:spPr>
          <a:xfrm>
            <a:off x="2026400" y="2105600"/>
            <a:ext cx="2210100" cy="7500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Full Stack Developer</a:t>
            </a:r>
            <a:endParaRPr/>
          </a:p>
        </p:txBody>
      </p:sp>
      <p:sp>
        <p:nvSpPr>
          <p:cNvPr id="3193" name="Google Shape;3193;p46"/>
          <p:cNvSpPr txBox="1"/>
          <p:nvPr>
            <p:ph idx="2" type="subTitle"/>
          </p:nvPr>
        </p:nvSpPr>
        <p:spPr>
          <a:xfrm>
            <a:off x="2026400" y="1597200"/>
            <a:ext cx="2367900" cy="39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COLLEEN CORRIGAN</a:t>
            </a:r>
            <a:endParaRPr/>
          </a:p>
        </p:txBody>
      </p:sp>
      <p:cxnSp>
        <p:nvCxnSpPr>
          <p:cNvPr id="3194" name="Google Shape;3194;p46"/>
          <p:cNvCxnSpPr/>
          <p:nvPr/>
        </p:nvCxnSpPr>
        <p:spPr>
          <a:xfrm>
            <a:off x="5434550" y="2090523"/>
            <a:ext cx="2719200" cy="0"/>
          </a:xfrm>
          <a:prstGeom prst="straightConnector1">
            <a:avLst/>
          </a:prstGeom>
          <a:noFill/>
          <a:ln cap="flat" cmpd="sng" w="9525">
            <a:solidFill>
              <a:schemeClr val="dk1"/>
            </a:solidFill>
            <a:prstDash val="solid"/>
            <a:round/>
            <a:headEnd len="med" w="med" type="none"/>
            <a:tailEnd len="med" w="med" type="none"/>
          </a:ln>
        </p:spPr>
      </p:cxnSp>
      <p:pic>
        <p:nvPicPr>
          <p:cNvPr id="3195" name="Google Shape;3195;p46"/>
          <p:cNvPicPr preferRelativeResize="0"/>
          <p:nvPr/>
        </p:nvPicPr>
        <p:blipFill rotWithShape="1">
          <a:blip r:embed="rId4">
            <a:alphaModFix/>
          </a:blip>
          <a:srcRect b="20690" l="2733" r="0" t="6354"/>
          <a:stretch/>
        </p:blipFill>
        <p:spPr>
          <a:xfrm>
            <a:off x="4599700" y="1381925"/>
            <a:ext cx="1417200" cy="1417200"/>
          </a:xfrm>
          <a:prstGeom prst="ellipse">
            <a:avLst/>
          </a:prstGeom>
          <a:noFill/>
          <a:ln>
            <a:noFill/>
          </a:ln>
        </p:spPr>
      </p:pic>
      <p:sp>
        <p:nvSpPr>
          <p:cNvPr id="3196" name="Google Shape;3196;p46"/>
          <p:cNvSpPr txBox="1"/>
          <p:nvPr>
            <p:ph idx="1" type="subTitle"/>
          </p:nvPr>
        </p:nvSpPr>
        <p:spPr>
          <a:xfrm>
            <a:off x="6321250" y="2090525"/>
            <a:ext cx="1900500" cy="7500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Front End Developer</a:t>
            </a:r>
            <a:endParaRPr/>
          </a:p>
        </p:txBody>
      </p:sp>
      <p:sp>
        <p:nvSpPr>
          <p:cNvPr id="3197" name="Google Shape;3197;p46"/>
          <p:cNvSpPr txBox="1"/>
          <p:nvPr>
            <p:ph idx="2" type="subTitle"/>
          </p:nvPr>
        </p:nvSpPr>
        <p:spPr>
          <a:xfrm>
            <a:off x="6768675" y="1578375"/>
            <a:ext cx="1575000" cy="39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JOYCE FANG</a:t>
            </a:r>
            <a:endParaRPr/>
          </a:p>
        </p:txBody>
      </p:sp>
      <p:cxnSp>
        <p:nvCxnSpPr>
          <p:cNvPr id="3198" name="Google Shape;3198;p46"/>
          <p:cNvCxnSpPr/>
          <p:nvPr/>
        </p:nvCxnSpPr>
        <p:spPr>
          <a:xfrm>
            <a:off x="1297487" y="3721460"/>
            <a:ext cx="2990400" cy="0"/>
          </a:xfrm>
          <a:prstGeom prst="straightConnector1">
            <a:avLst/>
          </a:prstGeom>
          <a:noFill/>
          <a:ln cap="flat" cmpd="sng" w="9525">
            <a:solidFill>
              <a:schemeClr val="dk1"/>
            </a:solidFill>
            <a:prstDash val="solid"/>
            <a:round/>
            <a:headEnd len="med" w="med" type="none"/>
            <a:tailEnd len="med" w="med" type="none"/>
          </a:ln>
        </p:spPr>
      </p:cxnSp>
      <p:pic>
        <p:nvPicPr>
          <p:cNvPr id="3199" name="Google Shape;3199;p46"/>
          <p:cNvPicPr preferRelativeResize="0"/>
          <p:nvPr/>
        </p:nvPicPr>
        <p:blipFill rotWithShape="1">
          <a:blip r:embed="rId5">
            <a:alphaModFix/>
          </a:blip>
          <a:srcRect b="12502" l="0" r="0" t="12495"/>
          <a:stretch/>
        </p:blipFill>
        <p:spPr>
          <a:xfrm>
            <a:off x="462625" y="3012863"/>
            <a:ext cx="1417200" cy="1417200"/>
          </a:xfrm>
          <a:prstGeom prst="ellipse">
            <a:avLst/>
          </a:prstGeom>
          <a:noFill/>
          <a:ln>
            <a:noFill/>
          </a:ln>
        </p:spPr>
      </p:pic>
      <p:sp>
        <p:nvSpPr>
          <p:cNvPr id="3200" name="Google Shape;3200;p46"/>
          <p:cNvSpPr txBox="1"/>
          <p:nvPr>
            <p:ph idx="1" type="subTitle"/>
          </p:nvPr>
        </p:nvSpPr>
        <p:spPr>
          <a:xfrm>
            <a:off x="2065600" y="3717700"/>
            <a:ext cx="2328900" cy="7500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Backend Developer</a:t>
            </a:r>
            <a:endParaRPr/>
          </a:p>
        </p:txBody>
      </p:sp>
      <p:sp>
        <p:nvSpPr>
          <p:cNvPr id="3201" name="Google Shape;3201;p46"/>
          <p:cNvSpPr txBox="1"/>
          <p:nvPr>
            <p:ph idx="2" type="subTitle"/>
          </p:nvPr>
        </p:nvSpPr>
        <p:spPr>
          <a:xfrm>
            <a:off x="2820925" y="3209313"/>
            <a:ext cx="1676100" cy="39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TYLER GREEN</a:t>
            </a:r>
            <a:endParaRPr/>
          </a:p>
        </p:txBody>
      </p:sp>
      <p:cxnSp>
        <p:nvCxnSpPr>
          <p:cNvPr id="3202" name="Google Shape;3202;p46"/>
          <p:cNvCxnSpPr/>
          <p:nvPr/>
        </p:nvCxnSpPr>
        <p:spPr>
          <a:xfrm>
            <a:off x="5434551" y="3740260"/>
            <a:ext cx="2808900" cy="0"/>
          </a:xfrm>
          <a:prstGeom prst="straightConnector1">
            <a:avLst/>
          </a:prstGeom>
          <a:noFill/>
          <a:ln cap="flat" cmpd="sng" w="9525">
            <a:solidFill>
              <a:schemeClr val="dk1"/>
            </a:solidFill>
            <a:prstDash val="solid"/>
            <a:round/>
            <a:headEnd len="med" w="med" type="none"/>
            <a:tailEnd len="med" w="med" type="none"/>
          </a:ln>
        </p:spPr>
      </p:cxnSp>
      <p:pic>
        <p:nvPicPr>
          <p:cNvPr id="3203" name="Google Shape;3203;p46"/>
          <p:cNvPicPr preferRelativeResize="0"/>
          <p:nvPr/>
        </p:nvPicPr>
        <p:blipFill rotWithShape="1">
          <a:blip r:embed="rId6">
            <a:alphaModFix/>
          </a:blip>
          <a:srcRect b="21451" l="19489" r="4377" t="21451"/>
          <a:stretch/>
        </p:blipFill>
        <p:spPr>
          <a:xfrm>
            <a:off x="4599700" y="3031663"/>
            <a:ext cx="1417200" cy="1417200"/>
          </a:xfrm>
          <a:prstGeom prst="ellipse">
            <a:avLst/>
          </a:prstGeom>
          <a:noFill/>
          <a:ln>
            <a:noFill/>
          </a:ln>
        </p:spPr>
      </p:pic>
      <p:sp>
        <p:nvSpPr>
          <p:cNvPr id="3204" name="Google Shape;3204;p46"/>
          <p:cNvSpPr txBox="1"/>
          <p:nvPr>
            <p:ph idx="1" type="subTitle"/>
          </p:nvPr>
        </p:nvSpPr>
        <p:spPr>
          <a:xfrm>
            <a:off x="6156050" y="3736500"/>
            <a:ext cx="2169600" cy="7500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Full Stack Developer</a:t>
            </a:r>
            <a:endParaRPr/>
          </a:p>
        </p:txBody>
      </p:sp>
      <p:sp>
        <p:nvSpPr>
          <p:cNvPr id="3205" name="Google Shape;3205;p46"/>
          <p:cNvSpPr txBox="1"/>
          <p:nvPr>
            <p:ph idx="2" type="subTitle"/>
          </p:nvPr>
        </p:nvSpPr>
        <p:spPr>
          <a:xfrm>
            <a:off x="6716925" y="3228125"/>
            <a:ext cx="1722900" cy="39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JODY SUNRAY</a:t>
            </a:r>
            <a:endParaRPr/>
          </a:p>
        </p:txBody>
      </p:sp>
      <p:pic>
        <p:nvPicPr>
          <p:cNvPr id="3206" name="Google Shape;3206;p46"/>
          <p:cNvPicPr preferRelativeResize="0"/>
          <p:nvPr/>
        </p:nvPicPr>
        <p:blipFill>
          <a:blip r:embed="rId7">
            <a:alphaModFix/>
          </a:blip>
          <a:stretch>
            <a:fillRect/>
          </a:stretch>
        </p:blipFill>
        <p:spPr>
          <a:xfrm rot="-40">
            <a:off x="8500332" y="3622333"/>
            <a:ext cx="640995" cy="640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0" name="Shape 3210"/>
        <p:cNvGrpSpPr/>
        <p:nvPr/>
      </p:nvGrpSpPr>
      <p:grpSpPr>
        <a:xfrm>
          <a:off x="0" y="0"/>
          <a:ext cx="0" cy="0"/>
          <a:chOff x="0" y="0"/>
          <a:chExt cx="0" cy="0"/>
        </a:xfrm>
      </p:grpSpPr>
      <p:sp>
        <p:nvSpPr>
          <p:cNvPr id="3211" name="Google Shape;3211;p47"/>
          <p:cNvSpPr txBox="1"/>
          <p:nvPr>
            <p:ph type="title"/>
          </p:nvPr>
        </p:nvSpPr>
        <p:spPr>
          <a:xfrm>
            <a:off x="3068432" y="1025100"/>
            <a:ext cx="3597600" cy="55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TOY TRADE?</a:t>
            </a:r>
            <a:endParaRPr/>
          </a:p>
        </p:txBody>
      </p:sp>
      <p:sp>
        <p:nvSpPr>
          <p:cNvPr id="3212" name="Google Shape;3212;p47"/>
          <p:cNvSpPr txBox="1"/>
          <p:nvPr>
            <p:ph idx="1" type="subTitle"/>
          </p:nvPr>
        </p:nvSpPr>
        <p:spPr>
          <a:xfrm>
            <a:off x="3068450" y="1755653"/>
            <a:ext cx="3867900" cy="2758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Toy Trade is an application where users can </a:t>
            </a:r>
            <a:r>
              <a:rPr b="1" lang="en">
                <a:solidFill>
                  <a:schemeClr val="accent5"/>
                </a:solidFill>
              </a:rPr>
              <a:t>browse toys</a:t>
            </a:r>
            <a:r>
              <a:rPr lang="en"/>
              <a:t> that are available and </a:t>
            </a:r>
            <a:r>
              <a:rPr b="1" lang="en">
                <a:solidFill>
                  <a:schemeClr val="accent5"/>
                </a:solidFill>
              </a:rPr>
              <a:t>coordinate exchanges</a:t>
            </a:r>
            <a:r>
              <a:rPr lang="en"/>
              <a:t> with others.</a:t>
            </a:r>
            <a:endParaRPr/>
          </a:p>
          <a:p>
            <a:pPr indent="-342900" lvl="0" marL="457200" rtl="0" algn="l">
              <a:spcBef>
                <a:spcPts val="0"/>
              </a:spcBef>
              <a:spcAft>
                <a:spcPts val="0"/>
              </a:spcAft>
              <a:buSzPts val="1800"/>
              <a:buChar char="●"/>
            </a:pPr>
            <a:r>
              <a:rPr lang="en"/>
              <a:t>Users will be able to set up their own profile along with a dashboard of all of the toys that they are willing to trade in.</a:t>
            </a:r>
            <a:endParaRPr/>
          </a:p>
          <a:p>
            <a:pPr indent="-342900" lvl="0" marL="457200" rtl="0" algn="l">
              <a:spcBef>
                <a:spcPts val="0"/>
              </a:spcBef>
              <a:spcAft>
                <a:spcPts val="0"/>
              </a:spcAft>
              <a:buSzPts val="1800"/>
              <a:buChar char="●"/>
            </a:pPr>
            <a:r>
              <a:rPr lang="en"/>
              <a:t>The exchange will take place at a </a:t>
            </a:r>
            <a:r>
              <a:rPr b="1" lang="en">
                <a:solidFill>
                  <a:schemeClr val="accent5"/>
                </a:solidFill>
              </a:rPr>
              <a:t>neutral third party location</a:t>
            </a:r>
            <a:r>
              <a:rPr lang="en"/>
              <a:t> such as a library or public school.</a:t>
            </a:r>
            <a:endParaRPr/>
          </a:p>
          <a:p>
            <a:pPr indent="-342900" lvl="0" marL="457200" rtl="0" algn="l">
              <a:spcBef>
                <a:spcPts val="0"/>
              </a:spcBef>
              <a:spcAft>
                <a:spcPts val="0"/>
              </a:spcAft>
              <a:buSzPts val="1800"/>
              <a:buChar char="●"/>
            </a:pPr>
            <a:r>
              <a:rPr lang="en"/>
              <a:t>Our site will feature </a:t>
            </a:r>
            <a:r>
              <a:rPr b="1" lang="en">
                <a:solidFill>
                  <a:schemeClr val="accent5"/>
                </a:solidFill>
              </a:rPr>
              <a:t>filtered search</a:t>
            </a:r>
            <a:r>
              <a:rPr lang="en"/>
              <a:t> and </a:t>
            </a:r>
            <a:r>
              <a:rPr b="1" lang="en">
                <a:solidFill>
                  <a:schemeClr val="accent5"/>
                </a:solidFill>
              </a:rPr>
              <a:t>chatting</a:t>
            </a:r>
            <a:r>
              <a:rPr lang="en"/>
              <a:t> capabilities.</a:t>
            </a:r>
            <a:endParaRPr/>
          </a:p>
        </p:txBody>
      </p:sp>
      <p:pic>
        <p:nvPicPr>
          <p:cNvPr id="3213" name="Google Shape;3213;p47"/>
          <p:cNvPicPr preferRelativeResize="0"/>
          <p:nvPr/>
        </p:nvPicPr>
        <p:blipFill>
          <a:blip r:embed="rId3">
            <a:alphaModFix/>
          </a:blip>
          <a:stretch>
            <a:fillRect/>
          </a:stretch>
        </p:blipFill>
        <p:spPr>
          <a:xfrm flipH="1" rot="-2043811">
            <a:off x="1729729" y="1584636"/>
            <a:ext cx="640995" cy="6409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7" name="Shape 3217"/>
        <p:cNvGrpSpPr/>
        <p:nvPr/>
      </p:nvGrpSpPr>
      <p:grpSpPr>
        <a:xfrm>
          <a:off x="0" y="0"/>
          <a:ext cx="0" cy="0"/>
          <a:chOff x="0" y="0"/>
          <a:chExt cx="0" cy="0"/>
        </a:xfrm>
      </p:grpSpPr>
      <p:sp>
        <p:nvSpPr>
          <p:cNvPr id="3218" name="Google Shape;3218;p48"/>
          <p:cNvSpPr txBox="1"/>
          <p:nvPr>
            <p:ph idx="1" type="subTitle"/>
          </p:nvPr>
        </p:nvSpPr>
        <p:spPr>
          <a:xfrm>
            <a:off x="2002750" y="1753900"/>
            <a:ext cx="3950400" cy="2937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Children can quickly become bored of toys</a:t>
            </a:r>
            <a:endParaRPr/>
          </a:p>
          <a:p>
            <a:pPr indent="-317500" lvl="0" marL="457200" rtl="0" algn="l">
              <a:spcBef>
                <a:spcPts val="0"/>
              </a:spcBef>
              <a:spcAft>
                <a:spcPts val="0"/>
              </a:spcAft>
              <a:buSzPts val="1400"/>
              <a:buChar char="●"/>
            </a:pPr>
            <a:r>
              <a:rPr lang="en"/>
              <a:t>Toys can be expensive, and consistently replacing them can add financial stress for parents</a:t>
            </a:r>
            <a:endParaRPr/>
          </a:p>
          <a:p>
            <a:pPr indent="-317500" lvl="0" marL="457200" rtl="0" algn="l">
              <a:spcBef>
                <a:spcPts val="0"/>
              </a:spcBef>
              <a:spcAft>
                <a:spcPts val="0"/>
              </a:spcAft>
              <a:buSzPts val="1400"/>
              <a:buChar char="●"/>
            </a:pPr>
            <a:r>
              <a:rPr lang="en"/>
              <a:t>Constantly buying new toys supports mass production, which is environmentally unfriendly</a:t>
            </a:r>
            <a:endParaRPr/>
          </a:p>
          <a:p>
            <a:pPr indent="-317500" lvl="0" marL="457200" rtl="0" algn="l">
              <a:spcBef>
                <a:spcPts val="0"/>
              </a:spcBef>
              <a:spcAft>
                <a:spcPts val="0"/>
              </a:spcAft>
              <a:buSzPts val="1400"/>
              <a:buChar char="●"/>
            </a:pPr>
            <a:r>
              <a:rPr lang="en"/>
              <a:t>Many existing services are known for having unsafe methods of in person exchange</a:t>
            </a:r>
            <a:endParaRPr/>
          </a:p>
        </p:txBody>
      </p:sp>
      <p:sp>
        <p:nvSpPr>
          <p:cNvPr id="3219" name="Google Shape;3219;p48"/>
          <p:cNvSpPr txBox="1"/>
          <p:nvPr>
            <p:ph type="title"/>
          </p:nvPr>
        </p:nvSpPr>
        <p:spPr>
          <a:xfrm>
            <a:off x="2006669" y="1024128"/>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a:t>
            </a:r>
            <a:endParaRPr/>
          </a:p>
        </p:txBody>
      </p:sp>
      <p:pic>
        <p:nvPicPr>
          <p:cNvPr id="3220" name="Google Shape;3220;p48"/>
          <p:cNvPicPr preferRelativeResize="0"/>
          <p:nvPr/>
        </p:nvPicPr>
        <p:blipFill>
          <a:blip r:embed="rId3">
            <a:alphaModFix/>
          </a:blip>
          <a:stretch>
            <a:fillRect/>
          </a:stretch>
        </p:blipFill>
        <p:spPr>
          <a:xfrm>
            <a:off x="6569976" y="3822911"/>
            <a:ext cx="640999" cy="6409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4" name="Shape 3224"/>
        <p:cNvGrpSpPr/>
        <p:nvPr/>
      </p:nvGrpSpPr>
      <p:grpSpPr>
        <a:xfrm>
          <a:off x="0" y="0"/>
          <a:ext cx="0" cy="0"/>
          <a:chOff x="0" y="0"/>
          <a:chExt cx="0" cy="0"/>
        </a:xfrm>
      </p:grpSpPr>
      <p:sp>
        <p:nvSpPr>
          <p:cNvPr id="3225" name="Google Shape;3225;p49"/>
          <p:cNvSpPr txBox="1"/>
          <p:nvPr>
            <p:ph type="title"/>
          </p:nvPr>
        </p:nvSpPr>
        <p:spPr>
          <a:xfrm>
            <a:off x="3947187" y="1024128"/>
            <a:ext cx="2807100" cy="75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3226" name="Google Shape;3226;p49"/>
          <p:cNvSpPr txBox="1"/>
          <p:nvPr>
            <p:ph idx="1" type="subTitle"/>
          </p:nvPr>
        </p:nvSpPr>
        <p:spPr>
          <a:xfrm>
            <a:off x="3947175" y="1755650"/>
            <a:ext cx="4224000" cy="3267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Online service that connects two users in a safe and secure manner</a:t>
            </a:r>
            <a:endParaRPr/>
          </a:p>
          <a:p>
            <a:pPr indent="-342900" lvl="0" marL="457200" rtl="0" algn="l">
              <a:spcBef>
                <a:spcPts val="0"/>
              </a:spcBef>
              <a:spcAft>
                <a:spcPts val="0"/>
              </a:spcAft>
              <a:buSzPts val="1800"/>
              <a:buChar char="●"/>
            </a:pPr>
            <a:r>
              <a:rPr lang="en"/>
              <a:t>Exchange is non-monetary, relies on two users finding a toy in each other’s listings to exchange</a:t>
            </a:r>
            <a:endParaRPr/>
          </a:p>
          <a:p>
            <a:pPr indent="-342900" lvl="0" marL="457200" rtl="0" algn="l">
              <a:spcBef>
                <a:spcPts val="0"/>
              </a:spcBef>
              <a:spcAft>
                <a:spcPts val="0"/>
              </a:spcAft>
              <a:buSzPts val="1800"/>
              <a:buChar char="●"/>
            </a:pPr>
            <a:r>
              <a:rPr lang="en"/>
              <a:t>Chat feature allows users to work out details</a:t>
            </a:r>
            <a:endParaRPr/>
          </a:p>
          <a:p>
            <a:pPr indent="-342900" lvl="0" marL="457200" rtl="0" algn="l">
              <a:spcBef>
                <a:spcPts val="0"/>
              </a:spcBef>
              <a:spcAft>
                <a:spcPts val="0"/>
              </a:spcAft>
              <a:buSzPts val="1800"/>
              <a:buChar char="●"/>
            </a:pPr>
            <a:r>
              <a:rPr lang="en"/>
              <a:t>Filtering to find the exact toy type, price range, or brand</a:t>
            </a:r>
            <a:endParaRPr/>
          </a:p>
          <a:p>
            <a:pPr indent="-342900" lvl="0" marL="457200" rtl="0" algn="l">
              <a:spcBef>
                <a:spcPts val="0"/>
              </a:spcBef>
              <a:spcAft>
                <a:spcPts val="0"/>
              </a:spcAft>
              <a:buSzPts val="1800"/>
              <a:buChar char="●"/>
            </a:pPr>
            <a:r>
              <a:rPr lang="en"/>
              <a:t>Exchange is contactless in a third party location</a:t>
            </a:r>
            <a:endParaRPr/>
          </a:p>
          <a:p>
            <a:pPr indent="-317500" lvl="1" marL="914400" rtl="0" algn="l">
              <a:spcBef>
                <a:spcPts val="0"/>
              </a:spcBef>
              <a:spcAft>
                <a:spcPts val="0"/>
              </a:spcAft>
              <a:buSzPts val="1400"/>
              <a:buChar char="○"/>
            </a:pPr>
            <a:r>
              <a:rPr lang="en"/>
              <a:t>Unique identifier is provided to ensure identification for pickup</a:t>
            </a:r>
            <a:endParaRPr/>
          </a:p>
        </p:txBody>
      </p:sp>
      <p:pic>
        <p:nvPicPr>
          <p:cNvPr id="3227" name="Google Shape;3227;p49"/>
          <p:cNvPicPr preferRelativeResize="0"/>
          <p:nvPr/>
        </p:nvPicPr>
        <p:blipFill>
          <a:blip r:embed="rId3">
            <a:alphaModFix/>
          </a:blip>
          <a:stretch>
            <a:fillRect/>
          </a:stretch>
        </p:blipFill>
        <p:spPr>
          <a:xfrm flipH="1">
            <a:off x="1246451" y="3641486"/>
            <a:ext cx="640999" cy="6409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1" name="Shape 3231"/>
        <p:cNvGrpSpPr/>
        <p:nvPr/>
      </p:nvGrpSpPr>
      <p:grpSpPr>
        <a:xfrm>
          <a:off x="0" y="0"/>
          <a:ext cx="0" cy="0"/>
          <a:chOff x="0" y="0"/>
          <a:chExt cx="0" cy="0"/>
        </a:xfrm>
      </p:grpSpPr>
      <p:sp>
        <p:nvSpPr>
          <p:cNvPr id="3232" name="Google Shape;3232;p50"/>
          <p:cNvSpPr txBox="1"/>
          <p:nvPr>
            <p:ph idx="1" type="subTitle"/>
          </p:nvPr>
        </p:nvSpPr>
        <p:spPr>
          <a:xfrm>
            <a:off x="5200425" y="1128450"/>
            <a:ext cx="3008400" cy="9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Buyers and sellers are responsible for arranging the exchange of items. Money does not have to be transacted via the Internet.</a:t>
            </a:r>
            <a:endParaRPr/>
          </a:p>
          <a:p>
            <a:pPr indent="0" lvl="0" marL="0" rtl="0" algn="l">
              <a:spcBef>
                <a:spcPts val="1600"/>
              </a:spcBef>
              <a:spcAft>
                <a:spcPts val="1600"/>
              </a:spcAft>
              <a:buNone/>
            </a:pPr>
            <a:r>
              <a:t/>
            </a:r>
            <a:endParaRPr/>
          </a:p>
        </p:txBody>
      </p:sp>
      <p:sp>
        <p:nvSpPr>
          <p:cNvPr id="3233" name="Google Shape;3233;p50"/>
          <p:cNvSpPr txBox="1"/>
          <p:nvPr>
            <p:ph idx="2" type="subTitle"/>
          </p:nvPr>
        </p:nvSpPr>
        <p:spPr>
          <a:xfrm>
            <a:off x="5200425" y="3925550"/>
            <a:ext cx="2585400" cy="76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Manufacture brand new toys with the latest designs and models.</a:t>
            </a:r>
            <a:r>
              <a:rPr lang="en"/>
              <a:t> </a:t>
            </a:r>
            <a:endParaRPr/>
          </a:p>
        </p:txBody>
      </p:sp>
      <p:sp>
        <p:nvSpPr>
          <p:cNvPr id="3234" name="Google Shape;3234;p50"/>
          <p:cNvSpPr txBox="1"/>
          <p:nvPr>
            <p:ph idx="3" type="subTitle"/>
          </p:nvPr>
        </p:nvSpPr>
        <p:spPr>
          <a:xfrm>
            <a:off x="5200425" y="2626625"/>
            <a:ext cx="2848500" cy="76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Transactions occur online and shipping is the only way to deliver items to the buyer.</a:t>
            </a:r>
            <a:endParaRPr/>
          </a:p>
        </p:txBody>
      </p:sp>
      <p:sp>
        <p:nvSpPr>
          <p:cNvPr id="3235" name="Google Shape;3235;p50"/>
          <p:cNvSpPr txBox="1"/>
          <p:nvPr>
            <p:ph idx="4" type="subTitle"/>
          </p:nvPr>
        </p:nvSpPr>
        <p:spPr>
          <a:xfrm>
            <a:off x="5200425" y="593950"/>
            <a:ext cx="3741900" cy="39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DIGITAL MARKETPLACE</a:t>
            </a:r>
            <a:endParaRPr/>
          </a:p>
        </p:txBody>
      </p:sp>
      <p:sp>
        <p:nvSpPr>
          <p:cNvPr id="3236" name="Google Shape;3236;p50"/>
          <p:cNvSpPr txBox="1"/>
          <p:nvPr>
            <p:ph idx="5" type="subTitle"/>
          </p:nvPr>
        </p:nvSpPr>
        <p:spPr>
          <a:xfrm>
            <a:off x="5200425" y="3391028"/>
            <a:ext cx="1895400" cy="39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TOY COMPANIES</a:t>
            </a:r>
            <a:endParaRPr/>
          </a:p>
        </p:txBody>
      </p:sp>
      <p:sp>
        <p:nvSpPr>
          <p:cNvPr id="3237" name="Google Shape;3237;p50"/>
          <p:cNvSpPr txBox="1"/>
          <p:nvPr>
            <p:ph idx="6" type="subTitle"/>
          </p:nvPr>
        </p:nvSpPr>
        <p:spPr>
          <a:xfrm>
            <a:off x="5200425" y="2092125"/>
            <a:ext cx="2274900" cy="39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ECOMMERCE SITES</a:t>
            </a:r>
            <a:endParaRPr/>
          </a:p>
        </p:txBody>
      </p:sp>
      <p:sp>
        <p:nvSpPr>
          <p:cNvPr id="3238" name="Google Shape;3238;p50"/>
          <p:cNvSpPr txBox="1"/>
          <p:nvPr>
            <p:ph type="title"/>
          </p:nvPr>
        </p:nvSpPr>
        <p:spPr>
          <a:xfrm>
            <a:off x="713225" y="445025"/>
            <a:ext cx="238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COMPETITORS</a:t>
            </a:r>
            <a:endParaRPr/>
          </a:p>
        </p:txBody>
      </p:sp>
      <p:pic>
        <p:nvPicPr>
          <p:cNvPr id="3239" name="Google Shape;3239;p50"/>
          <p:cNvPicPr preferRelativeResize="0"/>
          <p:nvPr/>
        </p:nvPicPr>
        <p:blipFill rotWithShape="1">
          <a:blip r:embed="rId3">
            <a:alphaModFix/>
          </a:blip>
          <a:srcRect b="34502" l="0" r="0" t="39183"/>
          <a:stretch/>
        </p:blipFill>
        <p:spPr>
          <a:xfrm>
            <a:off x="4197900" y="2948514"/>
            <a:ext cx="882350" cy="232166"/>
          </a:xfrm>
          <a:prstGeom prst="rect">
            <a:avLst/>
          </a:prstGeom>
          <a:noFill/>
          <a:ln>
            <a:noFill/>
          </a:ln>
        </p:spPr>
      </p:pic>
      <p:pic>
        <p:nvPicPr>
          <p:cNvPr id="3240" name="Google Shape;3240;p50"/>
          <p:cNvPicPr preferRelativeResize="0"/>
          <p:nvPr/>
        </p:nvPicPr>
        <p:blipFill rotWithShape="1">
          <a:blip r:embed="rId4">
            <a:alphaModFix/>
          </a:blip>
          <a:srcRect b="24647" l="16138" r="16981" t="24026"/>
          <a:stretch/>
        </p:blipFill>
        <p:spPr>
          <a:xfrm>
            <a:off x="3975625" y="1168450"/>
            <a:ext cx="1068650" cy="344450"/>
          </a:xfrm>
          <a:prstGeom prst="rect">
            <a:avLst/>
          </a:prstGeom>
          <a:noFill/>
          <a:ln>
            <a:noFill/>
          </a:ln>
        </p:spPr>
      </p:pic>
      <p:pic>
        <p:nvPicPr>
          <p:cNvPr id="3241" name="Google Shape;3241;p50"/>
          <p:cNvPicPr preferRelativeResize="0"/>
          <p:nvPr/>
        </p:nvPicPr>
        <p:blipFill>
          <a:blip r:embed="rId5">
            <a:alphaModFix/>
          </a:blip>
          <a:stretch>
            <a:fillRect/>
          </a:stretch>
        </p:blipFill>
        <p:spPr>
          <a:xfrm>
            <a:off x="4037675" y="1620345"/>
            <a:ext cx="1068651" cy="272504"/>
          </a:xfrm>
          <a:prstGeom prst="rect">
            <a:avLst/>
          </a:prstGeom>
          <a:noFill/>
          <a:ln>
            <a:noFill/>
          </a:ln>
        </p:spPr>
      </p:pic>
      <p:pic>
        <p:nvPicPr>
          <p:cNvPr id="3242" name="Google Shape;3242;p50"/>
          <p:cNvPicPr preferRelativeResize="0"/>
          <p:nvPr/>
        </p:nvPicPr>
        <p:blipFill>
          <a:blip r:embed="rId6">
            <a:alphaModFix/>
          </a:blip>
          <a:stretch>
            <a:fillRect/>
          </a:stretch>
        </p:blipFill>
        <p:spPr>
          <a:xfrm>
            <a:off x="4133450" y="3708348"/>
            <a:ext cx="344451" cy="344451"/>
          </a:xfrm>
          <a:prstGeom prst="rect">
            <a:avLst/>
          </a:prstGeom>
          <a:noFill/>
          <a:ln>
            <a:noFill/>
          </a:ln>
        </p:spPr>
      </p:pic>
      <p:pic>
        <p:nvPicPr>
          <p:cNvPr id="3243" name="Google Shape;3243;p50"/>
          <p:cNvPicPr preferRelativeResize="0"/>
          <p:nvPr/>
        </p:nvPicPr>
        <p:blipFill rotWithShape="1">
          <a:blip r:embed="rId7">
            <a:alphaModFix/>
          </a:blip>
          <a:srcRect b="0" l="18767" r="18904" t="0"/>
          <a:stretch/>
        </p:blipFill>
        <p:spPr>
          <a:xfrm>
            <a:off x="4637563" y="3708346"/>
            <a:ext cx="485975" cy="584753"/>
          </a:xfrm>
          <a:prstGeom prst="rect">
            <a:avLst/>
          </a:prstGeom>
          <a:noFill/>
          <a:ln>
            <a:noFill/>
          </a:ln>
        </p:spPr>
      </p:pic>
      <p:pic>
        <p:nvPicPr>
          <p:cNvPr id="3244" name="Google Shape;3244;p50"/>
          <p:cNvPicPr preferRelativeResize="0"/>
          <p:nvPr/>
        </p:nvPicPr>
        <p:blipFill>
          <a:blip r:embed="rId8">
            <a:alphaModFix/>
          </a:blip>
          <a:stretch>
            <a:fillRect/>
          </a:stretch>
        </p:blipFill>
        <p:spPr>
          <a:xfrm>
            <a:off x="4197889" y="4236350"/>
            <a:ext cx="439674" cy="438950"/>
          </a:xfrm>
          <a:prstGeom prst="rect">
            <a:avLst/>
          </a:prstGeom>
          <a:noFill/>
          <a:ln>
            <a:noFill/>
          </a:ln>
        </p:spPr>
      </p:pic>
      <p:pic>
        <p:nvPicPr>
          <p:cNvPr id="3245" name="Google Shape;3245;p50"/>
          <p:cNvPicPr preferRelativeResize="0"/>
          <p:nvPr/>
        </p:nvPicPr>
        <p:blipFill>
          <a:blip r:embed="rId9">
            <a:alphaModFix/>
          </a:blip>
          <a:stretch>
            <a:fillRect/>
          </a:stretch>
        </p:blipFill>
        <p:spPr>
          <a:xfrm>
            <a:off x="3920424" y="2386000"/>
            <a:ext cx="1068653" cy="449246"/>
          </a:xfrm>
          <a:prstGeom prst="rect">
            <a:avLst/>
          </a:prstGeom>
          <a:noFill/>
          <a:ln>
            <a:noFill/>
          </a:ln>
        </p:spPr>
      </p:pic>
      <p:pic>
        <p:nvPicPr>
          <p:cNvPr id="3246" name="Google Shape;3246;p50"/>
          <p:cNvPicPr preferRelativeResize="0"/>
          <p:nvPr/>
        </p:nvPicPr>
        <p:blipFill>
          <a:blip r:embed="rId10">
            <a:alphaModFix/>
          </a:blip>
          <a:stretch>
            <a:fillRect/>
          </a:stretch>
        </p:blipFill>
        <p:spPr>
          <a:xfrm flipH="1" rot="-1823337">
            <a:off x="2230106" y="2343283"/>
            <a:ext cx="640996" cy="6409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0" name="Shape 3250"/>
        <p:cNvGrpSpPr/>
        <p:nvPr/>
      </p:nvGrpSpPr>
      <p:grpSpPr>
        <a:xfrm>
          <a:off x="0" y="0"/>
          <a:ext cx="0" cy="0"/>
          <a:chOff x="0" y="0"/>
          <a:chExt cx="0" cy="0"/>
        </a:xfrm>
      </p:grpSpPr>
      <p:sp>
        <p:nvSpPr>
          <p:cNvPr id="3251" name="Google Shape;3251;p51"/>
          <p:cNvSpPr txBox="1"/>
          <p:nvPr>
            <p:ph idx="1" type="subTitle"/>
          </p:nvPr>
        </p:nvSpPr>
        <p:spPr>
          <a:xfrm>
            <a:off x="4015125" y="1128475"/>
            <a:ext cx="3521400" cy="99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a:t>
            </a:r>
            <a:r>
              <a:rPr lang="en"/>
              <a:t>he average cost of a toy is about </a:t>
            </a:r>
            <a:r>
              <a:rPr lang="en"/>
              <a:t>$</a:t>
            </a:r>
            <a:r>
              <a:rPr lang="en"/>
              <a:t>14</a:t>
            </a:r>
            <a:endParaRPr/>
          </a:p>
          <a:p>
            <a:pPr indent="-317500" lvl="0" marL="457200" rtl="0" algn="l">
              <a:spcBef>
                <a:spcPts val="0"/>
              </a:spcBef>
              <a:spcAft>
                <a:spcPts val="0"/>
              </a:spcAft>
              <a:buSzPts val="1400"/>
              <a:buChar char="●"/>
            </a:pPr>
            <a:r>
              <a:rPr lang="en"/>
              <a:t>Approx. 2 kids per family</a:t>
            </a:r>
            <a:endParaRPr/>
          </a:p>
          <a:p>
            <a:pPr indent="-317500" lvl="0" marL="457200" rtl="0" algn="l">
              <a:spcBef>
                <a:spcPts val="0"/>
              </a:spcBef>
              <a:spcAft>
                <a:spcPts val="0"/>
              </a:spcAft>
              <a:buSzPts val="1400"/>
              <a:buChar char="●"/>
            </a:pPr>
            <a:r>
              <a:rPr lang="en"/>
              <a:t>$6,500 on toys per child before teens</a:t>
            </a:r>
            <a:endParaRPr/>
          </a:p>
        </p:txBody>
      </p:sp>
      <p:sp>
        <p:nvSpPr>
          <p:cNvPr id="3252" name="Google Shape;3252;p51"/>
          <p:cNvSpPr txBox="1"/>
          <p:nvPr>
            <p:ph idx="2" type="subTitle"/>
          </p:nvPr>
        </p:nvSpPr>
        <p:spPr>
          <a:xfrm>
            <a:off x="4015125" y="3851025"/>
            <a:ext cx="3521400" cy="87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Gain almost the most value</a:t>
            </a:r>
            <a:endParaRPr/>
          </a:p>
          <a:p>
            <a:pPr indent="-317500" lvl="0" marL="457200" rtl="0" algn="l">
              <a:spcBef>
                <a:spcPts val="0"/>
              </a:spcBef>
              <a:spcAft>
                <a:spcPts val="0"/>
              </a:spcAft>
              <a:buSzPts val="1400"/>
              <a:buChar char="●"/>
            </a:pPr>
            <a:r>
              <a:rPr lang="en"/>
              <a:t>Social</a:t>
            </a:r>
            <a:endParaRPr/>
          </a:p>
          <a:p>
            <a:pPr indent="-317500" lvl="0" marL="457200" rtl="0" algn="l">
              <a:spcBef>
                <a:spcPts val="0"/>
              </a:spcBef>
              <a:spcAft>
                <a:spcPts val="0"/>
              </a:spcAft>
              <a:buSzPts val="1400"/>
              <a:buChar char="●"/>
            </a:pPr>
            <a:r>
              <a:rPr lang="en"/>
              <a:t>Bored of old toys </a:t>
            </a:r>
            <a:endParaRPr/>
          </a:p>
        </p:txBody>
      </p:sp>
      <p:sp>
        <p:nvSpPr>
          <p:cNvPr id="3253" name="Google Shape;3253;p51"/>
          <p:cNvSpPr txBox="1"/>
          <p:nvPr>
            <p:ph idx="3" type="subTitle"/>
          </p:nvPr>
        </p:nvSpPr>
        <p:spPr>
          <a:xfrm>
            <a:off x="4015125" y="2485600"/>
            <a:ext cx="3996300" cy="95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Create event</a:t>
            </a:r>
            <a:endParaRPr/>
          </a:p>
          <a:p>
            <a:pPr indent="-317500" lvl="0" marL="457200" rtl="0" algn="l">
              <a:spcBef>
                <a:spcPts val="0"/>
              </a:spcBef>
              <a:spcAft>
                <a:spcPts val="0"/>
              </a:spcAft>
              <a:buSzPts val="1400"/>
              <a:buChar char="●"/>
            </a:pPr>
            <a:r>
              <a:rPr lang="en"/>
              <a:t>Set up local community location</a:t>
            </a:r>
            <a:endParaRPr/>
          </a:p>
          <a:p>
            <a:pPr indent="-317500" lvl="0" marL="457200" rtl="0" algn="l">
              <a:spcBef>
                <a:spcPts val="0"/>
              </a:spcBef>
              <a:spcAft>
                <a:spcPts val="0"/>
              </a:spcAft>
              <a:buSzPts val="1400"/>
              <a:buChar char="●"/>
            </a:pPr>
            <a:r>
              <a:rPr lang="en"/>
              <a:t>Connect with parents to be well organized</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254" name="Google Shape;3254;p51"/>
          <p:cNvSpPr txBox="1"/>
          <p:nvPr>
            <p:ph idx="4" type="subTitle"/>
          </p:nvPr>
        </p:nvSpPr>
        <p:spPr>
          <a:xfrm>
            <a:off x="4015125" y="593950"/>
            <a:ext cx="2856900" cy="39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PARENTS</a:t>
            </a:r>
            <a:endParaRPr/>
          </a:p>
        </p:txBody>
      </p:sp>
      <p:sp>
        <p:nvSpPr>
          <p:cNvPr id="3255" name="Google Shape;3255;p51"/>
          <p:cNvSpPr txBox="1"/>
          <p:nvPr>
            <p:ph idx="5" type="subTitle"/>
          </p:nvPr>
        </p:nvSpPr>
        <p:spPr>
          <a:xfrm>
            <a:off x="4015125" y="3316508"/>
            <a:ext cx="2856900" cy="39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CHILDREN</a:t>
            </a:r>
            <a:endParaRPr/>
          </a:p>
        </p:txBody>
      </p:sp>
      <p:sp>
        <p:nvSpPr>
          <p:cNvPr id="3256" name="Google Shape;3256;p51"/>
          <p:cNvSpPr txBox="1"/>
          <p:nvPr>
            <p:ph idx="6" type="subTitle"/>
          </p:nvPr>
        </p:nvSpPr>
        <p:spPr>
          <a:xfrm>
            <a:off x="4015125" y="1975175"/>
            <a:ext cx="2856900" cy="80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MIDDLE MAN</a:t>
            </a:r>
            <a:endParaRPr/>
          </a:p>
        </p:txBody>
      </p:sp>
      <p:sp>
        <p:nvSpPr>
          <p:cNvPr id="3257" name="Google Shape;3257;p51"/>
          <p:cNvSpPr txBox="1"/>
          <p:nvPr>
            <p:ph type="title"/>
          </p:nvPr>
        </p:nvSpPr>
        <p:spPr>
          <a:xfrm>
            <a:off x="713225" y="445025"/>
            <a:ext cx="256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STAKEHOLDERS</a:t>
            </a:r>
            <a:endParaRPr/>
          </a:p>
        </p:txBody>
      </p:sp>
      <p:pic>
        <p:nvPicPr>
          <p:cNvPr id="3258" name="Google Shape;3258;p51"/>
          <p:cNvPicPr preferRelativeResize="0"/>
          <p:nvPr/>
        </p:nvPicPr>
        <p:blipFill>
          <a:blip r:embed="rId3">
            <a:alphaModFix/>
          </a:blip>
          <a:stretch>
            <a:fillRect/>
          </a:stretch>
        </p:blipFill>
        <p:spPr>
          <a:xfrm flipH="1" rot="-1823337">
            <a:off x="2230106" y="2343283"/>
            <a:ext cx="640996" cy="6409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2" name="Shape 3262"/>
        <p:cNvGrpSpPr/>
        <p:nvPr/>
      </p:nvGrpSpPr>
      <p:grpSpPr>
        <a:xfrm>
          <a:off x="0" y="0"/>
          <a:ext cx="0" cy="0"/>
          <a:chOff x="0" y="0"/>
          <a:chExt cx="0" cy="0"/>
        </a:xfrm>
      </p:grpSpPr>
      <p:sp>
        <p:nvSpPr>
          <p:cNvPr id="3263" name="Google Shape;3263;p52"/>
          <p:cNvSpPr txBox="1"/>
          <p:nvPr>
            <p:ph type="title"/>
          </p:nvPr>
        </p:nvSpPr>
        <p:spPr>
          <a:xfrm>
            <a:off x="902700" y="658225"/>
            <a:ext cx="28680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USER INTERFACE</a:t>
            </a:r>
            <a:endParaRPr sz="4000"/>
          </a:p>
        </p:txBody>
      </p:sp>
      <p:pic>
        <p:nvPicPr>
          <p:cNvPr id="3264" name="Google Shape;3264;p52"/>
          <p:cNvPicPr preferRelativeResize="0"/>
          <p:nvPr/>
        </p:nvPicPr>
        <p:blipFill>
          <a:blip r:embed="rId3">
            <a:alphaModFix/>
          </a:blip>
          <a:stretch>
            <a:fillRect/>
          </a:stretch>
        </p:blipFill>
        <p:spPr>
          <a:xfrm>
            <a:off x="3347525" y="1520825"/>
            <a:ext cx="4311149" cy="2829701"/>
          </a:xfrm>
          <a:prstGeom prst="rect">
            <a:avLst/>
          </a:prstGeom>
          <a:noFill/>
          <a:ln>
            <a:noFill/>
          </a:ln>
        </p:spPr>
      </p:pic>
      <p:pic>
        <p:nvPicPr>
          <p:cNvPr id="3265" name="Google Shape;3265;p52"/>
          <p:cNvPicPr preferRelativeResize="0"/>
          <p:nvPr/>
        </p:nvPicPr>
        <p:blipFill>
          <a:blip r:embed="rId4">
            <a:alphaModFix/>
          </a:blip>
          <a:stretch>
            <a:fillRect/>
          </a:stretch>
        </p:blipFill>
        <p:spPr>
          <a:xfrm>
            <a:off x="1626505" y="1520825"/>
            <a:ext cx="1366845" cy="2829699"/>
          </a:xfrm>
          <a:prstGeom prst="rect">
            <a:avLst/>
          </a:prstGeom>
          <a:noFill/>
          <a:ln>
            <a:noFill/>
          </a:ln>
        </p:spPr>
      </p:pic>
      <p:pic>
        <p:nvPicPr>
          <p:cNvPr id="3266" name="Google Shape;3266;p52"/>
          <p:cNvPicPr preferRelativeResize="0"/>
          <p:nvPr/>
        </p:nvPicPr>
        <p:blipFill>
          <a:blip r:embed="rId5">
            <a:alphaModFix/>
          </a:blip>
          <a:stretch>
            <a:fillRect/>
          </a:stretch>
        </p:blipFill>
        <p:spPr>
          <a:xfrm flipH="1">
            <a:off x="4221851" y="1719200"/>
            <a:ext cx="212674" cy="212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0" name="Shape 3270"/>
        <p:cNvGrpSpPr/>
        <p:nvPr/>
      </p:nvGrpSpPr>
      <p:grpSpPr>
        <a:xfrm>
          <a:off x="0" y="0"/>
          <a:ext cx="0" cy="0"/>
          <a:chOff x="0" y="0"/>
          <a:chExt cx="0" cy="0"/>
        </a:xfrm>
      </p:grpSpPr>
      <p:sp>
        <p:nvSpPr>
          <p:cNvPr id="3271" name="Google Shape;3271;p53"/>
          <p:cNvSpPr txBox="1"/>
          <p:nvPr>
            <p:ph type="title"/>
          </p:nvPr>
        </p:nvSpPr>
        <p:spPr>
          <a:xfrm>
            <a:off x="1153801" y="554351"/>
            <a:ext cx="3465000" cy="12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3272" name="Google Shape;3272;p53"/>
          <p:cNvSpPr txBox="1"/>
          <p:nvPr>
            <p:ph idx="1" type="subTitle"/>
          </p:nvPr>
        </p:nvSpPr>
        <p:spPr>
          <a:xfrm>
            <a:off x="1184800" y="1785375"/>
            <a:ext cx="2541000" cy="5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Any questions?</a:t>
            </a:r>
            <a:endParaRPr sz="1800"/>
          </a:p>
          <a:p>
            <a:pPr indent="0" lvl="0" marL="0" rtl="0" algn="l">
              <a:spcBef>
                <a:spcPts val="1600"/>
              </a:spcBef>
              <a:spcAft>
                <a:spcPts val="1600"/>
              </a:spcAft>
              <a:buNone/>
            </a:pPr>
            <a:r>
              <a:t/>
            </a:r>
            <a:endParaRPr sz="1800"/>
          </a:p>
        </p:txBody>
      </p:sp>
      <p:grpSp>
        <p:nvGrpSpPr>
          <p:cNvPr id="3273" name="Google Shape;3273;p53"/>
          <p:cNvGrpSpPr/>
          <p:nvPr/>
        </p:nvGrpSpPr>
        <p:grpSpPr>
          <a:xfrm>
            <a:off x="8454308" y="142166"/>
            <a:ext cx="555940" cy="467056"/>
            <a:chOff x="1655600" y="1342675"/>
            <a:chExt cx="415625" cy="349175"/>
          </a:xfrm>
        </p:grpSpPr>
        <p:sp>
          <p:nvSpPr>
            <p:cNvPr id="3274" name="Google Shape;3274;p53"/>
            <p:cNvSpPr/>
            <p:nvPr/>
          </p:nvSpPr>
          <p:spPr>
            <a:xfrm>
              <a:off x="1655600" y="134297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53"/>
            <p:cNvSpPr/>
            <p:nvPr/>
          </p:nvSpPr>
          <p:spPr>
            <a:xfrm>
              <a:off x="1712200"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53"/>
            <p:cNvSpPr/>
            <p:nvPr/>
          </p:nvSpPr>
          <p:spPr>
            <a:xfrm>
              <a:off x="1768800" y="134297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9"/>
                    <a:pt x="767" y="324"/>
                  </a:cubicBezTo>
                  <a:cubicBezTo>
                    <a:pt x="767" y="145"/>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53"/>
            <p:cNvSpPr/>
            <p:nvPr/>
          </p:nvSpPr>
          <p:spPr>
            <a:xfrm>
              <a:off x="1825675" y="1342675"/>
              <a:ext cx="18900" cy="16500"/>
            </a:xfrm>
            <a:custGeom>
              <a:rect b="b" l="l" r="r" t="t"/>
              <a:pathLst>
                <a:path extrusionOk="0" h="660" w="756">
                  <a:moveTo>
                    <a:pt x="432" y="1"/>
                  </a:moveTo>
                  <a:cubicBezTo>
                    <a:pt x="144" y="13"/>
                    <a:pt x="1" y="360"/>
                    <a:pt x="192" y="564"/>
                  </a:cubicBezTo>
                  <a:cubicBezTo>
                    <a:pt x="258" y="630"/>
                    <a:pt x="339" y="659"/>
                    <a:pt x="419" y="659"/>
                  </a:cubicBezTo>
                  <a:cubicBezTo>
                    <a:pt x="586" y="659"/>
                    <a:pt x="747" y="531"/>
                    <a:pt x="755" y="336"/>
                  </a:cubicBezTo>
                  <a:cubicBezTo>
                    <a:pt x="755" y="157"/>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53"/>
            <p:cNvSpPr/>
            <p:nvPr/>
          </p:nvSpPr>
          <p:spPr>
            <a:xfrm>
              <a:off x="1882275" y="134297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53"/>
            <p:cNvSpPr/>
            <p:nvPr/>
          </p:nvSpPr>
          <p:spPr>
            <a:xfrm>
              <a:off x="1938875" y="134297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53"/>
            <p:cNvSpPr/>
            <p:nvPr/>
          </p:nvSpPr>
          <p:spPr>
            <a:xfrm>
              <a:off x="1995450" y="134297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53"/>
            <p:cNvSpPr/>
            <p:nvPr/>
          </p:nvSpPr>
          <p:spPr>
            <a:xfrm>
              <a:off x="2052050" y="134297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53"/>
            <p:cNvSpPr/>
            <p:nvPr/>
          </p:nvSpPr>
          <p:spPr>
            <a:xfrm>
              <a:off x="1658300"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53"/>
            <p:cNvSpPr/>
            <p:nvPr/>
          </p:nvSpPr>
          <p:spPr>
            <a:xfrm>
              <a:off x="1712200"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53"/>
            <p:cNvSpPr/>
            <p:nvPr/>
          </p:nvSpPr>
          <p:spPr>
            <a:xfrm>
              <a:off x="1771475" y="1390300"/>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53"/>
            <p:cNvSpPr/>
            <p:nvPr/>
          </p:nvSpPr>
          <p:spPr>
            <a:xfrm>
              <a:off x="1828375" y="1390300"/>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53"/>
            <p:cNvSpPr/>
            <p:nvPr/>
          </p:nvSpPr>
          <p:spPr>
            <a:xfrm>
              <a:off x="1882275" y="1390300"/>
              <a:ext cx="18875" cy="16175"/>
            </a:xfrm>
            <a:custGeom>
              <a:rect b="b" l="l" r="r" t="t"/>
              <a:pathLst>
                <a:path extrusionOk="0" h="647" w="755">
                  <a:moveTo>
                    <a:pt x="432" y="0"/>
                  </a:moveTo>
                  <a:cubicBezTo>
                    <a:pt x="144" y="0"/>
                    <a:pt x="0" y="348"/>
                    <a:pt x="204" y="551"/>
                  </a:cubicBezTo>
                  <a:cubicBezTo>
                    <a:pt x="270" y="617"/>
                    <a:pt x="351" y="647"/>
                    <a:pt x="430" y="647"/>
                  </a:cubicBezTo>
                  <a:cubicBezTo>
                    <a:pt x="596" y="647"/>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53"/>
            <p:cNvSpPr/>
            <p:nvPr/>
          </p:nvSpPr>
          <p:spPr>
            <a:xfrm>
              <a:off x="1941550" y="1390300"/>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53"/>
            <p:cNvSpPr/>
            <p:nvPr/>
          </p:nvSpPr>
          <p:spPr>
            <a:xfrm>
              <a:off x="1998150" y="1390300"/>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53"/>
            <p:cNvSpPr/>
            <p:nvPr/>
          </p:nvSpPr>
          <p:spPr>
            <a:xfrm>
              <a:off x="2052050" y="1390300"/>
              <a:ext cx="19175" cy="16175"/>
            </a:xfrm>
            <a:custGeom>
              <a:rect b="b" l="l" r="r" t="t"/>
              <a:pathLst>
                <a:path extrusionOk="0" h="647" w="767">
                  <a:moveTo>
                    <a:pt x="444" y="0"/>
                  </a:moveTo>
                  <a:cubicBezTo>
                    <a:pt x="156" y="0"/>
                    <a:pt x="0" y="348"/>
                    <a:pt x="216" y="551"/>
                  </a:cubicBezTo>
                  <a:cubicBezTo>
                    <a:pt x="282" y="617"/>
                    <a:pt x="363" y="647"/>
                    <a:pt x="442" y="647"/>
                  </a:cubicBezTo>
                  <a:cubicBezTo>
                    <a:pt x="608" y="647"/>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53"/>
            <p:cNvSpPr/>
            <p:nvPr/>
          </p:nvSpPr>
          <p:spPr>
            <a:xfrm>
              <a:off x="1658300"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53"/>
            <p:cNvSpPr/>
            <p:nvPr/>
          </p:nvSpPr>
          <p:spPr>
            <a:xfrm>
              <a:off x="1712200"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53"/>
            <p:cNvSpPr/>
            <p:nvPr/>
          </p:nvSpPr>
          <p:spPr>
            <a:xfrm>
              <a:off x="1771475" y="1437900"/>
              <a:ext cx="16500" cy="16200"/>
            </a:xfrm>
            <a:custGeom>
              <a:rect b="b" l="l" r="r" t="t"/>
              <a:pathLst>
                <a:path extrusionOk="0" h="648" w="660">
                  <a:moveTo>
                    <a:pt x="336" y="1"/>
                  </a:moveTo>
                  <a:cubicBezTo>
                    <a:pt x="157" y="1"/>
                    <a:pt x="1" y="144"/>
                    <a:pt x="1" y="324"/>
                  </a:cubicBezTo>
                  <a:cubicBezTo>
                    <a:pt x="1" y="504"/>
                    <a:pt x="157" y="647"/>
                    <a:pt x="336" y="647"/>
                  </a:cubicBezTo>
                  <a:cubicBezTo>
                    <a:pt x="504" y="647"/>
                    <a:pt x="660" y="504"/>
                    <a:pt x="660" y="324"/>
                  </a:cubicBezTo>
                  <a:cubicBezTo>
                    <a:pt x="660" y="144"/>
                    <a:pt x="504"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53"/>
            <p:cNvSpPr/>
            <p:nvPr/>
          </p:nvSpPr>
          <p:spPr>
            <a:xfrm>
              <a:off x="1828375" y="1437900"/>
              <a:ext cx="16200" cy="16200"/>
            </a:xfrm>
            <a:custGeom>
              <a:rect b="b" l="l" r="r" t="t"/>
              <a:pathLst>
                <a:path extrusionOk="0" h="648" w="648">
                  <a:moveTo>
                    <a:pt x="324" y="1"/>
                  </a:moveTo>
                  <a:cubicBezTo>
                    <a:pt x="144" y="1"/>
                    <a:pt x="0" y="144"/>
                    <a:pt x="0" y="324"/>
                  </a:cubicBezTo>
                  <a:cubicBezTo>
                    <a:pt x="0" y="504"/>
                    <a:pt x="144" y="647"/>
                    <a:pt x="324" y="647"/>
                  </a:cubicBezTo>
                  <a:cubicBezTo>
                    <a:pt x="503" y="647"/>
                    <a:pt x="647" y="504"/>
                    <a:pt x="647" y="324"/>
                  </a:cubicBezTo>
                  <a:cubicBezTo>
                    <a:pt x="647" y="144"/>
                    <a:pt x="503"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53"/>
            <p:cNvSpPr/>
            <p:nvPr/>
          </p:nvSpPr>
          <p:spPr>
            <a:xfrm>
              <a:off x="1882275" y="14379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53"/>
            <p:cNvSpPr/>
            <p:nvPr/>
          </p:nvSpPr>
          <p:spPr>
            <a:xfrm>
              <a:off x="1941550" y="1437900"/>
              <a:ext cx="16200" cy="16200"/>
            </a:xfrm>
            <a:custGeom>
              <a:rect b="b" l="l" r="r" t="t"/>
              <a:pathLst>
                <a:path extrusionOk="0" h="648" w="648">
                  <a:moveTo>
                    <a:pt x="324" y="1"/>
                  </a:moveTo>
                  <a:cubicBezTo>
                    <a:pt x="145" y="1"/>
                    <a:pt x="1" y="144"/>
                    <a:pt x="1" y="324"/>
                  </a:cubicBezTo>
                  <a:cubicBezTo>
                    <a:pt x="1" y="504"/>
                    <a:pt x="145" y="647"/>
                    <a:pt x="324" y="647"/>
                  </a:cubicBezTo>
                  <a:cubicBezTo>
                    <a:pt x="504" y="647"/>
                    <a:pt x="648" y="504"/>
                    <a:pt x="648" y="324"/>
                  </a:cubicBezTo>
                  <a:cubicBezTo>
                    <a:pt x="648" y="144"/>
                    <a:pt x="504" y="1"/>
                    <a:pt x="3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53"/>
            <p:cNvSpPr/>
            <p:nvPr/>
          </p:nvSpPr>
          <p:spPr>
            <a:xfrm>
              <a:off x="1998150" y="1437900"/>
              <a:ext cx="16500" cy="16200"/>
            </a:xfrm>
            <a:custGeom>
              <a:rect b="b" l="l" r="r" t="t"/>
              <a:pathLst>
                <a:path extrusionOk="0" h="648" w="660">
                  <a:moveTo>
                    <a:pt x="336" y="1"/>
                  </a:moveTo>
                  <a:cubicBezTo>
                    <a:pt x="156" y="1"/>
                    <a:pt x="0" y="144"/>
                    <a:pt x="0" y="324"/>
                  </a:cubicBezTo>
                  <a:cubicBezTo>
                    <a:pt x="0" y="504"/>
                    <a:pt x="156" y="647"/>
                    <a:pt x="336" y="647"/>
                  </a:cubicBezTo>
                  <a:cubicBezTo>
                    <a:pt x="504" y="647"/>
                    <a:pt x="659" y="504"/>
                    <a:pt x="659" y="324"/>
                  </a:cubicBezTo>
                  <a:cubicBezTo>
                    <a:pt x="659" y="144"/>
                    <a:pt x="504"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53"/>
            <p:cNvSpPr/>
            <p:nvPr/>
          </p:nvSpPr>
          <p:spPr>
            <a:xfrm>
              <a:off x="2052050" y="14379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53"/>
            <p:cNvSpPr/>
            <p:nvPr/>
          </p:nvSpPr>
          <p:spPr>
            <a:xfrm>
              <a:off x="1655600" y="1485500"/>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53"/>
            <p:cNvSpPr/>
            <p:nvPr/>
          </p:nvSpPr>
          <p:spPr>
            <a:xfrm>
              <a:off x="1712200" y="1485500"/>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9"/>
                    <a:pt x="755" y="324"/>
                  </a:cubicBezTo>
                  <a:cubicBezTo>
                    <a:pt x="755" y="145"/>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53"/>
            <p:cNvSpPr/>
            <p:nvPr/>
          </p:nvSpPr>
          <p:spPr>
            <a:xfrm>
              <a:off x="1768800" y="1485500"/>
              <a:ext cx="19175" cy="16200"/>
            </a:xfrm>
            <a:custGeom>
              <a:rect b="b" l="l" r="r" t="t"/>
              <a:pathLst>
                <a:path extrusionOk="0" h="648" w="767">
                  <a:moveTo>
                    <a:pt x="461" y="0"/>
                  </a:moveTo>
                  <a:cubicBezTo>
                    <a:pt x="455" y="0"/>
                    <a:pt x="449" y="1"/>
                    <a:pt x="443" y="1"/>
                  </a:cubicBezTo>
                  <a:cubicBezTo>
                    <a:pt x="144" y="1"/>
                    <a:pt x="0" y="348"/>
                    <a:pt x="204" y="552"/>
                  </a:cubicBezTo>
                  <a:cubicBezTo>
                    <a:pt x="270" y="618"/>
                    <a:pt x="352" y="647"/>
                    <a:pt x="433" y="647"/>
                  </a:cubicBezTo>
                  <a:cubicBezTo>
                    <a:pt x="602" y="647"/>
                    <a:pt x="767" y="519"/>
                    <a:pt x="767" y="324"/>
                  </a:cubicBezTo>
                  <a:cubicBezTo>
                    <a:pt x="767" y="151"/>
                    <a:pt x="622" y="0"/>
                    <a:pt x="4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53"/>
            <p:cNvSpPr/>
            <p:nvPr/>
          </p:nvSpPr>
          <p:spPr>
            <a:xfrm>
              <a:off x="1825675" y="1485500"/>
              <a:ext cx="18900" cy="16200"/>
            </a:xfrm>
            <a:custGeom>
              <a:rect b="b" l="l" r="r" t="t"/>
              <a:pathLst>
                <a:path extrusionOk="0" h="648" w="756">
                  <a:moveTo>
                    <a:pt x="451" y="0"/>
                  </a:moveTo>
                  <a:cubicBezTo>
                    <a:pt x="445" y="0"/>
                    <a:pt x="438" y="1"/>
                    <a:pt x="432" y="1"/>
                  </a:cubicBezTo>
                  <a:cubicBezTo>
                    <a:pt x="132" y="1"/>
                    <a:pt x="1" y="348"/>
                    <a:pt x="204" y="552"/>
                  </a:cubicBezTo>
                  <a:cubicBezTo>
                    <a:pt x="270" y="618"/>
                    <a:pt x="351" y="647"/>
                    <a:pt x="431" y="647"/>
                  </a:cubicBezTo>
                  <a:cubicBezTo>
                    <a:pt x="596" y="647"/>
                    <a:pt x="755" y="519"/>
                    <a:pt x="755" y="324"/>
                  </a:cubicBezTo>
                  <a:cubicBezTo>
                    <a:pt x="755" y="151"/>
                    <a:pt x="622" y="0"/>
                    <a:pt x="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53"/>
            <p:cNvSpPr/>
            <p:nvPr/>
          </p:nvSpPr>
          <p:spPr>
            <a:xfrm>
              <a:off x="1882275" y="1485500"/>
              <a:ext cx="18875" cy="16200"/>
            </a:xfrm>
            <a:custGeom>
              <a:rect b="b" l="l" r="r" t="t"/>
              <a:pathLst>
                <a:path extrusionOk="0" h="648" w="755">
                  <a:moveTo>
                    <a:pt x="451" y="0"/>
                  </a:moveTo>
                  <a:cubicBezTo>
                    <a:pt x="445" y="0"/>
                    <a:pt x="438" y="1"/>
                    <a:pt x="432" y="1"/>
                  </a:cubicBezTo>
                  <a:cubicBezTo>
                    <a:pt x="144" y="1"/>
                    <a:pt x="0" y="348"/>
                    <a:pt x="204" y="552"/>
                  </a:cubicBezTo>
                  <a:cubicBezTo>
                    <a:pt x="270" y="618"/>
                    <a:pt x="351" y="647"/>
                    <a:pt x="430" y="647"/>
                  </a:cubicBezTo>
                  <a:cubicBezTo>
                    <a:pt x="596" y="647"/>
                    <a:pt x="755" y="519"/>
                    <a:pt x="755" y="324"/>
                  </a:cubicBezTo>
                  <a:cubicBezTo>
                    <a:pt x="755" y="151"/>
                    <a:pt x="621" y="0"/>
                    <a:pt x="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53"/>
            <p:cNvSpPr/>
            <p:nvPr/>
          </p:nvSpPr>
          <p:spPr>
            <a:xfrm>
              <a:off x="1938875" y="1485500"/>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9"/>
                    <a:pt x="755" y="324"/>
                  </a:cubicBezTo>
                  <a:cubicBezTo>
                    <a:pt x="755" y="145"/>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53"/>
            <p:cNvSpPr/>
            <p:nvPr/>
          </p:nvSpPr>
          <p:spPr>
            <a:xfrm>
              <a:off x="1995450" y="1485500"/>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9"/>
                    <a:pt x="767" y="324"/>
                  </a:cubicBezTo>
                  <a:cubicBezTo>
                    <a:pt x="767" y="145"/>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53"/>
            <p:cNvSpPr/>
            <p:nvPr/>
          </p:nvSpPr>
          <p:spPr>
            <a:xfrm>
              <a:off x="2052050" y="1485500"/>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9"/>
                    <a:pt x="767" y="324"/>
                  </a:cubicBezTo>
                  <a:cubicBezTo>
                    <a:pt x="767" y="145"/>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53"/>
            <p:cNvSpPr/>
            <p:nvPr/>
          </p:nvSpPr>
          <p:spPr>
            <a:xfrm>
              <a:off x="1658300"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53"/>
            <p:cNvSpPr/>
            <p:nvPr/>
          </p:nvSpPr>
          <p:spPr>
            <a:xfrm>
              <a:off x="1712200"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53"/>
            <p:cNvSpPr/>
            <p:nvPr/>
          </p:nvSpPr>
          <p:spPr>
            <a:xfrm>
              <a:off x="1771475" y="1532825"/>
              <a:ext cx="16500" cy="16200"/>
            </a:xfrm>
            <a:custGeom>
              <a:rect b="b" l="l" r="r" t="t"/>
              <a:pathLst>
                <a:path extrusionOk="0" h="648" w="660">
                  <a:moveTo>
                    <a:pt x="336" y="0"/>
                  </a:moveTo>
                  <a:cubicBezTo>
                    <a:pt x="157" y="0"/>
                    <a:pt x="1" y="144"/>
                    <a:pt x="1" y="324"/>
                  </a:cubicBezTo>
                  <a:cubicBezTo>
                    <a:pt x="1" y="503"/>
                    <a:pt x="157" y="647"/>
                    <a:pt x="336" y="647"/>
                  </a:cubicBezTo>
                  <a:cubicBezTo>
                    <a:pt x="504" y="647"/>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53"/>
            <p:cNvSpPr/>
            <p:nvPr/>
          </p:nvSpPr>
          <p:spPr>
            <a:xfrm>
              <a:off x="1828375" y="1532825"/>
              <a:ext cx="16200" cy="16200"/>
            </a:xfrm>
            <a:custGeom>
              <a:rect b="b" l="l" r="r" t="t"/>
              <a:pathLst>
                <a:path extrusionOk="0" h="648" w="648">
                  <a:moveTo>
                    <a:pt x="324" y="0"/>
                  </a:moveTo>
                  <a:cubicBezTo>
                    <a:pt x="144" y="0"/>
                    <a:pt x="0" y="144"/>
                    <a:pt x="0" y="324"/>
                  </a:cubicBezTo>
                  <a:cubicBezTo>
                    <a:pt x="0" y="503"/>
                    <a:pt x="144" y="647"/>
                    <a:pt x="324" y="647"/>
                  </a:cubicBezTo>
                  <a:cubicBezTo>
                    <a:pt x="503" y="647"/>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53"/>
            <p:cNvSpPr/>
            <p:nvPr/>
          </p:nvSpPr>
          <p:spPr>
            <a:xfrm>
              <a:off x="1882275" y="1532825"/>
              <a:ext cx="18875" cy="16325"/>
            </a:xfrm>
            <a:custGeom>
              <a:rect b="b" l="l" r="r" t="t"/>
              <a:pathLst>
                <a:path extrusionOk="0" h="653" w="755">
                  <a:moveTo>
                    <a:pt x="432" y="0"/>
                  </a:moveTo>
                  <a:cubicBezTo>
                    <a:pt x="144" y="0"/>
                    <a:pt x="0" y="348"/>
                    <a:pt x="204" y="551"/>
                  </a:cubicBezTo>
                  <a:cubicBezTo>
                    <a:pt x="270" y="621"/>
                    <a:pt x="351" y="652"/>
                    <a:pt x="431" y="652"/>
                  </a:cubicBezTo>
                  <a:cubicBezTo>
                    <a:pt x="596" y="652"/>
                    <a:pt x="755" y="518"/>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53"/>
            <p:cNvSpPr/>
            <p:nvPr/>
          </p:nvSpPr>
          <p:spPr>
            <a:xfrm>
              <a:off x="1941550" y="1532825"/>
              <a:ext cx="16200" cy="16200"/>
            </a:xfrm>
            <a:custGeom>
              <a:rect b="b" l="l" r="r" t="t"/>
              <a:pathLst>
                <a:path extrusionOk="0" h="648" w="648">
                  <a:moveTo>
                    <a:pt x="324" y="0"/>
                  </a:moveTo>
                  <a:cubicBezTo>
                    <a:pt x="145" y="0"/>
                    <a:pt x="1" y="144"/>
                    <a:pt x="1" y="324"/>
                  </a:cubicBezTo>
                  <a:cubicBezTo>
                    <a:pt x="1" y="503"/>
                    <a:pt x="145" y="647"/>
                    <a:pt x="324" y="647"/>
                  </a:cubicBezTo>
                  <a:cubicBezTo>
                    <a:pt x="504" y="647"/>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53"/>
            <p:cNvSpPr/>
            <p:nvPr/>
          </p:nvSpPr>
          <p:spPr>
            <a:xfrm>
              <a:off x="1998150" y="1532825"/>
              <a:ext cx="16500" cy="16200"/>
            </a:xfrm>
            <a:custGeom>
              <a:rect b="b" l="l" r="r" t="t"/>
              <a:pathLst>
                <a:path extrusionOk="0" h="648" w="660">
                  <a:moveTo>
                    <a:pt x="336" y="0"/>
                  </a:moveTo>
                  <a:cubicBezTo>
                    <a:pt x="156" y="0"/>
                    <a:pt x="0" y="144"/>
                    <a:pt x="0" y="324"/>
                  </a:cubicBezTo>
                  <a:cubicBezTo>
                    <a:pt x="0" y="503"/>
                    <a:pt x="156" y="647"/>
                    <a:pt x="336" y="647"/>
                  </a:cubicBezTo>
                  <a:cubicBezTo>
                    <a:pt x="504" y="647"/>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53"/>
            <p:cNvSpPr/>
            <p:nvPr/>
          </p:nvSpPr>
          <p:spPr>
            <a:xfrm>
              <a:off x="2052050" y="1532825"/>
              <a:ext cx="19175" cy="16325"/>
            </a:xfrm>
            <a:custGeom>
              <a:rect b="b" l="l" r="r" t="t"/>
              <a:pathLst>
                <a:path extrusionOk="0" h="653" w="767">
                  <a:moveTo>
                    <a:pt x="444" y="0"/>
                  </a:moveTo>
                  <a:cubicBezTo>
                    <a:pt x="156" y="0"/>
                    <a:pt x="0" y="348"/>
                    <a:pt x="216" y="551"/>
                  </a:cubicBezTo>
                  <a:cubicBezTo>
                    <a:pt x="282" y="621"/>
                    <a:pt x="363" y="652"/>
                    <a:pt x="443" y="652"/>
                  </a:cubicBezTo>
                  <a:cubicBezTo>
                    <a:pt x="608" y="652"/>
                    <a:pt x="767" y="518"/>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53"/>
            <p:cNvSpPr/>
            <p:nvPr/>
          </p:nvSpPr>
          <p:spPr>
            <a:xfrm>
              <a:off x="1655600" y="1580425"/>
              <a:ext cx="18900" cy="16200"/>
            </a:xfrm>
            <a:custGeom>
              <a:rect b="b" l="l" r="r" t="t"/>
              <a:pathLst>
                <a:path extrusionOk="0" h="648" w="756">
                  <a:moveTo>
                    <a:pt x="432" y="1"/>
                  </a:moveTo>
                  <a:cubicBezTo>
                    <a:pt x="144"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53"/>
            <p:cNvSpPr/>
            <p:nvPr/>
          </p:nvSpPr>
          <p:spPr>
            <a:xfrm>
              <a:off x="1712200"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53"/>
            <p:cNvSpPr/>
            <p:nvPr/>
          </p:nvSpPr>
          <p:spPr>
            <a:xfrm>
              <a:off x="1768800" y="1580425"/>
              <a:ext cx="19175" cy="16200"/>
            </a:xfrm>
            <a:custGeom>
              <a:rect b="b" l="l" r="r" t="t"/>
              <a:pathLst>
                <a:path extrusionOk="0" h="648" w="767">
                  <a:moveTo>
                    <a:pt x="443" y="1"/>
                  </a:moveTo>
                  <a:cubicBezTo>
                    <a:pt x="144" y="1"/>
                    <a:pt x="0" y="348"/>
                    <a:pt x="204" y="552"/>
                  </a:cubicBezTo>
                  <a:cubicBezTo>
                    <a:pt x="270" y="618"/>
                    <a:pt x="352" y="647"/>
                    <a:pt x="433" y="647"/>
                  </a:cubicBezTo>
                  <a:cubicBezTo>
                    <a:pt x="602" y="647"/>
                    <a:pt x="767" y="518"/>
                    <a:pt x="767" y="324"/>
                  </a:cubicBezTo>
                  <a:cubicBezTo>
                    <a:pt x="767" y="144"/>
                    <a:pt x="611" y="1"/>
                    <a:pt x="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53"/>
            <p:cNvSpPr/>
            <p:nvPr/>
          </p:nvSpPr>
          <p:spPr>
            <a:xfrm>
              <a:off x="1825675" y="1580425"/>
              <a:ext cx="18900" cy="16200"/>
            </a:xfrm>
            <a:custGeom>
              <a:rect b="b" l="l" r="r" t="t"/>
              <a:pathLst>
                <a:path extrusionOk="0" h="648" w="756">
                  <a:moveTo>
                    <a:pt x="432" y="1"/>
                  </a:moveTo>
                  <a:cubicBezTo>
                    <a:pt x="132" y="1"/>
                    <a:pt x="1" y="348"/>
                    <a:pt x="204" y="552"/>
                  </a:cubicBezTo>
                  <a:cubicBezTo>
                    <a:pt x="270" y="618"/>
                    <a:pt x="351" y="647"/>
                    <a:pt x="431"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53"/>
            <p:cNvSpPr/>
            <p:nvPr/>
          </p:nvSpPr>
          <p:spPr>
            <a:xfrm>
              <a:off x="1882275" y="1580425"/>
              <a:ext cx="18875" cy="16200"/>
            </a:xfrm>
            <a:custGeom>
              <a:rect b="b" l="l" r="r" t="t"/>
              <a:pathLst>
                <a:path extrusionOk="0" h="648" w="755">
                  <a:moveTo>
                    <a:pt x="432" y="1"/>
                  </a:moveTo>
                  <a:cubicBezTo>
                    <a:pt x="144" y="1"/>
                    <a:pt x="0" y="348"/>
                    <a:pt x="204" y="552"/>
                  </a:cubicBezTo>
                  <a:cubicBezTo>
                    <a:pt x="270" y="618"/>
                    <a:pt x="351" y="647"/>
                    <a:pt x="430" y="647"/>
                  </a:cubicBezTo>
                  <a:cubicBezTo>
                    <a:pt x="596" y="647"/>
                    <a:pt x="755" y="518"/>
                    <a:pt x="755" y="324"/>
                  </a:cubicBezTo>
                  <a:cubicBezTo>
                    <a:pt x="755" y="144"/>
                    <a:pt x="611" y="1"/>
                    <a:pt x="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53"/>
            <p:cNvSpPr/>
            <p:nvPr/>
          </p:nvSpPr>
          <p:spPr>
            <a:xfrm>
              <a:off x="1938875" y="1580425"/>
              <a:ext cx="18875" cy="16200"/>
            </a:xfrm>
            <a:custGeom>
              <a:rect b="b" l="l" r="r" t="t"/>
              <a:pathLst>
                <a:path extrusionOk="0" h="648" w="755">
                  <a:moveTo>
                    <a:pt x="431" y="1"/>
                  </a:moveTo>
                  <a:cubicBezTo>
                    <a:pt x="144" y="1"/>
                    <a:pt x="0" y="348"/>
                    <a:pt x="204" y="552"/>
                  </a:cubicBezTo>
                  <a:cubicBezTo>
                    <a:pt x="270" y="618"/>
                    <a:pt x="351" y="647"/>
                    <a:pt x="430" y="647"/>
                  </a:cubicBezTo>
                  <a:cubicBezTo>
                    <a:pt x="596" y="647"/>
                    <a:pt x="755" y="518"/>
                    <a:pt x="755" y="324"/>
                  </a:cubicBezTo>
                  <a:cubicBezTo>
                    <a:pt x="755" y="144"/>
                    <a:pt x="611" y="1"/>
                    <a:pt x="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53"/>
            <p:cNvSpPr/>
            <p:nvPr/>
          </p:nvSpPr>
          <p:spPr>
            <a:xfrm>
              <a:off x="1995450" y="1580425"/>
              <a:ext cx="19200" cy="16200"/>
            </a:xfrm>
            <a:custGeom>
              <a:rect b="b" l="l" r="r" t="t"/>
              <a:pathLst>
                <a:path extrusionOk="0" h="648" w="768">
                  <a:moveTo>
                    <a:pt x="444" y="1"/>
                  </a:moveTo>
                  <a:cubicBezTo>
                    <a:pt x="144" y="1"/>
                    <a:pt x="1" y="348"/>
                    <a:pt x="204" y="552"/>
                  </a:cubicBezTo>
                  <a:cubicBezTo>
                    <a:pt x="270" y="618"/>
                    <a:pt x="353" y="647"/>
                    <a:pt x="434" y="647"/>
                  </a:cubicBezTo>
                  <a:cubicBezTo>
                    <a:pt x="603" y="647"/>
                    <a:pt x="767" y="518"/>
                    <a:pt x="767" y="324"/>
                  </a:cubicBezTo>
                  <a:cubicBezTo>
                    <a:pt x="767" y="144"/>
                    <a:pt x="612"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53"/>
            <p:cNvSpPr/>
            <p:nvPr/>
          </p:nvSpPr>
          <p:spPr>
            <a:xfrm>
              <a:off x="2052050" y="1580425"/>
              <a:ext cx="19175" cy="16200"/>
            </a:xfrm>
            <a:custGeom>
              <a:rect b="b" l="l" r="r" t="t"/>
              <a:pathLst>
                <a:path extrusionOk="0" h="648" w="767">
                  <a:moveTo>
                    <a:pt x="444" y="1"/>
                  </a:moveTo>
                  <a:cubicBezTo>
                    <a:pt x="156" y="1"/>
                    <a:pt x="0" y="348"/>
                    <a:pt x="216" y="552"/>
                  </a:cubicBezTo>
                  <a:cubicBezTo>
                    <a:pt x="282" y="618"/>
                    <a:pt x="363" y="647"/>
                    <a:pt x="442" y="647"/>
                  </a:cubicBezTo>
                  <a:cubicBezTo>
                    <a:pt x="608" y="647"/>
                    <a:pt x="767" y="518"/>
                    <a:pt x="767" y="324"/>
                  </a:cubicBezTo>
                  <a:cubicBezTo>
                    <a:pt x="767" y="144"/>
                    <a:pt x="623" y="1"/>
                    <a:pt x="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53"/>
            <p:cNvSpPr/>
            <p:nvPr/>
          </p:nvSpPr>
          <p:spPr>
            <a:xfrm>
              <a:off x="1658300"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53"/>
            <p:cNvSpPr/>
            <p:nvPr/>
          </p:nvSpPr>
          <p:spPr>
            <a:xfrm>
              <a:off x="1712200"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53"/>
            <p:cNvSpPr/>
            <p:nvPr/>
          </p:nvSpPr>
          <p:spPr>
            <a:xfrm>
              <a:off x="1771475" y="1627750"/>
              <a:ext cx="16500" cy="16475"/>
            </a:xfrm>
            <a:custGeom>
              <a:rect b="b" l="l" r="r" t="t"/>
              <a:pathLst>
                <a:path extrusionOk="0" h="659" w="660">
                  <a:moveTo>
                    <a:pt x="336" y="0"/>
                  </a:moveTo>
                  <a:cubicBezTo>
                    <a:pt x="157" y="0"/>
                    <a:pt x="1" y="156"/>
                    <a:pt x="1" y="335"/>
                  </a:cubicBezTo>
                  <a:cubicBezTo>
                    <a:pt x="1" y="515"/>
                    <a:pt x="157" y="659"/>
                    <a:pt x="336" y="659"/>
                  </a:cubicBezTo>
                  <a:cubicBezTo>
                    <a:pt x="504" y="659"/>
                    <a:pt x="660" y="515"/>
                    <a:pt x="660" y="335"/>
                  </a:cubicBezTo>
                  <a:cubicBezTo>
                    <a:pt x="660" y="156"/>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53"/>
            <p:cNvSpPr/>
            <p:nvPr/>
          </p:nvSpPr>
          <p:spPr>
            <a:xfrm>
              <a:off x="1828375" y="1627750"/>
              <a:ext cx="16200" cy="16475"/>
            </a:xfrm>
            <a:custGeom>
              <a:rect b="b" l="l" r="r" t="t"/>
              <a:pathLst>
                <a:path extrusionOk="0" h="659" w="648">
                  <a:moveTo>
                    <a:pt x="324" y="0"/>
                  </a:moveTo>
                  <a:cubicBezTo>
                    <a:pt x="144" y="0"/>
                    <a:pt x="0" y="156"/>
                    <a:pt x="0" y="335"/>
                  </a:cubicBezTo>
                  <a:cubicBezTo>
                    <a:pt x="0" y="515"/>
                    <a:pt x="144" y="659"/>
                    <a:pt x="324" y="659"/>
                  </a:cubicBezTo>
                  <a:cubicBezTo>
                    <a:pt x="503" y="659"/>
                    <a:pt x="647" y="515"/>
                    <a:pt x="647" y="335"/>
                  </a:cubicBezTo>
                  <a:cubicBezTo>
                    <a:pt x="647" y="156"/>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53"/>
            <p:cNvSpPr/>
            <p:nvPr/>
          </p:nvSpPr>
          <p:spPr>
            <a:xfrm>
              <a:off x="1882275" y="1628050"/>
              <a:ext cx="18875" cy="16175"/>
            </a:xfrm>
            <a:custGeom>
              <a:rect b="b" l="l" r="r" t="t"/>
              <a:pathLst>
                <a:path extrusionOk="0" h="647" w="755">
                  <a:moveTo>
                    <a:pt x="432" y="0"/>
                  </a:moveTo>
                  <a:cubicBezTo>
                    <a:pt x="144" y="0"/>
                    <a:pt x="0" y="347"/>
                    <a:pt x="204" y="551"/>
                  </a:cubicBezTo>
                  <a:cubicBezTo>
                    <a:pt x="270" y="617"/>
                    <a:pt x="351" y="646"/>
                    <a:pt x="430" y="646"/>
                  </a:cubicBezTo>
                  <a:cubicBezTo>
                    <a:pt x="596" y="646"/>
                    <a:pt x="755" y="518"/>
                    <a:pt x="755" y="323"/>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53"/>
            <p:cNvSpPr/>
            <p:nvPr/>
          </p:nvSpPr>
          <p:spPr>
            <a:xfrm>
              <a:off x="1941550" y="1627750"/>
              <a:ext cx="16200" cy="16475"/>
            </a:xfrm>
            <a:custGeom>
              <a:rect b="b" l="l" r="r" t="t"/>
              <a:pathLst>
                <a:path extrusionOk="0" h="659" w="648">
                  <a:moveTo>
                    <a:pt x="324" y="0"/>
                  </a:moveTo>
                  <a:cubicBezTo>
                    <a:pt x="145" y="0"/>
                    <a:pt x="1" y="156"/>
                    <a:pt x="1" y="335"/>
                  </a:cubicBezTo>
                  <a:cubicBezTo>
                    <a:pt x="1" y="515"/>
                    <a:pt x="145" y="659"/>
                    <a:pt x="324" y="659"/>
                  </a:cubicBezTo>
                  <a:cubicBezTo>
                    <a:pt x="504" y="659"/>
                    <a:pt x="648" y="515"/>
                    <a:pt x="648" y="335"/>
                  </a:cubicBezTo>
                  <a:cubicBezTo>
                    <a:pt x="648" y="156"/>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53"/>
            <p:cNvSpPr/>
            <p:nvPr/>
          </p:nvSpPr>
          <p:spPr>
            <a:xfrm>
              <a:off x="1998150" y="1627750"/>
              <a:ext cx="16500" cy="16475"/>
            </a:xfrm>
            <a:custGeom>
              <a:rect b="b" l="l" r="r" t="t"/>
              <a:pathLst>
                <a:path extrusionOk="0" h="659" w="660">
                  <a:moveTo>
                    <a:pt x="336" y="0"/>
                  </a:moveTo>
                  <a:cubicBezTo>
                    <a:pt x="156" y="0"/>
                    <a:pt x="0" y="156"/>
                    <a:pt x="0" y="335"/>
                  </a:cubicBezTo>
                  <a:cubicBezTo>
                    <a:pt x="0" y="515"/>
                    <a:pt x="156" y="659"/>
                    <a:pt x="336" y="659"/>
                  </a:cubicBezTo>
                  <a:cubicBezTo>
                    <a:pt x="504" y="659"/>
                    <a:pt x="659" y="515"/>
                    <a:pt x="659" y="335"/>
                  </a:cubicBezTo>
                  <a:cubicBezTo>
                    <a:pt x="659" y="156"/>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53"/>
            <p:cNvSpPr/>
            <p:nvPr/>
          </p:nvSpPr>
          <p:spPr>
            <a:xfrm>
              <a:off x="2052050" y="1628050"/>
              <a:ext cx="19175" cy="16175"/>
            </a:xfrm>
            <a:custGeom>
              <a:rect b="b" l="l" r="r" t="t"/>
              <a:pathLst>
                <a:path extrusionOk="0" h="647" w="767">
                  <a:moveTo>
                    <a:pt x="444" y="0"/>
                  </a:moveTo>
                  <a:cubicBezTo>
                    <a:pt x="156" y="0"/>
                    <a:pt x="0" y="347"/>
                    <a:pt x="216" y="551"/>
                  </a:cubicBezTo>
                  <a:cubicBezTo>
                    <a:pt x="282" y="617"/>
                    <a:pt x="363" y="646"/>
                    <a:pt x="442" y="646"/>
                  </a:cubicBezTo>
                  <a:cubicBezTo>
                    <a:pt x="608" y="646"/>
                    <a:pt x="767" y="518"/>
                    <a:pt x="767" y="323"/>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53"/>
            <p:cNvSpPr/>
            <p:nvPr/>
          </p:nvSpPr>
          <p:spPr>
            <a:xfrm>
              <a:off x="1658300"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53"/>
            <p:cNvSpPr/>
            <p:nvPr/>
          </p:nvSpPr>
          <p:spPr>
            <a:xfrm>
              <a:off x="1712200"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53"/>
            <p:cNvSpPr/>
            <p:nvPr/>
          </p:nvSpPr>
          <p:spPr>
            <a:xfrm>
              <a:off x="1771475" y="1675350"/>
              <a:ext cx="16500" cy="16500"/>
            </a:xfrm>
            <a:custGeom>
              <a:rect b="b" l="l" r="r" t="t"/>
              <a:pathLst>
                <a:path extrusionOk="0" h="660" w="660">
                  <a:moveTo>
                    <a:pt x="336" y="0"/>
                  </a:moveTo>
                  <a:cubicBezTo>
                    <a:pt x="157" y="0"/>
                    <a:pt x="1" y="144"/>
                    <a:pt x="1" y="324"/>
                  </a:cubicBezTo>
                  <a:cubicBezTo>
                    <a:pt x="1" y="503"/>
                    <a:pt x="157" y="659"/>
                    <a:pt x="336" y="659"/>
                  </a:cubicBezTo>
                  <a:cubicBezTo>
                    <a:pt x="504" y="659"/>
                    <a:pt x="660" y="503"/>
                    <a:pt x="660" y="324"/>
                  </a:cubicBezTo>
                  <a:cubicBezTo>
                    <a:pt x="660"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53"/>
            <p:cNvSpPr/>
            <p:nvPr/>
          </p:nvSpPr>
          <p:spPr>
            <a:xfrm>
              <a:off x="1828375" y="1675350"/>
              <a:ext cx="16200" cy="16500"/>
            </a:xfrm>
            <a:custGeom>
              <a:rect b="b" l="l" r="r" t="t"/>
              <a:pathLst>
                <a:path extrusionOk="0" h="660" w="648">
                  <a:moveTo>
                    <a:pt x="324" y="0"/>
                  </a:moveTo>
                  <a:cubicBezTo>
                    <a:pt x="144" y="0"/>
                    <a:pt x="0" y="144"/>
                    <a:pt x="0" y="324"/>
                  </a:cubicBezTo>
                  <a:cubicBezTo>
                    <a:pt x="0" y="503"/>
                    <a:pt x="144" y="659"/>
                    <a:pt x="324" y="659"/>
                  </a:cubicBezTo>
                  <a:cubicBezTo>
                    <a:pt x="503" y="659"/>
                    <a:pt x="647" y="503"/>
                    <a:pt x="647" y="324"/>
                  </a:cubicBezTo>
                  <a:cubicBezTo>
                    <a:pt x="647" y="144"/>
                    <a:pt x="503"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53"/>
            <p:cNvSpPr/>
            <p:nvPr/>
          </p:nvSpPr>
          <p:spPr>
            <a:xfrm>
              <a:off x="1882275" y="1675350"/>
              <a:ext cx="18875" cy="16475"/>
            </a:xfrm>
            <a:custGeom>
              <a:rect b="b" l="l" r="r" t="t"/>
              <a:pathLst>
                <a:path extrusionOk="0" h="659" w="755">
                  <a:moveTo>
                    <a:pt x="432" y="0"/>
                  </a:moveTo>
                  <a:cubicBezTo>
                    <a:pt x="144" y="0"/>
                    <a:pt x="0" y="348"/>
                    <a:pt x="204" y="563"/>
                  </a:cubicBezTo>
                  <a:cubicBezTo>
                    <a:pt x="269" y="629"/>
                    <a:pt x="350" y="658"/>
                    <a:pt x="429" y="658"/>
                  </a:cubicBezTo>
                  <a:cubicBezTo>
                    <a:pt x="595" y="658"/>
                    <a:pt x="755" y="527"/>
                    <a:pt x="755" y="324"/>
                  </a:cubicBezTo>
                  <a:cubicBezTo>
                    <a:pt x="755" y="144"/>
                    <a:pt x="611" y="0"/>
                    <a:pt x="4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53"/>
            <p:cNvSpPr/>
            <p:nvPr/>
          </p:nvSpPr>
          <p:spPr>
            <a:xfrm>
              <a:off x="1941550" y="1675350"/>
              <a:ext cx="16200" cy="16500"/>
            </a:xfrm>
            <a:custGeom>
              <a:rect b="b" l="l" r="r" t="t"/>
              <a:pathLst>
                <a:path extrusionOk="0" h="660" w="648">
                  <a:moveTo>
                    <a:pt x="324" y="0"/>
                  </a:moveTo>
                  <a:cubicBezTo>
                    <a:pt x="145" y="0"/>
                    <a:pt x="1" y="144"/>
                    <a:pt x="1" y="324"/>
                  </a:cubicBezTo>
                  <a:cubicBezTo>
                    <a:pt x="1" y="503"/>
                    <a:pt x="145" y="659"/>
                    <a:pt x="324" y="659"/>
                  </a:cubicBezTo>
                  <a:cubicBezTo>
                    <a:pt x="504" y="659"/>
                    <a:pt x="648" y="503"/>
                    <a:pt x="648" y="324"/>
                  </a:cubicBezTo>
                  <a:cubicBezTo>
                    <a:pt x="648" y="144"/>
                    <a:pt x="504" y="0"/>
                    <a:pt x="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53"/>
            <p:cNvSpPr/>
            <p:nvPr/>
          </p:nvSpPr>
          <p:spPr>
            <a:xfrm>
              <a:off x="1998150" y="1675350"/>
              <a:ext cx="16500" cy="16500"/>
            </a:xfrm>
            <a:custGeom>
              <a:rect b="b" l="l" r="r" t="t"/>
              <a:pathLst>
                <a:path extrusionOk="0" h="660" w="660">
                  <a:moveTo>
                    <a:pt x="336" y="0"/>
                  </a:moveTo>
                  <a:cubicBezTo>
                    <a:pt x="156" y="0"/>
                    <a:pt x="0" y="144"/>
                    <a:pt x="0" y="324"/>
                  </a:cubicBezTo>
                  <a:cubicBezTo>
                    <a:pt x="0" y="503"/>
                    <a:pt x="156" y="659"/>
                    <a:pt x="336" y="659"/>
                  </a:cubicBezTo>
                  <a:cubicBezTo>
                    <a:pt x="504" y="659"/>
                    <a:pt x="659" y="503"/>
                    <a:pt x="659" y="324"/>
                  </a:cubicBezTo>
                  <a:cubicBezTo>
                    <a:pt x="659" y="144"/>
                    <a:pt x="504" y="0"/>
                    <a:pt x="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53"/>
            <p:cNvSpPr/>
            <p:nvPr/>
          </p:nvSpPr>
          <p:spPr>
            <a:xfrm>
              <a:off x="2052050" y="1675350"/>
              <a:ext cx="19175" cy="16475"/>
            </a:xfrm>
            <a:custGeom>
              <a:rect b="b" l="l" r="r" t="t"/>
              <a:pathLst>
                <a:path extrusionOk="0" h="659" w="767">
                  <a:moveTo>
                    <a:pt x="444" y="0"/>
                  </a:moveTo>
                  <a:cubicBezTo>
                    <a:pt x="156" y="0"/>
                    <a:pt x="0" y="348"/>
                    <a:pt x="216" y="563"/>
                  </a:cubicBezTo>
                  <a:cubicBezTo>
                    <a:pt x="281" y="629"/>
                    <a:pt x="362" y="658"/>
                    <a:pt x="441" y="658"/>
                  </a:cubicBezTo>
                  <a:cubicBezTo>
                    <a:pt x="607" y="658"/>
                    <a:pt x="767" y="527"/>
                    <a:pt x="767" y="324"/>
                  </a:cubicBezTo>
                  <a:cubicBezTo>
                    <a:pt x="767" y="144"/>
                    <a:pt x="623" y="0"/>
                    <a:pt x="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8" name="Google Shape;3338;p53"/>
          <p:cNvSpPr/>
          <p:nvPr/>
        </p:nvSpPr>
        <p:spPr>
          <a:xfrm>
            <a:off x="1184800" y="3958700"/>
            <a:ext cx="2727000" cy="620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9" name="Google Shape;3339;p53"/>
          <p:cNvPicPr preferRelativeResize="0"/>
          <p:nvPr/>
        </p:nvPicPr>
        <p:blipFill>
          <a:blip r:embed="rId3">
            <a:alphaModFix/>
          </a:blip>
          <a:stretch>
            <a:fillRect/>
          </a:stretch>
        </p:blipFill>
        <p:spPr>
          <a:xfrm flipH="1">
            <a:off x="4581108" y="4330101"/>
            <a:ext cx="452614" cy="452603"/>
          </a:xfrm>
          <a:prstGeom prst="rect">
            <a:avLst/>
          </a:prstGeom>
          <a:noFill/>
          <a:ln>
            <a:noFill/>
          </a:ln>
        </p:spPr>
      </p:pic>
      <p:pic>
        <p:nvPicPr>
          <p:cNvPr id="3340" name="Google Shape;3340;p53"/>
          <p:cNvPicPr preferRelativeResize="0"/>
          <p:nvPr/>
        </p:nvPicPr>
        <p:blipFill rotWithShape="1">
          <a:blip r:embed="rId4">
            <a:alphaModFix/>
          </a:blip>
          <a:srcRect b="36207" l="0" r="0" t="38655"/>
          <a:stretch/>
        </p:blipFill>
        <p:spPr>
          <a:xfrm>
            <a:off x="2576447" y="4330101"/>
            <a:ext cx="2076626" cy="521974"/>
          </a:xfrm>
          <a:prstGeom prst="rect">
            <a:avLst/>
          </a:prstGeom>
          <a:noFill/>
          <a:ln>
            <a:noFill/>
          </a:ln>
        </p:spPr>
      </p:pic>
      <p:pic>
        <p:nvPicPr>
          <p:cNvPr id="3341" name="Google Shape;3341;p53"/>
          <p:cNvPicPr preferRelativeResize="0"/>
          <p:nvPr/>
        </p:nvPicPr>
        <p:blipFill>
          <a:blip r:embed="rId3">
            <a:alphaModFix/>
          </a:blip>
          <a:stretch>
            <a:fillRect/>
          </a:stretch>
        </p:blipFill>
        <p:spPr>
          <a:xfrm rot="1213717">
            <a:off x="7684501" y="2886986"/>
            <a:ext cx="640999" cy="64097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oveo Abstract Pitch Deck by Slidesgo">
  <a:themeElements>
    <a:clrScheme name="Simple Light">
      <a:dk1>
        <a:srgbClr val="252525"/>
      </a:dk1>
      <a:lt1>
        <a:srgbClr val="FFFFFF"/>
      </a:lt1>
      <a:dk2>
        <a:srgbClr val="FBBA00"/>
      </a:dk2>
      <a:lt2>
        <a:srgbClr val="F7ECD9"/>
      </a:lt2>
      <a:accent1>
        <a:srgbClr val="E73843"/>
      </a:accent1>
      <a:accent2>
        <a:srgbClr val="0065B0"/>
      </a:accent2>
      <a:accent3>
        <a:srgbClr val="E6D4AA"/>
      </a:accent3>
      <a:accent4>
        <a:srgbClr val="E73843"/>
      </a:accent4>
      <a:accent5>
        <a:srgbClr val="0065B0"/>
      </a:accent5>
      <a:accent6>
        <a:srgbClr val="FBBA00"/>
      </a:accent6>
      <a:hlink>
        <a:srgbClr val="E738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