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585" r:id="rId3"/>
    <p:sldId id="58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25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15" autoAdjust="0"/>
    <p:restoredTop sz="93222" autoAdjust="0"/>
  </p:normalViewPr>
  <p:slideViewPr>
    <p:cSldViewPr>
      <p:cViewPr varScale="1">
        <p:scale>
          <a:sx n="79" d="100"/>
          <a:sy n="7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家庭记账软件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讲师：刘优</a:t>
            </a:r>
          </a:p>
          <a:p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主流程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200800" cy="50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74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收入和支出处理流程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808312" cy="47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键盘访问的实现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项目中提供了</a:t>
            </a:r>
            <a:r>
              <a:rPr lang="en-US" altLang="zh-CN" dirty="0" smtClean="0">
                <a:ea typeface="宋体" pitchFamily="2" charset="-122"/>
              </a:rPr>
              <a:t>Utility.java</a:t>
            </a:r>
            <a:r>
              <a:rPr lang="zh-CN" altLang="en-US" dirty="0" smtClean="0"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该类提供了以下静态方法：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readMenuSelection</a:t>
            </a:r>
            <a:r>
              <a:rPr lang="en-US" altLang="zh-CN" dirty="0" smtClean="0">
                <a:ea typeface="宋体" pitchFamily="2" charset="-122"/>
              </a:rPr>
              <a:t>()  </a:t>
            </a:r>
            <a:r>
              <a:rPr lang="zh-CN" altLang="en-US" dirty="0" smtClean="0">
                <a:ea typeface="宋体" pitchFamily="2" charset="-122"/>
              </a:rPr>
              <a:t>：该方法读取键盘，如果用户键入</a:t>
            </a:r>
            <a:r>
              <a:rPr lang="en-US" altLang="zh-CN" dirty="0" smtClean="0">
                <a:ea typeface="宋体" pitchFamily="2" charset="-122"/>
              </a:rPr>
              <a:t>’1’-’4’</a:t>
            </a:r>
            <a:r>
              <a:rPr lang="zh-CN" altLang="en-US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readNumber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：该方法从键盘读取一个不超过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位长度的整数，并将其作为方法的返回值。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String </a:t>
            </a:r>
            <a:r>
              <a:rPr lang="en-US" altLang="zh-CN" dirty="0" err="1" smtClean="0">
                <a:ea typeface="宋体" pitchFamily="2" charset="-122"/>
              </a:rPr>
              <a:t>readString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：该方法从键盘读取一个不超过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位长度的字符串，并将其作为方法的返回值。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readConfirmSelection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sz="1800" dirty="0" smtClean="0"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该方法从键盘读取‘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第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步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zh-CN" altLang="en-US" b="1" dirty="0" smtClean="0">
                <a:ea typeface="宋体" charset="-122"/>
              </a:rPr>
              <a:t>实现主程序结构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创建</a:t>
            </a:r>
            <a:r>
              <a:rPr lang="en-US" altLang="zh-CN" sz="2400" dirty="0" err="1" smtClean="0">
                <a:ea typeface="宋体" pitchFamily="2" charset="-122"/>
              </a:rPr>
              <a:t>FamilyAccount</a:t>
            </a:r>
            <a:r>
              <a:rPr lang="zh-CN" altLang="en-US" sz="2400" dirty="0" smtClean="0">
                <a:ea typeface="宋体" pitchFamily="2" charset="-122"/>
              </a:rPr>
              <a:t>类及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方法中，参照主流程图，实现程序主体结构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测试程序，确认可以正常执行第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和第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菜单项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第</a:t>
            </a:r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步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zh-CN" altLang="en-US" b="1" dirty="0" smtClean="0">
                <a:ea typeface="宋体" charset="-122"/>
              </a:rPr>
              <a:t>实现收入和支出登记处理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测试“登记收入”功能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方法中，参照收入和支出流程，实现“登记支出”功能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测试“登记支出”功能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模拟实现一个基于文本界面的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sz="2400" dirty="0" smtClean="0">
                <a:ea typeface="宋体" charset="-122"/>
              </a:rPr>
              <a:t>掌握初步的编程技巧和调试技巧</a:t>
            </a:r>
            <a:endParaRPr lang="zh-CN" altLang="en-US" sz="24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主要涉及以下知识点：</a:t>
            </a:r>
            <a:endParaRPr lang="en-US" altLang="zh-CN" sz="2400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局部变量和基本数据类型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循环语句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分支语句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方法调用和返回值的接收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简单的屏幕输出格式控制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模拟实现基于文本界面的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该软件能够记录家庭的收入、支出，并能够打印收支明细表。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收支明细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登记收入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登记支出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退    出</a:t>
            </a:r>
          </a:p>
          <a:p>
            <a:pPr marL="1157288" lvl="2" indent="-357188">
              <a:defRPr/>
            </a:pP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假设家庭起始的生活基本金为</a:t>
            </a:r>
            <a:r>
              <a:rPr lang="en-US" altLang="zh-CN" sz="2400" dirty="0" smtClean="0">
                <a:ea typeface="宋体" pitchFamily="2" charset="-122"/>
              </a:rPr>
              <a:t>10000</a:t>
            </a:r>
            <a:r>
              <a:rPr lang="zh-CN" altLang="en-US" sz="2400" dirty="0" smtClean="0">
                <a:ea typeface="宋体" pitchFamily="2" charset="-122"/>
              </a:rPr>
              <a:t>元。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每次登记收入（菜单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）后，收入的金额应累加到基本金上，并记录本次收入明细，以便后续的查询。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每次登记支出（菜单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）后，支出的金额应从基本金中扣除，并记录本次支出明细，以便后续的查询。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查询收支明细（ 菜单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）时，将显示所有的收入、支出名细列表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“登记收入”的界面及操作过程如下所示：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本次收入说明：劳务费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“登记支出”的界面及操作过程如下所示：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800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本次支出说明：物业费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“收支明细”的界面及操作过程如下所示：</a:t>
            </a: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当前收支明细记录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    账户金额        收支金额        说    明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收入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11000           1000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劳务费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支出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10200           800 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物业费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1157288" lvl="2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提示：明细表格的对齐，可以简单使用制表符‘</a:t>
            </a:r>
            <a:r>
              <a:rPr lang="en-US" altLang="zh-CN" sz="2000" dirty="0" smtClean="0">
                <a:ea typeface="宋体" pitchFamily="2" charset="-122"/>
              </a:rPr>
              <a:t>\t’</a:t>
            </a:r>
            <a:r>
              <a:rPr lang="zh-CN" altLang="en-US" sz="2000" dirty="0" smtClean="0">
                <a:ea typeface="宋体" pitchFamily="2" charset="-122"/>
              </a:rPr>
              <a:t>来实现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“退  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确认是否退出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基本金和收支明细的记录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基本金的记录可以使用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类型的局部变量来实现：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balance = 10000;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收支明细记录可以使用</a:t>
            </a:r>
            <a:r>
              <a:rPr lang="en-US" altLang="zh-CN" sz="2400" dirty="0" smtClean="0">
                <a:ea typeface="宋体" pitchFamily="2" charset="-122"/>
              </a:rPr>
              <a:t>Sting</a:t>
            </a:r>
            <a:r>
              <a:rPr lang="zh-CN" altLang="en-US" sz="2400" dirty="0" smtClean="0">
                <a:ea typeface="宋体" pitchFamily="2" charset="-122"/>
              </a:rPr>
              <a:t>类型的变量来实现，其初始值为明细表的表头。例如：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String details = "</a:t>
            </a:r>
            <a:r>
              <a:rPr lang="zh-CN" altLang="en-US" sz="2400" dirty="0" smtClean="0">
                <a:ea typeface="宋体" pitchFamily="2" charset="-122"/>
              </a:rPr>
              <a:t>收支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账户金额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收支金额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说    明</a:t>
            </a:r>
            <a:r>
              <a:rPr lang="en-US" altLang="zh-CN" sz="2400" dirty="0" smtClean="0">
                <a:ea typeface="宋体" pitchFamily="2" charset="-122"/>
              </a:rPr>
              <a:t>\n";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在登记收支时，将收支金额与</a:t>
            </a:r>
            <a:r>
              <a:rPr lang="en-US" altLang="zh-CN" sz="2400" dirty="0" smtClean="0">
                <a:ea typeface="宋体" pitchFamily="2" charset="-122"/>
              </a:rPr>
              <a:t>balance</a:t>
            </a:r>
            <a:r>
              <a:rPr lang="zh-CN" altLang="en-US" sz="2400" dirty="0" smtClean="0">
                <a:ea typeface="宋体" pitchFamily="2" charset="-122"/>
              </a:rPr>
              <a:t>相加或相减，收支记录直接串接到</a:t>
            </a:r>
            <a:r>
              <a:rPr lang="en-US" altLang="zh-CN" sz="2400" dirty="0" smtClean="0">
                <a:ea typeface="宋体" pitchFamily="2" charset="-122"/>
              </a:rPr>
              <a:t>details</a:t>
            </a:r>
            <a:r>
              <a:rPr lang="zh-CN" altLang="en-US" sz="2400" dirty="0" smtClean="0">
                <a:ea typeface="宋体" pitchFamily="2" charset="-122"/>
              </a:rPr>
              <a:t>后面即可。</a:t>
            </a:r>
          </a:p>
        </p:txBody>
      </p:sp>
    </p:spTree>
    <p:extLst>
      <p:ext uri="{BB962C8B-B14F-4D97-AF65-F5344CB8AC3E}">
        <p14:creationId xmlns=""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5392</TotalTime>
  <Words>724</Words>
  <Application>Microsoft Office PowerPoint</Application>
  <PresentationFormat>全屏显示(4:3)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PPT模板</vt:lpstr>
      <vt:lpstr>家庭记账软件</vt:lpstr>
      <vt:lpstr>目标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键盘访问的实现</vt:lpstr>
      <vt:lpstr>第1步 — 实现主程序结构</vt:lpstr>
      <vt:lpstr>第2步 — 实现收入和支出登记处理</vt:lpstr>
      <vt:lpstr>幻灯片 15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637</cp:revision>
  <dcterms:created xsi:type="dcterms:W3CDTF">2012-08-05T14:09:30Z</dcterms:created>
  <dcterms:modified xsi:type="dcterms:W3CDTF">2016-05-25T07:45:25Z</dcterms:modified>
</cp:coreProperties>
</file>