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Data_169156419138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3BEFD30-4760-4CD2-9EC3-0A961AAF4C0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3D8549D-2372-477D-B0D5-F1FBCD4E123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8/15/2023 6:37:51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" id="2" name="slide2">
            <a:extLst>
              <a:ext uri="{FF2B5EF4-FFF2-40B4-BE49-F238E27FC236}">
                <a16:creationId xmlns:a16="http://schemas.microsoft.com/office/drawing/2014/main" id="{9970521F-4FC5-4C1C-8B5A-699A83507D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2" y="0"/>
            <a:ext cx="11667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Attrition by Gender" id="3" name="slide3">
            <a:extLst>
              <a:ext uri="{FF2B5EF4-FFF2-40B4-BE49-F238E27FC236}">
                <a16:creationId xmlns:a16="http://schemas.microsoft.com/office/drawing/2014/main" id="{F0B3C110-E5E3-4422-9FA3-58679563A9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383"/>
            <a:ext cx="12192000" cy="61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artment wise Attrition" id="4" name="slide4">
            <a:extLst>
              <a:ext uri="{FF2B5EF4-FFF2-40B4-BE49-F238E27FC236}">
                <a16:creationId xmlns:a16="http://schemas.microsoft.com/office/drawing/2014/main" id="{1DC6E86B-A255-49AA-A213-87F911B821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681"/>
            <a:ext cx="12192000" cy="6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Employee by Age Group" id="5" name="slide5">
            <a:extLst>
              <a:ext uri="{FF2B5EF4-FFF2-40B4-BE49-F238E27FC236}">
                <a16:creationId xmlns:a16="http://schemas.microsoft.com/office/drawing/2014/main" id="{7783EFC1-D8CD-409E-B60F-82A5CC06DD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744" y="0"/>
            <a:ext cx="6152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Satisfaction Rating" id="6" name="slide6">
            <a:extLst>
              <a:ext uri="{FF2B5EF4-FFF2-40B4-BE49-F238E27FC236}">
                <a16:creationId xmlns:a16="http://schemas.microsoft.com/office/drawing/2014/main" id="{21D472C6-BDAA-48ED-9652-6F6E1EF65D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99"/>
            <a:ext cx="12192000" cy="644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Field with Attrition Count" id="7" name="slide7">
            <a:extLst>
              <a:ext uri="{FF2B5EF4-FFF2-40B4-BE49-F238E27FC236}">
                <a16:creationId xmlns:a16="http://schemas.microsoft.com/office/drawing/2014/main" id="{1203725E-186F-4836-B0AD-3DCD4A9A5A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35"/>
            <a:ext cx="12192000" cy="635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Rate by Gender for different Age Group " id="8" name="slide8">
            <a:extLst>
              <a:ext uri="{FF2B5EF4-FFF2-40B4-BE49-F238E27FC236}">
                <a16:creationId xmlns:a16="http://schemas.microsoft.com/office/drawing/2014/main" id="{AA0149FE-9D9F-4D97-B936-342BAC3E1A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594"/>
            <a:ext cx="12192000" cy="63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87161510-270F-4AA6-B962-A3FA9CC47E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059"/>
            <a:ext cx="12192000" cy="61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2023-08-15T06:37:51Z</dcterms:created>
  <dcterms:modified xsi:type="dcterms:W3CDTF">2023-08-15T06:37:51Z</dcterms:modified>
</cp:coreProperties>
</file>