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58" r:id="rId4"/>
    <p:sldId id="266" r:id="rId5"/>
    <p:sldId id="268" r:id="rId6"/>
    <p:sldId id="269" r:id="rId7"/>
    <p:sldId id="272" r:id="rId8"/>
    <p:sldId id="273" r:id="rId9"/>
    <p:sldId id="274" r:id="rId10"/>
    <p:sldId id="270" r:id="rId11"/>
    <p:sldId id="271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199AE2-5C3D-4776-B779-E55929394886}" v="1002" dt="2022-01-22T04:15:19.362"/>
    <p1510:client id="{81DE4824-01E7-4DDE-98BE-54547CCE6F5A}" v="3354" dt="2022-01-23T07:19:02.034"/>
    <p1510:client id="{AE0A8381-FEF8-4862-B9E1-A15C52B5A746}" v="3" dt="2022-01-22T05:30:17.002"/>
    <p1510:client id="{FE0F7093-2D34-4D6C-A6F5-673499624E2C}" v="1401" dt="2022-01-22T01:38:38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ゲスト ユーザー" userId="2d6024e1b1adc209" providerId="Windows Live" clId="Web-{81DE4824-01E7-4DDE-98BE-54547CCE6F5A}"/>
    <pc:docChg chg="addSld delSld modSld sldOrd">
      <pc:chgData name="ゲスト ユーザー" userId="2d6024e1b1adc209" providerId="Windows Live" clId="Web-{81DE4824-01E7-4DDE-98BE-54547CCE6F5A}" dt="2022-01-23T07:19:02.034" v="2075" actId="1076"/>
      <pc:docMkLst>
        <pc:docMk/>
      </pc:docMkLst>
      <pc:sldChg chg="modSp ord">
        <pc:chgData name="ゲスト ユーザー" userId="2d6024e1b1adc209" providerId="Windows Live" clId="Web-{81DE4824-01E7-4DDE-98BE-54547CCE6F5A}" dt="2022-01-23T00:55:58.783" v="64"/>
        <pc:sldMkLst>
          <pc:docMk/>
          <pc:sldMk cId="1498423994" sldId="257"/>
        </pc:sldMkLst>
        <pc:spChg chg="mod">
          <ac:chgData name="ゲスト ユーザー" userId="2d6024e1b1adc209" providerId="Windows Live" clId="Web-{81DE4824-01E7-4DDE-98BE-54547CCE6F5A}" dt="2022-01-23T00:55:58.783" v="64"/>
          <ac:spMkLst>
            <pc:docMk/>
            <pc:sldMk cId="1498423994" sldId="257"/>
            <ac:spMk id="9" creationId="{D4005CE8-0CBB-41E7-B27E-2FA5763923BD}"/>
          </ac:spMkLst>
        </pc:spChg>
        <pc:spChg chg="mod">
          <ac:chgData name="ゲスト ユーザー" userId="2d6024e1b1adc209" providerId="Windows Live" clId="Web-{81DE4824-01E7-4DDE-98BE-54547CCE6F5A}" dt="2022-01-23T00:51:01.195" v="21" actId="14100"/>
          <ac:spMkLst>
            <pc:docMk/>
            <pc:sldMk cId="1498423994" sldId="257"/>
            <ac:spMk id="11" creationId="{46E75692-833A-4176-8901-F0B7A06F41F4}"/>
          </ac:spMkLst>
        </pc:spChg>
        <pc:spChg chg="mod">
          <ac:chgData name="ゲスト ユーザー" userId="2d6024e1b1adc209" providerId="Windows Live" clId="Web-{81DE4824-01E7-4DDE-98BE-54547CCE6F5A}" dt="2022-01-23T00:55:02.920" v="61" actId="20577"/>
          <ac:spMkLst>
            <pc:docMk/>
            <pc:sldMk cId="1498423994" sldId="257"/>
            <ac:spMk id="19" creationId="{5331974F-7A73-47C7-8DA5-444A6C56A2BC}"/>
          </ac:spMkLst>
        </pc:spChg>
        <pc:picChg chg="mod">
          <ac:chgData name="ゲスト ユーザー" userId="2d6024e1b1adc209" providerId="Windows Live" clId="Web-{81DE4824-01E7-4DDE-98BE-54547CCE6F5A}" dt="2022-01-23T00:48:45.723" v="16" actId="1076"/>
          <ac:picMkLst>
            <pc:docMk/>
            <pc:sldMk cId="1498423994" sldId="257"/>
            <ac:picMk id="20" creationId="{B3F122E1-C778-4033-A7F4-DF71F355C4DF}"/>
          </ac:picMkLst>
        </pc:picChg>
        <pc:picChg chg="mod">
          <ac:chgData name="ゲスト ユーザー" userId="2d6024e1b1adc209" providerId="Windows Live" clId="Web-{81DE4824-01E7-4DDE-98BE-54547CCE6F5A}" dt="2022-01-23T00:48:50.348" v="17" actId="1076"/>
          <ac:picMkLst>
            <pc:docMk/>
            <pc:sldMk cId="1498423994" sldId="257"/>
            <ac:picMk id="23" creationId="{3EA93818-76E0-44D8-9992-BAA61E13952B}"/>
          </ac:picMkLst>
        </pc:picChg>
      </pc:sldChg>
      <pc:sldChg chg="modSp">
        <pc:chgData name="ゲスト ユーザー" userId="2d6024e1b1adc209" providerId="Windows Live" clId="Web-{81DE4824-01E7-4DDE-98BE-54547CCE6F5A}" dt="2022-01-23T01:38:47.600" v="429" actId="14100"/>
        <pc:sldMkLst>
          <pc:docMk/>
          <pc:sldMk cId="992095221" sldId="258"/>
        </pc:sldMkLst>
        <pc:picChg chg="mod">
          <ac:chgData name="ゲスト ユーザー" userId="2d6024e1b1adc209" providerId="Windows Live" clId="Web-{81DE4824-01E7-4DDE-98BE-54547CCE6F5A}" dt="2022-01-23T01:38:43.835" v="428" actId="14100"/>
          <ac:picMkLst>
            <pc:docMk/>
            <pc:sldMk cId="992095221" sldId="258"/>
            <ac:picMk id="11" creationId="{4A5412FF-5EE8-4968-AACD-B215BF4E6612}"/>
          </ac:picMkLst>
        </pc:picChg>
        <pc:picChg chg="mod">
          <ac:chgData name="ゲスト ユーザー" userId="2d6024e1b1adc209" providerId="Windows Live" clId="Web-{81DE4824-01E7-4DDE-98BE-54547CCE6F5A}" dt="2022-01-23T01:38:47.600" v="429" actId="14100"/>
          <ac:picMkLst>
            <pc:docMk/>
            <pc:sldMk cId="992095221" sldId="258"/>
            <ac:picMk id="12" creationId="{1F64CCCD-3D38-40CE-A2D1-43A411E39E33}"/>
          </ac:picMkLst>
        </pc:picChg>
      </pc:sldChg>
      <pc:sldChg chg="del">
        <pc:chgData name="ゲスト ユーザー" userId="2d6024e1b1adc209" providerId="Windows Live" clId="Web-{81DE4824-01E7-4DDE-98BE-54547CCE6F5A}" dt="2022-01-23T01:40:59.260" v="431"/>
        <pc:sldMkLst>
          <pc:docMk/>
          <pc:sldMk cId="1208809866" sldId="260"/>
        </pc:sldMkLst>
      </pc:sldChg>
      <pc:sldChg chg="del">
        <pc:chgData name="ゲスト ユーザー" userId="2d6024e1b1adc209" providerId="Windows Live" clId="Web-{81DE4824-01E7-4DDE-98BE-54547CCE6F5A}" dt="2022-01-23T01:41:00.385" v="432"/>
        <pc:sldMkLst>
          <pc:docMk/>
          <pc:sldMk cId="3115439010" sldId="262"/>
        </pc:sldMkLst>
      </pc:sldChg>
      <pc:sldChg chg="del">
        <pc:chgData name="ゲスト ユーザー" userId="2d6024e1b1adc209" providerId="Windows Live" clId="Web-{81DE4824-01E7-4DDE-98BE-54547CCE6F5A}" dt="2022-01-23T01:41:01.385" v="433"/>
        <pc:sldMkLst>
          <pc:docMk/>
          <pc:sldMk cId="3447658813" sldId="264"/>
        </pc:sldMkLst>
      </pc:sldChg>
      <pc:sldChg chg="ord">
        <pc:chgData name="ゲスト ユーザー" userId="2d6024e1b1adc209" providerId="Windows Live" clId="Web-{81DE4824-01E7-4DDE-98BE-54547CCE6F5A}" dt="2022-01-23T00:56:38.896" v="65"/>
        <pc:sldMkLst>
          <pc:docMk/>
          <pc:sldMk cId="339562867" sldId="265"/>
        </pc:sldMkLst>
      </pc:sldChg>
      <pc:sldChg chg="addSp delSp modSp">
        <pc:chgData name="ゲスト ユーザー" userId="2d6024e1b1adc209" providerId="Windows Live" clId="Web-{81DE4824-01E7-4DDE-98BE-54547CCE6F5A}" dt="2022-01-23T06:12:02.820" v="1654" actId="1076"/>
        <pc:sldMkLst>
          <pc:docMk/>
          <pc:sldMk cId="2264872297" sldId="266"/>
        </pc:sldMkLst>
        <pc:spChg chg="mod">
          <ac:chgData name="ゲスト ユーザー" userId="2d6024e1b1adc209" providerId="Windows Live" clId="Web-{81DE4824-01E7-4DDE-98BE-54547CCE6F5A}" dt="2022-01-23T00:59:56.251" v="66" actId="20577"/>
          <ac:spMkLst>
            <pc:docMk/>
            <pc:sldMk cId="2264872297" sldId="266"/>
            <ac:spMk id="4" creationId="{05837069-73E2-4D85-8412-C4281A2FFB19}"/>
          </ac:spMkLst>
        </pc:spChg>
        <pc:picChg chg="mod">
          <ac:chgData name="ゲスト ユーザー" userId="2d6024e1b1adc209" providerId="Windows Live" clId="Web-{81DE4824-01E7-4DDE-98BE-54547CCE6F5A}" dt="2022-01-23T06:12:02.820" v="1654" actId="1076"/>
          <ac:picMkLst>
            <pc:docMk/>
            <pc:sldMk cId="2264872297" sldId="266"/>
            <ac:picMk id="8" creationId="{9C0488A2-F765-49CC-921C-F397B91DF82F}"/>
          </ac:picMkLst>
        </pc:picChg>
        <pc:picChg chg="mod">
          <ac:chgData name="ゲスト ユーザー" userId="2d6024e1b1adc209" providerId="Windows Live" clId="Web-{81DE4824-01E7-4DDE-98BE-54547CCE6F5A}" dt="2022-01-23T06:12:00.507" v="1652" actId="1076"/>
          <ac:picMkLst>
            <pc:docMk/>
            <pc:sldMk cId="2264872297" sldId="266"/>
            <ac:picMk id="9" creationId="{10E67DA4-1916-4C8A-AB75-62B692E4B0E5}"/>
          </ac:picMkLst>
        </pc:picChg>
        <pc:picChg chg="add del mod">
          <ac:chgData name="ゲスト ユーザー" userId="2d6024e1b1adc209" providerId="Windows Live" clId="Web-{81DE4824-01E7-4DDE-98BE-54547CCE6F5A}" dt="2022-01-23T06:11:54.179" v="1651"/>
          <ac:picMkLst>
            <pc:docMk/>
            <pc:sldMk cId="2264872297" sldId="266"/>
            <ac:picMk id="11" creationId="{190C9134-0006-41B3-8D77-7CA46324613F}"/>
          </ac:picMkLst>
        </pc:picChg>
        <pc:picChg chg="add del mod">
          <ac:chgData name="ゲスト ユーザー" userId="2d6024e1b1adc209" providerId="Windows Live" clId="Web-{81DE4824-01E7-4DDE-98BE-54547CCE6F5A}" dt="2022-01-23T06:12:01.695" v="1653"/>
          <ac:picMkLst>
            <pc:docMk/>
            <pc:sldMk cId="2264872297" sldId="266"/>
            <ac:picMk id="17" creationId="{243B8888-D208-4899-B58A-C1DEAC4E27C2}"/>
          </ac:picMkLst>
        </pc:picChg>
      </pc:sldChg>
      <pc:sldChg chg="del">
        <pc:chgData name="ゲスト ユーザー" userId="2d6024e1b1adc209" providerId="Windows Live" clId="Web-{81DE4824-01E7-4DDE-98BE-54547CCE6F5A}" dt="2022-01-23T01:00:29.720" v="67"/>
        <pc:sldMkLst>
          <pc:docMk/>
          <pc:sldMk cId="3095543301" sldId="267"/>
        </pc:sldMkLst>
      </pc:sldChg>
      <pc:sldChg chg="addSp delSp modSp">
        <pc:chgData name="ゲスト ユーザー" userId="2d6024e1b1adc209" providerId="Windows Live" clId="Web-{81DE4824-01E7-4DDE-98BE-54547CCE6F5A}" dt="2022-01-23T06:13:16.930" v="1682" actId="1076"/>
        <pc:sldMkLst>
          <pc:docMk/>
          <pc:sldMk cId="2457180572" sldId="268"/>
        </pc:sldMkLst>
        <pc:spChg chg="add del mod">
          <ac:chgData name="ゲスト ユーザー" userId="2d6024e1b1adc209" providerId="Windows Live" clId="Web-{81DE4824-01E7-4DDE-98BE-54547CCE6F5A}" dt="2022-01-23T06:12:11.117" v="1659"/>
          <ac:spMkLst>
            <pc:docMk/>
            <pc:sldMk cId="2457180572" sldId="268"/>
            <ac:spMk id="9" creationId="{E072641B-B606-4E1C-8440-75F83F84A57C}"/>
          </ac:spMkLst>
        </pc:spChg>
        <pc:spChg chg="mod">
          <ac:chgData name="ゲスト ユーザー" userId="2d6024e1b1adc209" providerId="Windows Live" clId="Web-{81DE4824-01E7-4DDE-98BE-54547CCE6F5A}" dt="2022-01-23T01:54:30.499" v="682" actId="20577"/>
          <ac:spMkLst>
            <pc:docMk/>
            <pc:sldMk cId="2457180572" sldId="268"/>
            <ac:spMk id="11" creationId="{0C9CD7EE-0112-42E3-BF0D-208EF3D5C0AE}"/>
          </ac:spMkLst>
        </pc:spChg>
        <pc:spChg chg="mod">
          <ac:chgData name="ゲスト ユーザー" userId="2d6024e1b1adc209" providerId="Windows Live" clId="Web-{81DE4824-01E7-4DDE-98BE-54547CCE6F5A}" dt="2022-01-23T01:54:19.952" v="680" actId="1076"/>
          <ac:spMkLst>
            <pc:docMk/>
            <pc:sldMk cId="2457180572" sldId="268"/>
            <ac:spMk id="15" creationId="{8AE1D015-D78E-49B3-A3D5-9AFC2F33C1E3}"/>
          </ac:spMkLst>
        </pc:spChg>
        <pc:spChg chg="mod">
          <ac:chgData name="ゲスト ユーザー" userId="2d6024e1b1adc209" providerId="Windows Live" clId="Web-{81DE4824-01E7-4DDE-98BE-54547CCE6F5A}" dt="2022-01-23T01:33:05.467" v="400" actId="1076"/>
          <ac:spMkLst>
            <pc:docMk/>
            <pc:sldMk cId="2457180572" sldId="268"/>
            <ac:spMk id="16" creationId="{9E5BE154-3256-49C7-BD20-E122AB7B2336}"/>
          </ac:spMkLst>
        </pc:spChg>
        <pc:spChg chg="mod">
          <ac:chgData name="ゲスト ユーザー" userId="2d6024e1b1adc209" providerId="Windows Live" clId="Web-{81DE4824-01E7-4DDE-98BE-54547CCE6F5A}" dt="2022-01-23T01:34:36.407" v="414" actId="1076"/>
          <ac:spMkLst>
            <pc:docMk/>
            <pc:sldMk cId="2457180572" sldId="268"/>
            <ac:spMk id="18" creationId="{868807EF-9046-4DA3-B91E-A1029F60C254}"/>
          </ac:spMkLst>
        </pc:spChg>
        <pc:spChg chg="add mod">
          <ac:chgData name="ゲスト ユーザー" userId="2d6024e1b1adc209" providerId="Windows Live" clId="Web-{81DE4824-01E7-4DDE-98BE-54547CCE6F5A}" dt="2022-01-23T06:13:07.696" v="1681" actId="1076"/>
          <ac:spMkLst>
            <pc:docMk/>
            <pc:sldMk cId="2457180572" sldId="268"/>
            <ac:spMk id="20" creationId="{8ADC4AC3-2411-44DD-96AC-FD6BC2BEFCB7}"/>
          </ac:spMkLst>
        </pc:spChg>
        <pc:spChg chg="add del mod">
          <ac:chgData name="ゲスト ユーザー" userId="2d6024e1b1adc209" providerId="Windows Live" clId="Web-{81DE4824-01E7-4DDE-98BE-54547CCE6F5A}" dt="2022-01-23T06:12:08.992" v="1657"/>
          <ac:spMkLst>
            <pc:docMk/>
            <pc:sldMk cId="2457180572" sldId="268"/>
            <ac:spMk id="24" creationId="{111D8E55-8969-4DAE-AAEF-CD48B4F5B014}"/>
          </ac:spMkLst>
        </pc:spChg>
        <pc:spChg chg="add mod">
          <ac:chgData name="ゲスト ユーザー" userId="2d6024e1b1adc209" providerId="Windows Live" clId="Web-{81DE4824-01E7-4DDE-98BE-54547CCE6F5A}" dt="2022-01-23T06:13:02.618" v="1680" actId="1076"/>
          <ac:spMkLst>
            <pc:docMk/>
            <pc:sldMk cId="2457180572" sldId="268"/>
            <ac:spMk id="25" creationId="{F360BE53-1C29-41D4-99DA-DE2C4F372804}"/>
          </ac:spMkLst>
        </pc:spChg>
        <pc:spChg chg="add del mod">
          <ac:chgData name="ゲスト ユーザー" userId="2d6024e1b1adc209" providerId="Windows Live" clId="Web-{81DE4824-01E7-4DDE-98BE-54547CCE6F5A}" dt="2022-01-23T06:12:45.414" v="1675" actId="1076"/>
          <ac:spMkLst>
            <pc:docMk/>
            <pc:sldMk cId="2457180572" sldId="268"/>
            <ac:spMk id="27" creationId="{789C28D5-BF89-4340-9AEF-312ED852E456}"/>
          </ac:spMkLst>
        </pc:spChg>
        <pc:grpChg chg="mod">
          <ac:chgData name="ゲスト ユーザー" userId="2d6024e1b1adc209" providerId="Windows Live" clId="Web-{81DE4824-01E7-4DDE-98BE-54547CCE6F5A}" dt="2022-01-23T01:55:12.875" v="684" actId="1076"/>
          <ac:grpSpMkLst>
            <pc:docMk/>
            <pc:sldMk cId="2457180572" sldId="268"/>
            <ac:grpSpMk id="5" creationId="{A50BE6F6-2E4B-4412-9D57-41FCA5622F43}"/>
          </ac:grpSpMkLst>
        </pc:grpChg>
        <pc:picChg chg="add mod modCrop">
          <ac:chgData name="ゲスト ユーザー" userId="2d6024e1b1adc209" providerId="Windows Live" clId="Web-{81DE4824-01E7-4DDE-98BE-54547CCE6F5A}" dt="2022-01-23T06:13:16.930" v="1682" actId="1076"/>
          <ac:picMkLst>
            <pc:docMk/>
            <pc:sldMk cId="2457180572" sldId="268"/>
            <ac:picMk id="2" creationId="{5A6CCA3B-A741-459D-B274-2A85F3C1B7A3}"/>
          </ac:picMkLst>
        </pc:picChg>
        <pc:picChg chg="add del mod">
          <ac:chgData name="ゲスト ユーザー" userId="2d6024e1b1adc209" providerId="Windows Live" clId="Web-{81DE4824-01E7-4DDE-98BE-54547CCE6F5A}" dt="2022-01-23T06:12:07.335" v="1656"/>
          <ac:picMkLst>
            <pc:docMk/>
            <pc:sldMk cId="2457180572" sldId="268"/>
            <ac:picMk id="3" creationId="{485C6276-A95D-4B1E-AB65-9E6023E753F5}"/>
          </ac:picMkLst>
        </pc:picChg>
        <pc:picChg chg="add del mod modCrop">
          <ac:chgData name="ゲスト ユーザー" userId="2d6024e1b1adc209" providerId="Windows Live" clId="Web-{81DE4824-01E7-4DDE-98BE-54547CCE6F5A}" dt="2022-01-23T06:12:11.617" v="1660"/>
          <ac:picMkLst>
            <pc:docMk/>
            <pc:sldMk cId="2457180572" sldId="268"/>
            <ac:picMk id="4" creationId="{45B25638-92D3-4893-9311-CAB5A97091A2}"/>
          </ac:picMkLst>
        </pc:picChg>
        <pc:picChg chg="add del mod">
          <ac:chgData name="ゲスト ユーザー" userId="2d6024e1b1adc209" providerId="Windows Live" clId="Web-{81DE4824-01E7-4DDE-98BE-54547CCE6F5A}" dt="2022-01-23T01:26:53.796" v="324"/>
          <ac:picMkLst>
            <pc:docMk/>
            <pc:sldMk cId="2457180572" sldId="268"/>
            <ac:picMk id="6" creationId="{B7A6D6B9-5C18-4800-984B-20C855978F03}"/>
          </ac:picMkLst>
        </pc:picChg>
        <pc:picChg chg="add del mod">
          <ac:chgData name="ゲスト ユーザー" userId="2d6024e1b1adc209" providerId="Windows Live" clId="Web-{81DE4824-01E7-4DDE-98BE-54547CCE6F5A}" dt="2022-01-23T06:12:06.710" v="1655"/>
          <ac:picMkLst>
            <pc:docMk/>
            <pc:sldMk cId="2457180572" sldId="268"/>
            <ac:picMk id="8" creationId="{2E6329B8-E84B-4C79-AE30-33B75D78B8CD}"/>
          </ac:picMkLst>
        </pc:picChg>
        <pc:picChg chg="add mod">
          <ac:chgData name="ゲスト ユーザー" userId="2d6024e1b1adc209" providerId="Windows Live" clId="Web-{81DE4824-01E7-4DDE-98BE-54547CCE6F5A}" dt="2022-01-23T06:12:56.774" v="1679" actId="1076"/>
          <ac:picMkLst>
            <pc:docMk/>
            <pc:sldMk cId="2457180572" sldId="268"/>
            <ac:picMk id="19" creationId="{EC15DFAF-4C77-4B9E-B755-507602C4B126}"/>
          </ac:picMkLst>
        </pc:picChg>
        <pc:picChg chg="add del mod">
          <ac:chgData name="ゲスト ユーザー" userId="2d6024e1b1adc209" providerId="Windows Live" clId="Web-{81DE4824-01E7-4DDE-98BE-54547CCE6F5A}" dt="2022-01-23T06:12:09.695" v="1658"/>
          <ac:picMkLst>
            <pc:docMk/>
            <pc:sldMk cId="2457180572" sldId="268"/>
            <ac:picMk id="21" creationId="{F34A55E2-DC7C-411B-AC34-D2BCA862BF1F}"/>
          </ac:picMkLst>
        </pc:picChg>
        <pc:picChg chg="add mod">
          <ac:chgData name="ゲスト ユーザー" userId="2d6024e1b1adc209" providerId="Windows Live" clId="Web-{81DE4824-01E7-4DDE-98BE-54547CCE6F5A}" dt="2022-01-23T06:12:22.211" v="1666" actId="1076"/>
          <ac:picMkLst>
            <pc:docMk/>
            <pc:sldMk cId="2457180572" sldId="268"/>
            <ac:picMk id="22" creationId="{9F119C98-0EC1-46AE-8AC5-9F00E2302E21}"/>
          </ac:picMkLst>
        </pc:picChg>
        <pc:picChg chg="add mod">
          <ac:chgData name="ゲスト ユーザー" userId="2d6024e1b1adc209" providerId="Windows Live" clId="Web-{81DE4824-01E7-4DDE-98BE-54547CCE6F5A}" dt="2022-01-23T06:12:23.836" v="1667" actId="1076"/>
          <ac:picMkLst>
            <pc:docMk/>
            <pc:sldMk cId="2457180572" sldId="268"/>
            <ac:picMk id="23" creationId="{936DEDCE-4A4A-4E5E-932E-AB76D1A3E4EE}"/>
          </ac:picMkLst>
        </pc:picChg>
        <pc:picChg chg="add mod">
          <ac:chgData name="ゲスト ユーザー" userId="2d6024e1b1adc209" providerId="Windows Live" clId="Web-{81DE4824-01E7-4DDE-98BE-54547CCE6F5A}" dt="2022-01-23T06:12:29.570" v="1669" actId="1076"/>
          <ac:picMkLst>
            <pc:docMk/>
            <pc:sldMk cId="2457180572" sldId="268"/>
            <ac:picMk id="26" creationId="{67418028-4954-4DFA-B0FC-334CB87906A5}"/>
          </ac:picMkLst>
        </pc:picChg>
      </pc:sldChg>
      <pc:sldChg chg="addSp modSp modTransition">
        <pc:chgData name="ゲスト ユーザー" userId="2d6024e1b1adc209" providerId="Windows Live" clId="Web-{81DE4824-01E7-4DDE-98BE-54547CCE6F5A}" dt="2022-01-23T01:40:38.134" v="430" actId="14100"/>
        <pc:sldMkLst>
          <pc:docMk/>
          <pc:sldMk cId="653156204" sldId="269"/>
        </pc:sldMkLst>
        <pc:spChg chg="add mod">
          <ac:chgData name="ゲスト ユーザー" userId="2d6024e1b1adc209" providerId="Windows Live" clId="Web-{81DE4824-01E7-4DDE-98BE-54547CCE6F5A}" dt="2022-01-23T01:40:38.134" v="430" actId="14100"/>
          <ac:spMkLst>
            <pc:docMk/>
            <pc:sldMk cId="653156204" sldId="269"/>
            <ac:spMk id="3" creationId="{AA322F07-5248-4094-A789-60B21447E5A4}"/>
          </ac:spMkLst>
        </pc:spChg>
        <pc:picChg chg="mod">
          <ac:chgData name="ゲスト ユーザー" userId="2d6024e1b1adc209" providerId="Windows Live" clId="Web-{81DE4824-01E7-4DDE-98BE-54547CCE6F5A}" dt="2022-01-23T01:36:45.410" v="417" actId="1076"/>
          <ac:picMkLst>
            <pc:docMk/>
            <pc:sldMk cId="653156204" sldId="269"/>
            <ac:picMk id="2" creationId="{D64BD14D-3DFC-4842-8380-66EEFC490C7B}"/>
          </ac:picMkLst>
        </pc:picChg>
      </pc:sldChg>
      <pc:sldChg chg="addSp delSp modSp add ord replId">
        <pc:chgData name="ゲスト ユーザー" userId="2d6024e1b1adc209" providerId="Windows Live" clId="Web-{81DE4824-01E7-4DDE-98BE-54547CCE6F5A}" dt="2022-01-23T03:40:28.692" v="1642" actId="1076"/>
        <pc:sldMkLst>
          <pc:docMk/>
          <pc:sldMk cId="2818118373" sldId="270"/>
        </pc:sldMkLst>
        <pc:spChg chg="add mod">
          <ac:chgData name="ゲスト ユーザー" userId="2d6024e1b1adc209" providerId="Windows Live" clId="Web-{81DE4824-01E7-4DDE-98BE-54547CCE6F5A}" dt="2022-01-23T01:52:35.824" v="604" actId="20577"/>
          <ac:spMkLst>
            <pc:docMk/>
            <pc:sldMk cId="2818118373" sldId="270"/>
            <ac:spMk id="2" creationId="{D9EB84C5-C118-4C8F-BD31-CBF79F9AF3E9}"/>
          </ac:spMkLst>
        </pc:spChg>
        <pc:spChg chg="mod">
          <ac:chgData name="ゲスト ユーザー" userId="2d6024e1b1adc209" providerId="Windows Live" clId="Web-{81DE4824-01E7-4DDE-98BE-54547CCE6F5A}" dt="2022-01-23T02:55:20.753" v="1619" actId="1076"/>
          <ac:spMkLst>
            <pc:docMk/>
            <pc:sldMk cId="2818118373" sldId="270"/>
            <ac:spMk id="4" creationId="{177B9F89-6655-4769-8616-3F829D5F2D93}"/>
          </ac:spMkLst>
        </pc:spChg>
        <pc:spChg chg="add mod">
          <ac:chgData name="ゲスト ユーザー" userId="2d6024e1b1adc209" providerId="Windows Live" clId="Web-{81DE4824-01E7-4DDE-98BE-54547CCE6F5A}" dt="2022-01-23T03:40:22.427" v="1641" actId="1076"/>
          <ac:spMkLst>
            <pc:docMk/>
            <pc:sldMk cId="2818118373" sldId="270"/>
            <ac:spMk id="5" creationId="{1FE423D2-9ED9-4836-834B-EDD6C65D142F}"/>
          </ac:spMkLst>
        </pc:spChg>
        <pc:spChg chg="add mod">
          <ac:chgData name="ゲスト ユーザー" userId="2d6024e1b1adc209" providerId="Windows Live" clId="Web-{81DE4824-01E7-4DDE-98BE-54547CCE6F5A}" dt="2022-01-23T01:52:39.715" v="607" actId="20577"/>
          <ac:spMkLst>
            <pc:docMk/>
            <pc:sldMk cId="2818118373" sldId="270"/>
            <ac:spMk id="6" creationId="{341DEB95-54F3-4AAC-8B9D-8F7A89563CD3}"/>
          </ac:spMkLst>
        </pc:spChg>
        <pc:spChg chg="del">
          <ac:chgData name="ゲスト ユーザー" userId="2d6024e1b1adc209" providerId="Windows Live" clId="Web-{81DE4824-01E7-4DDE-98BE-54547CCE6F5A}" dt="2022-01-23T01:44:56.437" v="436"/>
          <ac:spMkLst>
            <pc:docMk/>
            <pc:sldMk cId="2818118373" sldId="270"/>
            <ac:spMk id="10" creationId="{F537E3A7-C56E-4A73-8BFC-E3A533D94EC9}"/>
          </ac:spMkLst>
        </pc:spChg>
        <pc:spChg chg="add mod">
          <ac:chgData name="ゲスト ユーザー" userId="2d6024e1b1adc209" providerId="Windows Live" clId="Web-{81DE4824-01E7-4DDE-98BE-54547CCE6F5A}" dt="2022-01-23T01:52:47.497" v="609" actId="20577"/>
          <ac:spMkLst>
            <pc:docMk/>
            <pc:sldMk cId="2818118373" sldId="270"/>
            <ac:spMk id="14" creationId="{288D6454-D142-4B13-B82F-19305F62A223}"/>
          </ac:spMkLst>
        </pc:spChg>
        <pc:spChg chg="add mod">
          <ac:chgData name="ゲスト ユーザー" userId="2d6024e1b1adc209" providerId="Windows Live" clId="Web-{81DE4824-01E7-4DDE-98BE-54547CCE6F5A}" dt="2022-01-23T03:40:28.692" v="1642" actId="1076"/>
          <ac:spMkLst>
            <pc:docMk/>
            <pc:sldMk cId="2818118373" sldId="270"/>
            <ac:spMk id="15" creationId="{0BEB0E9D-FA6C-453C-B3D8-C553E224957B}"/>
          </ac:spMkLst>
        </pc:spChg>
        <pc:spChg chg="add mod">
          <ac:chgData name="ゲスト ユーザー" userId="2d6024e1b1adc209" providerId="Windows Live" clId="Web-{81DE4824-01E7-4DDE-98BE-54547CCE6F5A}" dt="2022-01-23T01:57:47.176" v="737" actId="20577"/>
          <ac:spMkLst>
            <pc:docMk/>
            <pc:sldMk cId="2818118373" sldId="270"/>
            <ac:spMk id="16" creationId="{633D1544-C28F-4F16-BA36-FF26737589AB}"/>
          </ac:spMkLst>
        </pc:spChg>
        <pc:spChg chg="add mod">
          <ac:chgData name="ゲスト ユーザー" userId="2d6024e1b1adc209" providerId="Windows Live" clId="Web-{81DE4824-01E7-4DDE-98BE-54547CCE6F5A}" dt="2022-01-23T01:57:51.145" v="738" actId="1076"/>
          <ac:spMkLst>
            <pc:docMk/>
            <pc:sldMk cId="2818118373" sldId="270"/>
            <ac:spMk id="17" creationId="{4CA87887-407D-4BED-99B2-0771A1C3C073}"/>
          </ac:spMkLst>
        </pc:spChg>
        <pc:grpChg chg="del">
          <ac:chgData name="ゲスト ユーザー" userId="2d6024e1b1adc209" providerId="Windows Live" clId="Web-{81DE4824-01E7-4DDE-98BE-54547CCE6F5A}" dt="2022-01-23T01:44:58.219" v="438"/>
          <ac:grpSpMkLst>
            <pc:docMk/>
            <pc:sldMk cId="2818118373" sldId="270"/>
            <ac:grpSpMk id="7" creationId="{14133C99-87AA-4BFA-8012-DD957D3B93A3}"/>
          </ac:grpSpMkLst>
        </pc:grpChg>
      </pc:sldChg>
      <pc:sldChg chg="addSp delSp modSp add replId">
        <pc:chgData name="ゲスト ユーザー" userId="2d6024e1b1adc209" providerId="Windows Live" clId="Web-{81DE4824-01E7-4DDE-98BE-54547CCE6F5A}" dt="2022-01-23T07:16:58.938" v="2030" actId="1076"/>
        <pc:sldMkLst>
          <pc:docMk/>
          <pc:sldMk cId="240058076" sldId="271"/>
        </pc:sldMkLst>
        <pc:spChg chg="del">
          <ac:chgData name="ゲスト ユーザー" userId="2d6024e1b1adc209" providerId="Windows Live" clId="Web-{81DE4824-01E7-4DDE-98BE-54547CCE6F5A}" dt="2022-01-23T02:00:26.139" v="779"/>
          <ac:spMkLst>
            <pc:docMk/>
            <pc:sldMk cId="240058076" sldId="271"/>
            <ac:spMk id="2" creationId="{D9EB84C5-C118-4C8F-BD31-CBF79F9AF3E9}"/>
          </ac:spMkLst>
        </pc:spChg>
        <pc:spChg chg="add mod">
          <ac:chgData name="ゲスト ユーザー" userId="2d6024e1b1adc209" providerId="Windows Live" clId="Web-{81DE4824-01E7-4DDE-98BE-54547CCE6F5A}" dt="2022-01-23T07:07:52.331" v="1954" actId="14100"/>
          <ac:spMkLst>
            <pc:docMk/>
            <pc:sldMk cId="240058076" sldId="271"/>
            <ac:spMk id="2" creationId="{F50C8A3F-DBBD-43BA-A998-90D4FB818BD2}"/>
          </ac:spMkLst>
        </pc:spChg>
        <pc:spChg chg="mod">
          <ac:chgData name="ゲスト ユーザー" userId="2d6024e1b1adc209" providerId="Windows Live" clId="Web-{81DE4824-01E7-4DDE-98BE-54547CCE6F5A}" dt="2022-01-23T07:07:40.706" v="1952" actId="1076"/>
          <ac:spMkLst>
            <pc:docMk/>
            <pc:sldMk cId="240058076" sldId="271"/>
            <ac:spMk id="4" creationId="{177B9F89-6655-4769-8616-3F829D5F2D93}"/>
          </ac:spMkLst>
        </pc:spChg>
        <pc:spChg chg="del mod">
          <ac:chgData name="ゲスト ユーザー" userId="2d6024e1b1adc209" providerId="Windows Live" clId="Web-{81DE4824-01E7-4DDE-98BE-54547CCE6F5A}" dt="2022-01-23T02:00:31.436" v="784"/>
          <ac:spMkLst>
            <pc:docMk/>
            <pc:sldMk cId="240058076" sldId="271"/>
            <ac:spMk id="5" creationId="{1FE423D2-9ED9-4836-834B-EDD6C65D142F}"/>
          </ac:spMkLst>
        </pc:spChg>
        <pc:spChg chg="del">
          <ac:chgData name="ゲスト ユーザー" userId="2d6024e1b1adc209" providerId="Windows Live" clId="Web-{81DE4824-01E7-4DDE-98BE-54547CCE6F5A}" dt="2022-01-23T02:00:27.999" v="780"/>
          <ac:spMkLst>
            <pc:docMk/>
            <pc:sldMk cId="240058076" sldId="271"/>
            <ac:spMk id="6" creationId="{341DEB95-54F3-4AAC-8B9D-8F7A89563CD3}"/>
          </ac:spMkLst>
        </pc:spChg>
        <pc:spChg chg="add del mod">
          <ac:chgData name="ゲスト ユーザー" userId="2d6024e1b1adc209" providerId="Windows Live" clId="Web-{81DE4824-01E7-4DDE-98BE-54547CCE6F5A}" dt="2022-01-23T02:34:07.629" v="1221"/>
          <ac:spMkLst>
            <pc:docMk/>
            <pc:sldMk cId="240058076" sldId="271"/>
            <ac:spMk id="7" creationId="{3F91EB23-4B90-4762-9A32-A8C9FF2A040B}"/>
          </ac:spMkLst>
        </pc:spChg>
        <pc:spChg chg="add mod">
          <ac:chgData name="ゲスト ユーザー" userId="2d6024e1b1adc209" providerId="Windows Live" clId="Web-{81DE4824-01E7-4DDE-98BE-54547CCE6F5A}" dt="2022-01-23T06:56:45.232" v="1879" actId="1076"/>
          <ac:spMkLst>
            <pc:docMk/>
            <pc:sldMk cId="240058076" sldId="271"/>
            <ac:spMk id="10" creationId="{E35A03C0-EE11-4B00-8F6B-36ED9CBE18D7}"/>
          </ac:spMkLst>
        </pc:spChg>
        <pc:spChg chg="add mod">
          <ac:chgData name="ゲスト ユーザー" userId="2d6024e1b1adc209" providerId="Windows Live" clId="Web-{81DE4824-01E7-4DDE-98BE-54547CCE6F5A}" dt="2022-01-23T07:14:58.607" v="1964" actId="20577"/>
          <ac:spMkLst>
            <pc:docMk/>
            <pc:sldMk cId="240058076" sldId="271"/>
            <ac:spMk id="11" creationId="{4877F5E5-82FC-4CA5-8DE0-DA3634884F69}"/>
          </ac:spMkLst>
        </pc:spChg>
        <pc:spChg chg="add mod">
          <ac:chgData name="ゲスト ユーザー" userId="2d6024e1b1adc209" providerId="Windows Live" clId="Web-{81DE4824-01E7-4DDE-98BE-54547CCE6F5A}" dt="2022-01-23T07:04:40.858" v="1911" actId="20577"/>
          <ac:spMkLst>
            <pc:docMk/>
            <pc:sldMk cId="240058076" sldId="271"/>
            <ac:spMk id="12" creationId="{C559A3C9-34E7-46ED-A544-A29A39735738}"/>
          </ac:spMkLst>
        </pc:spChg>
        <pc:spChg chg="del">
          <ac:chgData name="ゲスト ユーザー" userId="2d6024e1b1adc209" providerId="Windows Live" clId="Web-{81DE4824-01E7-4DDE-98BE-54547CCE6F5A}" dt="2022-01-23T02:00:29.983" v="781"/>
          <ac:spMkLst>
            <pc:docMk/>
            <pc:sldMk cId="240058076" sldId="271"/>
            <ac:spMk id="14" creationId="{288D6454-D142-4B13-B82F-19305F62A223}"/>
          </ac:spMkLst>
        </pc:spChg>
        <pc:spChg chg="del">
          <ac:chgData name="ゲスト ユーザー" userId="2d6024e1b1adc209" providerId="Windows Live" clId="Web-{81DE4824-01E7-4DDE-98BE-54547CCE6F5A}" dt="2022-01-23T02:00:32.749" v="785"/>
          <ac:spMkLst>
            <pc:docMk/>
            <pc:sldMk cId="240058076" sldId="271"/>
            <ac:spMk id="15" creationId="{0BEB0E9D-FA6C-453C-B3D8-C553E224957B}"/>
          </ac:spMkLst>
        </pc:spChg>
        <pc:spChg chg="del">
          <ac:chgData name="ゲスト ユーザー" userId="2d6024e1b1adc209" providerId="Windows Live" clId="Web-{81DE4824-01E7-4DDE-98BE-54547CCE6F5A}" dt="2022-01-23T02:00:34.280" v="786"/>
          <ac:spMkLst>
            <pc:docMk/>
            <pc:sldMk cId="240058076" sldId="271"/>
            <ac:spMk id="16" creationId="{633D1544-C28F-4F16-BA36-FF26737589AB}"/>
          </ac:spMkLst>
        </pc:spChg>
        <pc:spChg chg="del">
          <ac:chgData name="ゲスト ユーザー" userId="2d6024e1b1adc209" providerId="Windows Live" clId="Web-{81DE4824-01E7-4DDE-98BE-54547CCE6F5A}" dt="2022-01-23T02:00:35.327" v="787"/>
          <ac:spMkLst>
            <pc:docMk/>
            <pc:sldMk cId="240058076" sldId="271"/>
            <ac:spMk id="17" creationId="{4CA87887-407D-4BED-99B2-0771A1C3C073}"/>
          </ac:spMkLst>
        </pc:spChg>
        <pc:spChg chg="add mod">
          <ac:chgData name="ゲスト ユーザー" userId="2d6024e1b1adc209" providerId="Windows Live" clId="Web-{81DE4824-01E7-4DDE-98BE-54547CCE6F5A}" dt="2022-01-23T07:16:42.578" v="2029" actId="20577"/>
          <ac:spMkLst>
            <pc:docMk/>
            <pc:sldMk cId="240058076" sldId="271"/>
            <ac:spMk id="18" creationId="{01C5CC58-4535-4953-BB24-061B33216806}"/>
          </ac:spMkLst>
        </pc:spChg>
        <pc:spChg chg="add del mod">
          <ac:chgData name="ゲスト ユーザー" userId="2d6024e1b1adc209" providerId="Windows Live" clId="Web-{81DE4824-01E7-4DDE-98BE-54547CCE6F5A}" dt="2022-01-23T02:06:46.555" v="858"/>
          <ac:spMkLst>
            <pc:docMk/>
            <pc:sldMk cId="240058076" sldId="271"/>
            <ac:spMk id="19" creationId="{91C65CC8-0552-48B2-BFF8-2FEAFE9D566D}"/>
          </ac:spMkLst>
        </pc:spChg>
        <pc:spChg chg="add del mod">
          <ac:chgData name="ゲスト ユーザー" userId="2d6024e1b1adc209" providerId="Windows Live" clId="Web-{81DE4824-01E7-4DDE-98BE-54547CCE6F5A}" dt="2022-01-23T02:38:55.948" v="1346"/>
          <ac:spMkLst>
            <pc:docMk/>
            <pc:sldMk cId="240058076" sldId="271"/>
            <ac:spMk id="20" creationId="{F9A202B2-B7E5-4753-AB3E-35D70DADA502}"/>
          </ac:spMkLst>
        </pc:spChg>
        <pc:spChg chg="add del mod">
          <ac:chgData name="ゲスト ユーザー" userId="2d6024e1b1adc209" providerId="Windows Live" clId="Web-{81DE4824-01E7-4DDE-98BE-54547CCE6F5A}" dt="2022-01-23T02:26:50.100" v="1056"/>
          <ac:spMkLst>
            <pc:docMk/>
            <pc:sldMk cId="240058076" sldId="271"/>
            <ac:spMk id="21" creationId="{CC141A28-86A5-44A9-B294-3902E2999FFD}"/>
          </ac:spMkLst>
        </pc:spChg>
        <pc:picChg chg="add mod">
          <ac:chgData name="ゲスト ユーザー" userId="2d6024e1b1adc209" providerId="Windows Live" clId="Web-{81DE4824-01E7-4DDE-98BE-54547CCE6F5A}" dt="2022-01-23T06:56:28.622" v="1873" actId="1076"/>
          <ac:picMkLst>
            <pc:docMk/>
            <pc:sldMk cId="240058076" sldId="271"/>
            <ac:picMk id="5" creationId="{F3A84A98-2240-47A4-BD7E-4201B7B0B7B5}"/>
          </ac:picMkLst>
        </pc:picChg>
        <pc:picChg chg="add del mod">
          <ac:chgData name="ゲスト ユーザー" userId="2d6024e1b1adc209" providerId="Windows Live" clId="Web-{81DE4824-01E7-4DDE-98BE-54547CCE6F5A}" dt="2022-01-23T06:58:09.843" v="1881"/>
          <ac:picMkLst>
            <pc:docMk/>
            <pc:sldMk cId="240058076" sldId="271"/>
            <ac:picMk id="6" creationId="{EF3C5768-DDA8-479A-9B50-E06CF334E83E}"/>
          </ac:picMkLst>
        </pc:picChg>
        <pc:picChg chg="add del mod modCrop">
          <ac:chgData name="ゲスト ユーザー" userId="2d6024e1b1adc209" providerId="Windows Live" clId="Web-{81DE4824-01E7-4DDE-98BE-54547CCE6F5A}" dt="2022-01-23T07:00:41.269" v="1890"/>
          <ac:picMkLst>
            <pc:docMk/>
            <pc:sldMk cId="240058076" sldId="271"/>
            <ac:picMk id="7" creationId="{E38C474B-73F9-45CE-8241-6A26B4E1FABA}"/>
          </ac:picMkLst>
        </pc:picChg>
        <pc:picChg chg="add del mod">
          <ac:chgData name="ゲスト ユーザー" userId="2d6024e1b1adc209" providerId="Windows Live" clId="Web-{81DE4824-01E7-4DDE-98BE-54547CCE6F5A}" dt="2022-01-23T07:01:45.614" v="1894"/>
          <ac:picMkLst>
            <pc:docMk/>
            <pc:sldMk cId="240058076" sldId="271"/>
            <ac:picMk id="13" creationId="{BB31313C-0EC4-4ACB-A18C-2AE4049804C8}"/>
          </ac:picMkLst>
        </pc:picChg>
        <pc:picChg chg="add mod">
          <ac:chgData name="ゲスト ユーザー" userId="2d6024e1b1adc209" providerId="Windows Live" clId="Web-{81DE4824-01E7-4DDE-98BE-54547CCE6F5A}" dt="2022-01-23T07:14:36.216" v="1961" actId="1076"/>
          <ac:picMkLst>
            <pc:docMk/>
            <pc:sldMk cId="240058076" sldId="271"/>
            <ac:picMk id="14" creationId="{03BD18AA-A35B-4AC2-AA14-D6A1FADA5266}"/>
          </ac:picMkLst>
        </pc:picChg>
        <pc:picChg chg="add mod">
          <ac:chgData name="ゲスト ユーザー" userId="2d6024e1b1adc209" providerId="Windows Live" clId="Web-{81DE4824-01E7-4DDE-98BE-54547CCE6F5A}" dt="2022-01-23T07:14:43.325" v="1962" actId="1076"/>
          <ac:picMkLst>
            <pc:docMk/>
            <pc:sldMk cId="240058076" sldId="271"/>
            <ac:picMk id="15" creationId="{88122298-A9E6-4BDA-82B5-2D3B7EA859A6}"/>
          </ac:picMkLst>
        </pc:picChg>
        <pc:picChg chg="add mod">
          <ac:chgData name="ゲスト ユーザー" userId="2d6024e1b1adc209" providerId="Windows Live" clId="Web-{81DE4824-01E7-4DDE-98BE-54547CCE6F5A}" dt="2022-01-23T07:16:58.938" v="2030" actId="1076"/>
          <ac:picMkLst>
            <pc:docMk/>
            <pc:sldMk cId="240058076" sldId="271"/>
            <ac:picMk id="16" creationId="{441B9CED-6BCD-426F-B6E1-962457330769}"/>
          </ac:picMkLst>
        </pc:picChg>
        <pc:picChg chg="add del mod">
          <ac:chgData name="ゲスト ユーザー" userId="2d6024e1b1adc209" providerId="Windows Live" clId="Web-{81DE4824-01E7-4DDE-98BE-54547CCE6F5A}" dt="2022-01-23T07:06:50.142" v="1928"/>
          <ac:picMkLst>
            <pc:docMk/>
            <pc:sldMk cId="240058076" sldId="271"/>
            <ac:picMk id="17" creationId="{1FE0B367-477D-47BB-9D3A-B5D964E42E87}"/>
          </ac:picMkLst>
        </pc:picChg>
        <pc:picChg chg="add mod">
          <ac:chgData name="ゲスト ユーザー" userId="2d6024e1b1adc209" providerId="Windows Live" clId="Web-{81DE4824-01E7-4DDE-98BE-54547CCE6F5A}" dt="2022-01-23T07:07:27.221" v="1949" actId="1076"/>
          <ac:picMkLst>
            <pc:docMk/>
            <pc:sldMk cId="240058076" sldId="271"/>
            <ac:picMk id="19" creationId="{2E28D21B-1CE0-4A96-ACB6-204726644B4F}"/>
          </ac:picMkLst>
        </pc:picChg>
      </pc:sldChg>
      <pc:sldChg chg="modSp add replId">
        <pc:chgData name="ゲスト ユーザー" userId="2d6024e1b1adc209" providerId="Windows Live" clId="Web-{81DE4824-01E7-4DDE-98BE-54547CCE6F5A}" dt="2022-01-23T07:18:01.924" v="2037" actId="20577"/>
        <pc:sldMkLst>
          <pc:docMk/>
          <pc:sldMk cId="147487039" sldId="272"/>
        </pc:sldMkLst>
        <pc:spChg chg="mod">
          <ac:chgData name="ゲスト ユーザー" userId="2d6024e1b1adc209" providerId="Windows Live" clId="Web-{81DE4824-01E7-4DDE-98BE-54547CCE6F5A}" dt="2022-01-23T07:18:01.924" v="2037" actId="20577"/>
          <ac:spMkLst>
            <pc:docMk/>
            <pc:sldMk cId="147487039" sldId="272"/>
            <ac:spMk id="7" creationId="{C5DEDEEF-9728-49E6-A0CA-C5D90493ECA6}"/>
          </ac:spMkLst>
        </pc:spChg>
      </pc:sldChg>
      <pc:sldChg chg="addSp delSp modSp add replId">
        <pc:chgData name="ゲスト ユーザー" userId="2d6024e1b1adc209" providerId="Windows Live" clId="Web-{81DE4824-01E7-4DDE-98BE-54547CCE6F5A}" dt="2022-01-23T07:18:47.159" v="2066" actId="1076"/>
        <pc:sldMkLst>
          <pc:docMk/>
          <pc:sldMk cId="2553669817" sldId="273"/>
        </pc:sldMkLst>
        <pc:spChg chg="add mod">
          <ac:chgData name="ゲスト ユーザー" userId="2d6024e1b1adc209" providerId="Windows Live" clId="Web-{81DE4824-01E7-4DDE-98BE-54547CCE6F5A}" dt="2022-01-23T07:18:47.159" v="2066" actId="1076"/>
          <ac:spMkLst>
            <pc:docMk/>
            <pc:sldMk cId="2553669817" sldId="273"/>
            <ac:spMk id="4" creationId="{4ADA8078-1EDA-4679-8599-9AA61A642DDD}"/>
          </ac:spMkLst>
        </pc:spChg>
        <pc:picChg chg="del">
          <ac:chgData name="ゲスト ユーザー" userId="2d6024e1b1adc209" providerId="Windows Live" clId="Web-{81DE4824-01E7-4DDE-98BE-54547CCE6F5A}" dt="2022-01-23T07:18:14.752" v="2041"/>
          <ac:picMkLst>
            <pc:docMk/>
            <pc:sldMk cId="2553669817" sldId="273"/>
            <ac:picMk id="2" creationId="{D64BD14D-3DFC-4842-8380-66EEFC490C7B}"/>
          </ac:picMkLst>
        </pc:picChg>
      </pc:sldChg>
      <pc:sldChg chg="addSp delSp modSp add replId">
        <pc:chgData name="ゲスト ユーザー" userId="2d6024e1b1adc209" providerId="Windows Live" clId="Web-{81DE4824-01E7-4DDE-98BE-54547CCE6F5A}" dt="2022-01-23T07:19:02.034" v="2075" actId="1076"/>
        <pc:sldMkLst>
          <pc:docMk/>
          <pc:sldMk cId="915302318" sldId="274"/>
        </pc:sldMkLst>
        <pc:spChg chg="add mod">
          <ac:chgData name="ゲスト ユーザー" userId="2d6024e1b1adc209" providerId="Windows Live" clId="Web-{81DE4824-01E7-4DDE-98BE-54547CCE6F5A}" dt="2022-01-23T07:19:02.034" v="2075" actId="1076"/>
          <ac:spMkLst>
            <pc:docMk/>
            <pc:sldMk cId="915302318" sldId="274"/>
            <ac:spMk id="4" creationId="{E8FDCA9E-4D6C-43D9-8386-9BF182C6CAFA}"/>
          </ac:spMkLst>
        </pc:spChg>
        <pc:spChg chg="mod">
          <ac:chgData name="ゲスト ユーザー" userId="2d6024e1b1adc209" providerId="Windows Live" clId="Web-{81DE4824-01E7-4DDE-98BE-54547CCE6F5A}" dt="2022-01-23T07:18:12.268" v="2039" actId="20577"/>
          <ac:spMkLst>
            <pc:docMk/>
            <pc:sldMk cId="915302318" sldId="274"/>
            <ac:spMk id="7" creationId="{C5DEDEEF-9728-49E6-A0CA-C5D90493ECA6}"/>
          </ac:spMkLst>
        </pc:spChg>
        <pc:picChg chg="del">
          <ac:chgData name="ゲスト ユーザー" userId="2d6024e1b1adc209" providerId="Windows Live" clId="Web-{81DE4824-01E7-4DDE-98BE-54547CCE6F5A}" dt="2022-01-23T07:18:13.002" v="2040"/>
          <ac:picMkLst>
            <pc:docMk/>
            <pc:sldMk cId="915302318" sldId="274"/>
            <ac:picMk id="2" creationId="{D64BD14D-3DFC-4842-8380-66EEFC490C7B}"/>
          </ac:picMkLst>
        </pc:picChg>
      </pc:sldChg>
    </pc:docChg>
  </pc:docChgLst>
  <pc:docChgLst>
    <pc:chgData name="ゲスト ユーザー" userId="2d6024e1b1adc209" providerId="Windows Live" clId="Web-{FE0F7093-2D34-4D6C-A6F5-673499624E2C}"/>
    <pc:docChg chg="addSld delSld modSld addMainMaster delMainMaster">
      <pc:chgData name="ゲスト ユーザー" userId="2d6024e1b1adc209" providerId="Windows Live" clId="Web-{FE0F7093-2D34-4D6C-A6F5-673499624E2C}" dt="2022-01-22T01:38:38.322" v="961"/>
      <pc:docMkLst>
        <pc:docMk/>
      </pc:docMkLst>
      <pc:sldChg chg="delSp modSp del">
        <pc:chgData name="ゲスト ユーザー" userId="2d6024e1b1adc209" providerId="Windows Live" clId="Web-{FE0F7093-2D34-4D6C-A6F5-673499624E2C}" dt="2022-01-21T23:06:45.184" v="81"/>
        <pc:sldMkLst>
          <pc:docMk/>
          <pc:sldMk cId="35093514" sldId="256"/>
        </pc:sldMkLst>
        <pc:spChg chg="del">
          <ac:chgData name="ゲスト ユーザー" userId="2d6024e1b1adc209" providerId="Windows Live" clId="Web-{FE0F7093-2D34-4D6C-A6F5-673499624E2C}" dt="2022-01-21T22:59:29.723" v="0"/>
          <ac:spMkLst>
            <pc:docMk/>
            <pc:sldMk cId="35093514" sldId="256"/>
            <ac:spMk id="3" creationId="{50B723DA-C457-4A45-88E8-4B329ECF44E2}"/>
          </ac:spMkLst>
        </pc:spChg>
        <pc:spChg chg="mod">
          <ac:chgData name="ゲスト ユーザー" userId="2d6024e1b1adc209" providerId="Windows Live" clId="Web-{FE0F7093-2D34-4D6C-A6F5-673499624E2C}" dt="2022-01-21T23:00:05.255" v="18" actId="20577"/>
          <ac:spMkLst>
            <pc:docMk/>
            <pc:sldMk cId="35093514" sldId="256"/>
            <ac:spMk id="4" creationId="{7909667F-E179-4E01-8BFF-CC07C920076C}"/>
          </ac:spMkLst>
        </pc:spChg>
      </pc:sldChg>
      <pc:sldChg chg="addSp delSp modSp mod modTransition setBg modClrScheme addAnim delAnim modAnim chgLayout">
        <pc:chgData name="ゲスト ユーザー" userId="2d6024e1b1adc209" providerId="Windows Live" clId="Web-{FE0F7093-2D34-4D6C-A6F5-673499624E2C}" dt="2022-01-22T01:38:12.884" v="956"/>
        <pc:sldMkLst>
          <pc:docMk/>
          <pc:sldMk cId="1498423994" sldId="257"/>
        </pc:sldMkLst>
        <pc:spChg chg="add del mod">
          <ac:chgData name="ゲスト ユーザー" userId="2d6024e1b1adc209" providerId="Windows Live" clId="Web-{FE0F7093-2D34-4D6C-A6F5-673499624E2C}" dt="2022-01-22T00:51:23.461" v="490"/>
          <ac:spMkLst>
            <pc:docMk/>
            <pc:sldMk cId="1498423994" sldId="257"/>
            <ac:spMk id="2" creationId="{E57ADF03-0A48-45BA-B1AD-6949354C0839}"/>
          </ac:spMkLst>
        </pc:spChg>
        <pc:spChg chg="mod">
          <ac:chgData name="ゲスト ユーザー" userId="2d6024e1b1adc209" providerId="Windows Live" clId="Web-{FE0F7093-2D34-4D6C-A6F5-673499624E2C}" dt="2022-01-22T00:49:54.074" v="472" actId="1076"/>
          <ac:spMkLst>
            <pc:docMk/>
            <pc:sldMk cId="1498423994" sldId="257"/>
            <ac:spMk id="5" creationId="{35582C7E-3535-4D2D-9DE6-493B9FC58E2F}"/>
          </ac:spMkLst>
        </pc:spChg>
        <pc:spChg chg="del">
          <ac:chgData name="ゲスト ユーザー" userId="2d6024e1b1adc209" providerId="Windows Live" clId="Web-{FE0F7093-2D34-4D6C-A6F5-673499624E2C}" dt="2022-01-22T00:27:05.042" v="260"/>
          <ac:spMkLst>
            <pc:docMk/>
            <pc:sldMk cId="1498423994" sldId="257"/>
            <ac:spMk id="6" creationId="{C28A9C17-3586-45A1-99B4-D8AB44EE9DE9}"/>
          </ac:spMkLst>
        </pc:spChg>
        <pc:spChg chg="del mod">
          <ac:chgData name="ゲスト ユーザー" userId="2d6024e1b1adc209" providerId="Windows Live" clId="Web-{FE0F7093-2D34-4D6C-A6F5-673499624E2C}" dt="2022-01-22T00:52:09.852" v="504"/>
          <ac:spMkLst>
            <pc:docMk/>
            <pc:sldMk cId="1498423994" sldId="257"/>
            <ac:spMk id="7" creationId="{9D660992-8E76-4B07-9675-BC6FB6BB7051}"/>
          </ac:spMkLst>
        </pc:spChg>
        <pc:spChg chg="del">
          <ac:chgData name="ゲスト ユーザー" userId="2d6024e1b1adc209" providerId="Windows Live" clId="Web-{FE0F7093-2D34-4D6C-A6F5-673499624E2C}" dt="2022-01-21T23:33:02.048" v="125"/>
          <ac:spMkLst>
            <pc:docMk/>
            <pc:sldMk cId="1498423994" sldId="257"/>
            <ac:spMk id="8" creationId="{42EDBE0D-F84B-45B9-8E9D-7F8A15C23455}"/>
          </ac:spMkLst>
        </pc:spChg>
        <pc:spChg chg="mod">
          <ac:chgData name="ゲスト ユーザー" userId="2d6024e1b1adc209" providerId="Windows Live" clId="Web-{FE0F7093-2D34-4D6C-A6F5-673499624E2C}" dt="2022-01-22T00:52:05.118" v="501" actId="20577"/>
          <ac:spMkLst>
            <pc:docMk/>
            <pc:sldMk cId="1498423994" sldId="257"/>
            <ac:spMk id="9" creationId="{D4005CE8-0CBB-41E7-B27E-2FA5763923BD}"/>
          </ac:spMkLst>
        </pc:spChg>
        <pc:spChg chg="mod">
          <ac:chgData name="ゲスト ユーザー" userId="2d6024e1b1adc209" providerId="Windows Live" clId="Web-{FE0F7093-2D34-4D6C-A6F5-673499624E2C}" dt="2022-01-22T00:50:24.653" v="485" actId="1076"/>
          <ac:spMkLst>
            <pc:docMk/>
            <pc:sldMk cId="1498423994" sldId="257"/>
            <ac:spMk id="10" creationId="{10943CA0-760D-4587-989B-F41C25D9D348}"/>
          </ac:spMkLst>
        </pc:spChg>
        <pc:spChg chg="add mod">
          <ac:chgData name="ゲスト ユーザー" userId="2d6024e1b1adc209" providerId="Windows Live" clId="Web-{FE0F7093-2D34-4D6C-A6F5-673499624E2C}" dt="2022-01-22T00:49:37.371" v="471" actId="1076"/>
          <ac:spMkLst>
            <pc:docMk/>
            <pc:sldMk cId="1498423994" sldId="257"/>
            <ac:spMk id="11" creationId="{46E75692-833A-4176-8901-F0B7A06F41F4}"/>
          </ac:spMkLst>
        </pc:spChg>
        <pc:spChg chg="add del mod">
          <ac:chgData name="ゲスト ユーザー" userId="2d6024e1b1adc209" providerId="Windows Live" clId="Web-{FE0F7093-2D34-4D6C-A6F5-673499624E2C}" dt="2022-01-21T23:36:24.412" v="163"/>
          <ac:spMkLst>
            <pc:docMk/>
            <pc:sldMk cId="1498423994" sldId="257"/>
            <ac:spMk id="12" creationId="{B6831305-FF33-42BA-9D00-30B7B3D8E289}"/>
          </ac:spMkLst>
        </pc:spChg>
        <pc:spChg chg="add del mod">
          <ac:chgData name="ゲスト ユーザー" userId="2d6024e1b1adc209" providerId="Windows Live" clId="Web-{FE0F7093-2D34-4D6C-A6F5-673499624E2C}" dt="2022-01-21T23:36:23.084" v="162"/>
          <ac:spMkLst>
            <pc:docMk/>
            <pc:sldMk cId="1498423994" sldId="257"/>
            <ac:spMk id="13" creationId="{AF7EAB43-DC8B-4895-87E9-72AA51D86A05}"/>
          </ac:spMkLst>
        </pc:spChg>
        <pc:spChg chg="del mod">
          <ac:chgData name="ゲスト ユーザー" userId="2d6024e1b1adc209" providerId="Windows Live" clId="Web-{FE0F7093-2D34-4D6C-A6F5-673499624E2C}" dt="2022-01-22T00:52:08.790" v="503"/>
          <ac:spMkLst>
            <pc:docMk/>
            <pc:sldMk cId="1498423994" sldId="257"/>
            <ac:spMk id="14" creationId="{32F744F2-EB89-43F1-9635-B8511A7A6D5B}"/>
          </ac:spMkLst>
        </pc:spChg>
        <pc:spChg chg="del">
          <ac:chgData name="ゲスト ユーザー" userId="2d6024e1b1adc209" providerId="Windows Live" clId="Web-{FE0F7093-2D34-4D6C-A6F5-673499624E2C}" dt="2022-01-21T23:33:02.985" v="126"/>
          <ac:spMkLst>
            <pc:docMk/>
            <pc:sldMk cId="1498423994" sldId="257"/>
            <ac:spMk id="15" creationId="{1223D385-B70D-49E0-8BBF-7CC49849449B}"/>
          </ac:spMkLst>
        </pc:spChg>
        <pc:spChg chg="mod">
          <ac:chgData name="ゲスト ユーザー" userId="2d6024e1b1adc209" providerId="Windows Live" clId="Web-{FE0F7093-2D34-4D6C-A6F5-673499624E2C}" dt="2022-01-22T00:50:38.575" v="488" actId="20577"/>
          <ac:spMkLst>
            <pc:docMk/>
            <pc:sldMk cId="1498423994" sldId="257"/>
            <ac:spMk id="16" creationId="{2F29B78A-7F03-4AD6-8BD7-BD273C216505}"/>
          </ac:spMkLst>
        </pc:spChg>
        <pc:spChg chg="add mod">
          <ac:chgData name="ゲスト ユーザー" userId="2d6024e1b1adc209" providerId="Windows Live" clId="Web-{FE0F7093-2D34-4D6C-A6F5-673499624E2C}" dt="2022-01-22T00:50:32.122" v="486" actId="1076"/>
          <ac:spMkLst>
            <pc:docMk/>
            <pc:sldMk cId="1498423994" sldId="257"/>
            <ac:spMk id="19" creationId="{5331974F-7A73-47C7-8DA5-444A6C56A2BC}"/>
          </ac:spMkLst>
        </pc:spChg>
        <pc:picChg chg="add del mod">
          <ac:chgData name="ゲスト ユーザー" userId="2d6024e1b1adc209" providerId="Windows Live" clId="Web-{FE0F7093-2D34-4D6C-A6F5-673499624E2C}" dt="2022-01-22T00:34:03.646" v="288"/>
          <ac:picMkLst>
            <pc:docMk/>
            <pc:sldMk cId="1498423994" sldId="257"/>
            <ac:picMk id="3" creationId="{D78E4892-A720-4928-BBBB-1E75E164724D}"/>
          </ac:picMkLst>
        </pc:picChg>
        <pc:picChg chg="add del mod">
          <ac:chgData name="ゲスト ユーザー" userId="2d6024e1b1adc209" providerId="Windows Live" clId="Web-{FE0F7093-2D34-4D6C-A6F5-673499624E2C}" dt="2022-01-22T00:34:04.584" v="289"/>
          <ac:picMkLst>
            <pc:docMk/>
            <pc:sldMk cId="1498423994" sldId="257"/>
            <ac:picMk id="4" creationId="{B6C23A8B-B609-4AFC-9BCF-E5E04A8D9486}"/>
          </ac:picMkLst>
        </pc:picChg>
        <pc:picChg chg="add mod">
          <ac:chgData name="ゲスト ユーザー" userId="2d6024e1b1adc209" providerId="Windows Live" clId="Web-{FE0F7093-2D34-4D6C-A6F5-673499624E2C}" dt="2022-01-22T00:49:56.684" v="473" actId="1076"/>
          <ac:picMkLst>
            <pc:docMk/>
            <pc:sldMk cId="1498423994" sldId="257"/>
            <ac:picMk id="8" creationId="{F3E49A92-D08D-4F88-A978-0320F9B75417}"/>
          </ac:picMkLst>
        </pc:picChg>
        <pc:picChg chg="add del mod">
          <ac:chgData name="ゲスト ユーザー" userId="2d6024e1b1adc209" providerId="Windows Live" clId="Web-{FE0F7093-2D34-4D6C-A6F5-673499624E2C}" dt="2022-01-22T00:48:49.495" v="457"/>
          <ac:picMkLst>
            <pc:docMk/>
            <pc:sldMk cId="1498423994" sldId="257"/>
            <ac:picMk id="15" creationId="{722F730C-2B88-4138-A4F4-E9DC0DBB2CC3}"/>
          </ac:picMkLst>
        </pc:picChg>
        <pc:picChg chg="add del mod">
          <ac:chgData name="ゲスト ユーザー" userId="2d6024e1b1adc209" providerId="Windows Live" clId="Web-{FE0F7093-2D34-4D6C-A6F5-673499624E2C}" dt="2022-01-22T00:48:50.370" v="458"/>
          <ac:picMkLst>
            <pc:docMk/>
            <pc:sldMk cId="1498423994" sldId="257"/>
            <ac:picMk id="17" creationId="{875FBC48-ADFC-44B7-9A1C-4F5075BA6EF6}"/>
          </ac:picMkLst>
        </pc:picChg>
        <pc:picChg chg="add del">
          <ac:chgData name="ゲスト ユーザー" userId="2d6024e1b1adc209" providerId="Windows Live" clId="Web-{FE0F7093-2D34-4D6C-A6F5-673499624E2C}" dt="2022-01-22T00:35:36.117" v="305"/>
          <ac:picMkLst>
            <pc:docMk/>
            <pc:sldMk cId="1498423994" sldId="257"/>
            <ac:picMk id="18" creationId="{10ABD63D-493B-4634-BC88-24840B6F4DF2}"/>
          </ac:picMkLst>
        </pc:picChg>
        <pc:picChg chg="add mod">
          <ac:chgData name="ゲスト ユーザー" userId="2d6024e1b1adc209" providerId="Windows Live" clId="Web-{FE0F7093-2D34-4D6C-A6F5-673499624E2C}" dt="2022-01-22T00:49:24.574" v="468" actId="1076"/>
          <ac:picMkLst>
            <pc:docMk/>
            <pc:sldMk cId="1498423994" sldId="257"/>
            <ac:picMk id="20" creationId="{B3F122E1-C778-4033-A7F4-DF71F355C4DF}"/>
          </ac:picMkLst>
        </pc:picChg>
        <pc:picChg chg="add mod">
          <ac:chgData name="ゲスト ユーザー" userId="2d6024e1b1adc209" providerId="Windows Live" clId="Web-{FE0F7093-2D34-4D6C-A6F5-673499624E2C}" dt="2022-01-22T00:50:09.074" v="480" actId="1076"/>
          <ac:picMkLst>
            <pc:docMk/>
            <pc:sldMk cId="1498423994" sldId="257"/>
            <ac:picMk id="21" creationId="{FE6DC71E-51A2-40E9-BFB3-6B689224AA73}"/>
          </ac:picMkLst>
        </pc:picChg>
        <pc:picChg chg="add del mod">
          <ac:chgData name="ゲスト ユーザー" userId="2d6024e1b1adc209" providerId="Windows Live" clId="Web-{FE0F7093-2D34-4D6C-A6F5-673499624E2C}" dt="2022-01-22T00:49:16.370" v="465"/>
          <ac:picMkLst>
            <pc:docMk/>
            <pc:sldMk cId="1498423994" sldId="257"/>
            <ac:picMk id="22" creationId="{DBCF70F6-752F-451A-A7AE-13E31C4AC7F5}"/>
          </ac:picMkLst>
        </pc:picChg>
        <pc:picChg chg="add mod">
          <ac:chgData name="ゲスト ユーザー" userId="2d6024e1b1adc209" providerId="Windows Live" clId="Web-{FE0F7093-2D34-4D6C-A6F5-673499624E2C}" dt="2022-01-22T00:49:32.511" v="470" actId="1076"/>
          <ac:picMkLst>
            <pc:docMk/>
            <pc:sldMk cId="1498423994" sldId="257"/>
            <ac:picMk id="23" creationId="{3EA93818-76E0-44D8-9992-BAA61E13952B}"/>
          </ac:picMkLst>
        </pc:picChg>
        <pc:picChg chg="add mod">
          <ac:chgData name="ゲスト ユーザー" userId="2d6024e1b1adc209" providerId="Windows Live" clId="Web-{FE0F7093-2D34-4D6C-A6F5-673499624E2C}" dt="2022-01-22T00:50:00.496" v="475" actId="1076"/>
          <ac:picMkLst>
            <pc:docMk/>
            <pc:sldMk cId="1498423994" sldId="257"/>
            <ac:picMk id="24" creationId="{50161BA6-F4BC-4CBA-91E6-7294B6BF300E}"/>
          </ac:picMkLst>
        </pc:picChg>
        <pc:picChg chg="add mod">
          <ac:chgData name="ゲスト ユーザー" userId="2d6024e1b1adc209" providerId="Windows Live" clId="Web-{FE0F7093-2D34-4D6C-A6F5-673499624E2C}" dt="2022-01-22T00:50:21.512" v="484" actId="1076"/>
          <ac:picMkLst>
            <pc:docMk/>
            <pc:sldMk cId="1498423994" sldId="257"/>
            <ac:picMk id="25" creationId="{F784861A-B827-4DE3-AD23-0AB55A2FC824}"/>
          </ac:picMkLst>
        </pc:picChg>
      </pc:sldChg>
      <pc:sldChg chg="addSp delSp modSp mod modTransition setBg modClrScheme addAnim modAnim chgLayout">
        <pc:chgData name="ゲスト ユーザー" userId="2d6024e1b1adc209" providerId="Windows Live" clId="Web-{FE0F7093-2D34-4D6C-A6F5-673499624E2C}" dt="2022-01-22T01:38:16.228" v="957"/>
        <pc:sldMkLst>
          <pc:docMk/>
          <pc:sldMk cId="992095221" sldId="258"/>
        </pc:sldMkLst>
        <pc:spChg chg="del">
          <ac:chgData name="ゲスト ユーザー" userId="2d6024e1b1adc209" providerId="Windows Live" clId="Web-{FE0F7093-2D34-4D6C-A6F5-673499624E2C}" dt="2022-01-22T00:44:17.721" v="410"/>
          <ac:spMkLst>
            <pc:docMk/>
            <pc:sldMk cId="992095221" sldId="258"/>
            <ac:spMk id="2" creationId="{8E25C6BC-233F-4705-9147-D4A697EC72C3}"/>
          </ac:spMkLst>
        </pc:spChg>
        <pc:spChg chg="add mod">
          <ac:chgData name="ゲスト ユーザー" userId="2d6024e1b1adc209" providerId="Windows Live" clId="Web-{FE0F7093-2D34-4D6C-A6F5-673499624E2C}" dt="2022-01-22T00:54:33.433" v="530" actId="1076"/>
          <ac:spMkLst>
            <pc:docMk/>
            <pc:sldMk cId="992095221" sldId="258"/>
            <ac:spMk id="4" creationId="{177B9F89-6655-4769-8616-3F829D5F2D93}"/>
          </ac:spMkLst>
        </pc:spChg>
        <pc:spChg chg="del">
          <ac:chgData name="ゲスト ユーザー" userId="2d6024e1b1adc209" providerId="Windows Live" clId="Web-{FE0F7093-2D34-4D6C-A6F5-673499624E2C}" dt="2022-01-22T00:44:18.862" v="411"/>
          <ac:spMkLst>
            <pc:docMk/>
            <pc:sldMk cId="992095221" sldId="258"/>
            <ac:spMk id="5" creationId="{486AC784-FABD-4C59-BC96-E286FD27CB88}"/>
          </ac:spMkLst>
        </pc:spChg>
        <pc:spChg chg="del">
          <ac:chgData name="ゲスト ユーザー" userId="2d6024e1b1adc209" providerId="Windows Live" clId="Web-{FE0F7093-2D34-4D6C-A6F5-673499624E2C}" dt="2022-01-22T00:44:33.487" v="415"/>
          <ac:spMkLst>
            <pc:docMk/>
            <pc:sldMk cId="992095221" sldId="258"/>
            <ac:spMk id="6" creationId="{C28A9C17-3586-45A1-99B4-D8AB44EE9DE9}"/>
          </ac:spMkLst>
        </pc:spChg>
        <pc:spChg chg="add mod">
          <ac:chgData name="ゲスト ユーザー" userId="2d6024e1b1adc209" providerId="Windows Live" clId="Web-{FE0F7093-2D34-4D6C-A6F5-673499624E2C}" dt="2022-01-22T01:18:46.243" v="724" actId="20577"/>
          <ac:spMkLst>
            <pc:docMk/>
            <pc:sldMk cId="992095221" sldId="258"/>
            <ac:spMk id="10" creationId="{F537E3A7-C56E-4A73-8BFC-E3A533D94EC9}"/>
          </ac:spMkLst>
        </pc:spChg>
        <pc:spChg chg="add mod">
          <ac:chgData name="ゲスト ユーザー" userId="2d6024e1b1adc209" providerId="Windows Live" clId="Web-{FE0F7093-2D34-4D6C-A6F5-673499624E2C}" dt="2022-01-22T01:15:21.067" v="711" actId="1076"/>
          <ac:spMkLst>
            <pc:docMk/>
            <pc:sldMk cId="992095221" sldId="258"/>
            <ac:spMk id="13" creationId="{8E474CF3-58AC-48B9-8706-84E33B2D8B67}"/>
          </ac:spMkLst>
        </pc:spChg>
        <pc:grpChg chg="add mod">
          <ac:chgData name="ゲスト ユーザー" userId="2d6024e1b1adc209" providerId="Windows Live" clId="Web-{FE0F7093-2D34-4D6C-A6F5-673499624E2C}" dt="2022-01-22T00:52:22.431" v="505" actId="1076"/>
          <ac:grpSpMkLst>
            <pc:docMk/>
            <pc:sldMk cId="992095221" sldId="258"/>
            <ac:grpSpMk id="3" creationId="{70B0C07B-EA51-4582-BD86-1A17BE144B49}"/>
          </ac:grpSpMkLst>
        </pc:grpChg>
        <pc:grpChg chg="add mod">
          <ac:chgData name="ゲスト ユーザー" userId="2d6024e1b1adc209" providerId="Windows Live" clId="Web-{FE0F7093-2D34-4D6C-A6F5-673499624E2C}" dt="2022-01-22T01:15:45.021" v="715" actId="1076"/>
          <ac:grpSpMkLst>
            <pc:docMk/>
            <pc:sldMk cId="992095221" sldId="258"/>
            <ac:grpSpMk id="14" creationId="{D7B3428B-6D60-4498-8374-8ACC0B406A44}"/>
          </ac:grpSpMkLst>
        </pc:grpChg>
        <pc:picChg chg="add mod modCrop">
          <ac:chgData name="ゲスト ユーザー" userId="2d6024e1b1adc209" providerId="Windows Live" clId="Web-{FE0F7093-2D34-4D6C-A6F5-673499624E2C}" dt="2022-01-22T01:14:21.863" v="702" actId="1076"/>
          <ac:picMkLst>
            <pc:docMk/>
            <pc:sldMk cId="992095221" sldId="258"/>
            <ac:picMk id="11" creationId="{4A5412FF-5EE8-4968-AACD-B215BF4E6612}"/>
          </ac:picMkLst>
        </pc:picChg>
        <pc:picChg chg="add mod modCrop">
          <ac:chgData name="ゲスト ユーザー" userId="2d6024e1b1adc209" providerId="Windows Live" clId="Web-{FE0F7093-2D34-4D6C-A6F5-673499624E2C}" dt="2022-01-22T01:14:14.097" v="699" actId="1076"/>
          <ac:picMkLst>
            <pc:docMk/>
            <pc:sldMk cId="992095221" sldId="258"/>
            <ac:picMk id="12" creationId="{1F64CCCD-3D38-40CE-A2D1-43A411E39E33}"/>
          </ac:picMkLst>
        </pc:picChg>
      </pc:sldChg>
      <pc:sldChg chg="addSp delSp modSp add del mod modTransition setBg modClrScheme delAnim chgLayout">
        <pc:chgData name="ゲスト ユーザー" userId="2d6024e1b1adc209" providerId="Windows Live" clId="Web-{FE0F7093-2D34-4D6C-A6F5-673499624E2C}" dt="2022-01-22T01:38:19.540" v="958"/>
        <pc:sldMkLst>
          <pc:docMk/>
          <pc:sldMk cId="3743849651" sldId="259"/>
        </pc:sldMkLst>
        <pc:spChg chg="del">
          <ac:chgData name="ゲスト ユーザー" userId="2d6024e1b1adc209" providerId="Windows Live" clId="Web-{FE0F7093-2D34-4D6C-A6F5-673499624E2C}" dt="2022-01-22T01:02:10.374" v="603"/>
          <ac:spMkLst>
            <pc:docMk/>
            <pc:sldMk cId="3743849651" sldId="259"/>
            <ac:spMk id="2" creationId="{8E25C6BC-233F-4705-9147-D4A697EC72C3}"/>
          </ac:spMkLst>
        </pc:spChg>
        <pc:spChg chg="del">
          <ac:chgData name="ゲスト ユーザー" userId="2d6024e1b1adc209" providerId="Windows Live" clId="Web-{FE0F7093-2D34-4D6C-A6F5-673499624E2C}" dt="2022-01-22T01:02:37.718" v="610"/>
          <ac:spMkLst>
            <pc:docMk/>
            <pc:sldMk cId="3743849651" sldId="259"/>
            <ac:spMk id="3" creationId="{F0995B74-C062-46B2-9A01-005FCD25C98A}"/>
          </ac:spMkLst>
        </pc:spChg>
        <pc:spChg chg="del">
          <ac:chgData name="ゲスト ユーザー" userId="2d6024e1b1adc209" providerId="Windows Live" clId="Web-{FE0F7093-2D34-4D6C-A6F5-673499624E2C}" dt="2022-01-22T01:04:20.205" v="673"/>
          <ac:spMkLst>
            <pc:docMk/>
            <pc:sldMk cId="3743849651" sldId="259"/>
            <ac:spMk id="4" creationId="{59E89914-8158-459F-B8B6-D02EBCCD701E}"/>
          </ac:spMkLst>
        </pc:spChg>
        <pc:spChg chg="del">
          <ac:chgData name="ゲスト ユーザー" userId="2d6024e1b1adc209" providerId="Windows Live" clId="Web-{FE0F7093-2D34-4D6C-A6F5-673499624E2C}" dt="2022-01-22T01:01:56.889" v="601"/>
          <ac:spMkLst>
            <pc:docMk/>
            <pc:sldMk cId="3743849651" sldId="259"/>
            <ac:spMk id="6" creationId="{C28A9C17-3586-45A1-99B4-D8AB44EE9DE9}"/>
          </ac:spMkLst>
        </pc:spChg>
        <pc:spChg chg="add mod">
          <ac:chgData name="ゲスト ユーザー" userId="2d6024e1b1adc209" providerId="Windows Live" clId="Web-{FE0F7093-2D34-4D6C-A6F5-673499624E2C}" dt="2022-01-22T01:04:09.064" v="668" actId="1076"/>
          <ac:spMkLst>
            <pc:docMk/>
            <pc:sldMk cId="3743849651" sldId="259"/>
            <ac:spMk id="7" creationId="{C5DEDEEF-9728-49E6-A0CA-C5D90493ECA6}"/>
          </ac:spMkLst>
        </pc:spChg>
        <pc:spChg chg="del">
          <ac:chgData name="ゲスト ユーザー" userId="2d6024e1b1adc209" providerId="Windows Live" clId="Web-{FE0F7093-2D34-4D6C-A6F5-673499624E2C}" dt="2022-01-22T01:04:19.158" v="672"/>
          <ac:spMkLst>
            <pc:docMk/>
            <pc:sldMk cId="3743849651" sldId="259"/>
            <ac:spMk id="9" creationId="{2FE84F34-0CEA-497D-8939-E4E79E2B7654}"/>
          </ac:spMkLst>
        </pc:spChg>
        <pc:spChg chg="mod">
          <ac:chgData name="ゲスト ユーザー" userId="2d6024e1b1adc209" providerId="Windows Live" clId="Web-{FE0F7093-2D34-4D6C-A6F5-673499624E2C}" dt="2022-01-22T01:04:12.111" v="669" actId="1076"/>
          <ac:spMkLst>
            <pc:docMk/>
            <pc:sldMk cId="3743849651" sldId="259"/>
            <ac:spMk id="10" creationId="{8B364895-17DC-4A46-9A20-990FD8F82866}"/>
          </ac:spMkLst>
        </pc:spChg>
        <pc:spChg chg="del mod">
          <ac:chgData name="ゲスト ユーザー" userId="2d6024e1b1adc209" providerId="Windows Live" clId="Web-{FE0F7093-2D34-4D6C-A6F5-673499624E2C}" dt="2022-01-22T01:04:17.611" v="671"/>
          <ac:spMkLst>
            <pc:docMk/>
            <pc:sldMk cId="3743849651" sldId="259"/>
            <ac:spMk id="12" creationId="{8D66B709-C31E-43B9-966D-5557CD61943F}"/>
          </ac:spMkLst>
        </pc:spChg>
        <pc:grpChg chg="add mod">
          <ac:chgData name="ゲスト ユーザー" userId="2d6024e1b1adc209" providerId="Windows Live" clId="Web-{FE0F7093-2D34-4D6C-A6F5-673499624E2C}" dt="2022-01-22T01:02:18.155" v="606" actId="1076"/>
          <ac:grpSpMkLst>
            <pc:docMk/>
            <pc:sldMk cId="3743849651" sldId="259"/>
            <ac:grpSpMk id="5" creationId="{A50BE6F6-2E4B-4412-9D57-41FCA5622F43}"/>
          </ac:grpSpMkLst>
        </pc:grpChg>
      </pc:sldChg>
      <pc:sldChg chg="mod modTransition modClrScheme chgLayout">
        <pc:chgData name="ゲスト ユーザー" userId="2d6024e1b1adc209" providerId="Windows Live" clId="Web-{FE0F7093-2D34-4D6C-A6F5-673499624E2C}" dt="2022-01-22T01:37:55.290" v="954"/>
        <pc:sldMkLst>
          <pc:docMk/>
          <pc:sldMk cId="1208809866" sldId="260"/>
        </pc:sldMkLst>
      </pc:sldChg>
      <pc:sldChg chg="mod modTransition modClrScheme chgLayout">
        <pc:chgData name="ゲスト ユーザー" userId="2d6024e1b1adc209" providerId="Windows Live" clId="Web-{FE0F7093-2D34-4D6C-A6F5-673499624E2C}" dt="2022-01-22T01:37:55.290" v="954"/>
        <pc:sldMkLst>
          <pc:docMk/>
          <pc:sldMk cId="2250524533" sldId="261"/>
        </pc:sldMkLst>
      </pc:sldChg>
      <pc:sldChg chg="mod modTransition modClrScheme chgLayout">
        <pc:chgData name="ゲスト ユーザー" userId="2d6024e1b1adc209" providerId="Windows Live" clId="Web-{FE0F7093-2D34-4D6C-A6F5-673499624E2C}" dt="2022-01-22T01:37:55.290" v="954"/>
        <pc:sldMkLst>
          <pc:docMk/>
          <pc:sldMk cId="3115439010" sldId="262"/>
        </pc:sldMkLst>
      </pc:sldChg>
      <pc:sldChg chg="mod modTransition modClrScheme chgLayout">
        <pc:chgData name="ゲスト ユーザー" userId="2d6024e1b1adc209" providerId="Windows Live" clId="Web-{FE0F7093-2D34-4D6C-A6F5-673499624E2C}" dt="2022-01-22T01:37:55.290" v="954"/>
        <pc:sldMkLst>
          <pc:docMk/>
          <pc:sldMk cId="809791327" sldId="263"/>
        </pc:sldMkLst>
      </pc:sldChg>
      <pc:sldChg chg="mod modTransition modClrScheme chgLayout">
        <pc:chgData name="ゲスト ユーザー" userId="2d6024e1b1adc209" providerId="Windows Live" clId="Web-{FE0F7093-2D34-4D6C-A6F5-673499624E2C}" dt="2022-01-22T01:37:55.290" v="954"/>
        <pc:sldMkLst>
          <pc:docMk/>
          <pc:sldMk cId="3447658813" sldId="264"/>
        </pc:sldMkLst>
      </pc:sldChg>
      <pc:sldChg chg="addSp delSp modSp add mod replId setBg modClrScheme chgLayout">
        <pc:chgData name="ゲスト ユーザー" userId="2d6024e1b1adc209" providerId="Windows Live" clId="Web-{FE0F7093-2D34-4D6C-A6F5-673499624E2C}" dt="2022-01-22T01:38:38.322" v="961"/>
        <pc:sldMkLst>
          <pc:docMk/>
          <pc:sldMk cId="339562867" sldId="265"/>
        </pc:sldMkLst>
        <pc:spChg chg="del mod">
          <ac:chgData name="ゲスト ユーザー" userId="2d6024e1b1adc209" providerId="Windows Live" clId="Web-{FE0F7093-2D34-4D6C-A6F5-673499624E2C}" dt="2022-01-21T23:08:18.967" v="91"/>
          <ac:spMkLst>
            <pc:docMk/>
            <pc:sldMk cId="339562867" sldId="265"/>
            <ac:spMk id="2" creationId="{23D2AF44-083A-4370-B97C-EAD09D4CA7BF}"/>
          </ac:spMkLst>
        </pc:spChg>
        <pc:spChg chg="add del mod">
          <ac:chgData name="ゲスト ユーザー" userId="2d6024e1b1adc209" providerId="Windows Live" clId="Web-{FE0F7093-2D34-4D6C-A6F5-673499624E2C}" dt="2022-01-21T23:48:00.123" v="179"/>
          <ac:spMkLst>
            <pc:docMk/>
            <pc:sldMk cId="339562867" sldId="265"/>
            <ac:spMk id="2" creationId="{615766DB-A0A4-4977-95FD-81E74D64FA6F}"/>
          </ac:spMkLst>
        </pc:spChg>
        <pc:spChg chg="mod">
          <ac:chgData name="ゲスト ユーザー" userId="2d6024e1b1adc209" providerId="Windows Live" clId="Web-{FE0F7093-2D34-4D6C-A6F5-673499624E2C}" dt="2022-01-22T00:28:22.278" v="268" actId="1076"/>
          <ac:spMkLst>
            <pc:docMk/>
            <pc:sldMk cId="339562867" sldId="265"/>
            <ac:spMk id="4" creationId="{7909667F-E179-4E01-8BFF-CC07C920076C}"/>
          </ac:spMkLst>
        </pc:spChg>
        <pc:spChg chg="del">
          <ac:chgData name="ゲスト ユーザー" userId="2d6024e1b1adc209" providerId="Windows Live" clId="Web-{FE0F7093-2D34-4D6C-A6F5-673499624E2C}" dt="2022-01-22T00:16:01.476" v="226"/>
          <ac:spMkLst>
            <pc:docMk/>
            <pc:sldMk cId="339562867" sldId="265"/>
            <ac:spMk id="6" creationId="{C28A9C17-3586-45A1-99B4-D8AB44EE9DE9}"/>
          </ac:spMkLst>
        </pc:spChg>
        <pc:spChg chg="add mod">
          <ac:chgData name="ゲスト ユーザー" userId="2d6024e1b1adc209" providerId="Windows Live" clId="Web-{FE0F7093-2D34-4D6C-A6F5-673499624E2C}" dt="2022-01-22T00:28:36.825" v="272" actId="1076"/>
          <ac:spMkLst>
            <pc:docMk/>
            <pc:sldMk cId="339562867" sldId="265"/>
            <ac:spMk id="7" creationId="{A1C0514A-D101-4EE4-A43E-1399CCA9B0D9}"/>
          </ac:spMkLst>
        </pc:spChg>
        <pc:spChg chg="add del mod">
          <ac:chgData name="ゲスト ユーザー" userId="2d6024e1b1adc209" providerId="Windows Live" clId="Web-{FE0F7093-2D34-4D6C-A6F5-673499624E2C}" dt="2022-01-21T23:09:21.971" v="101"/>
          <ac:spMkLst>
            <pc:docMk/>
            <pc:sldMk cId="339562867" sldId="265"/>
            <ac:spMk id="8" creationId="{28C07303-36AA-4790-88FE-C71F1EE9FA6E}"/>
          </ac:spMkLst>
        </pc:spChg>
        <pc:grpChg chg="add mod">
          <ac:chgData name="ゲスト ユーザー" userId="2d6024e1b1adc209" providerId="Windows Live" clId="Web-{FE0F7093-2D34-4D6C-A6F5-673499624E2C}" dt="2022-01-22T00:29:04.107" v="279" actId="1076"/>
          <ac:grpSpMkLst>
            <pc:docMk/>
            <pc:sldMk cId="339562867" sldId="265"/>
            <ac:grpSpMk id="5" creationId="{322FC083-AE4C-4054-80DE-E385EF25C54E}"/>
          </ac:grpSpMkLst>
        </pc:grpChg>
        <pc:picChg chg="add mod ord">
          <ac:chgData name="ゲスト ユーザー" userId="2d6024e1b1adc209" providerId="Windows Live" clId="Web-{FE0F7093-2D34-4D6C-A6F5-673499624E2C}" dt="2022-01-22T00:23:58.397" v="232"/>
          <ac:picMkLst>
            <pc:docMk/>
            <pc:sldMk cId="339562867" sldId="265"/>
            <ac:picMk id="2" creationId="{D400D7A5-631C-4E20-A4FF-F88B56E4CE03}"/>
          </ac:picMkLst>
        </pc:picChg>
        <pc:picChg chg="add del mod ord">
          <ac:chgData name="ゲスト ユーザー" userId="2d6024e1b1adc209" providerId="Windows Live" clId="Web-{FE0F7093-2D34-4D6C-A6F5-673499624E2C}" dt="2022-01-21T23:49:51.095" v="204"/>
          <ac:picMkLst>
            <pc:docMk/>
            <pc:sldMk cId="339562867" sldId="265"/>
            <ac:picMk id="3" creationId="{32EEFE42-490E-4D96-B64C-A216AE8F0087}"/>
          </ac:picMkLst>
        </pc:picChg>
        <pc:picChg chg="add del mod">
          <ac:chgData name="ゲスト ユーザー" userId="2d6024e1b1adc209" providerId="Windows Live" clId="Web-{FE0F7093-2D34-4D6C-A6F5-673499624E2C}" dt="2022-01-21T23:03:31.118" v="21"/>
          <ac:picMkLst>
            <pc:docMk/>
            <pc:sldMk cId="339562867" sldId="265"/>
            <ac:picMk id="3" creationId="{DCAF8754-1352-4A11-BEA5-AEE09A59CD12}"/>
          </ac:picMkLst>
        </pc:picChg>
        <pc:picChg chg="add mod modCrop">
          <ac:chgData name="ゲスト ユーザー" userId="2d6024e1b1adc209" providerId="Windows Live" clId="Web-{FE0F7093-2D34-4D6C-A6F5-673499624E2C}" dt="2022-01-22T00:24:51.164" v="241" actId="1076"/>
          <ac:picMkLst>
            <pc:docMk/>
            <pc:sldMk cId="339562867" sldId="265"/>
            <ac:picMk id="3" creationId="{E0ED8A4D-C6ED-4DC6-9BD5-23DA8C4CF90A}"/>
          </ac:picMkLst>
        </pc:picChg>
        <pc:picChg chg="add del mod modCrop">
          <ac:chgData name="ゲスト ユーザー" userId="2d6024e1b1adc209" providerId="Windows Live" clId="Web-{FE0F7093-2D34-4D6C-A6F5-673499624E2C}" dt="2022-01-21T23:09:53.534" v="104"/>
          <ac:picMkLst>
            <pc:docMk/>
            <pc:sldMk cId="339562867" sldId="265"/>
            <ac:picMk id="5" creationId="{5CF135A7-D0CB-45F4-83C3-725EB2592574}"/>
          </ac:picMkLst>
        </pc:picChg>
        <pc:picChg chg="add del mod ord modCrop">
          <ac:chgData name="ゲスト ユーザー" userId="2d6024e1b1adc209" providerId="Windows Live" clId="Web-{FE0F7093-2D34-4D6C-A6F5-673499624E2C}" dt="2022-01-21T23:53:06.240" v="217"/>
          <ac:picMkLst>
            <pc:docMk/>
            <pc:sldMk cId="339562867" sldId="265"/>
            <ac:picMk id="5" creationId="{AFF32132-E4C9-4C4A-8A9B-7DD7DB1BDB85}"/>
          </ac:picMkLst>
        </pc:picChg>
        <pc:picChg chg="add del mod">
          <ac:chgData name="ゲスト ユーザー" userId="2d6024e1b1adc209" providerId="Windows Live" clId="Web-{FE0F7093-2D34-4D6C-A6F5-673499624E2C}" dt="2022-01-22T00:24:04.397" v="233"/>
          <ac:picMkLst>
            <pc:docMk/>
            <pc:sldMk cId="339562867" sldId="265"/>
            <ac:picMk id="8" creationId="{928ED7FA-C5B2-452D-97D7-3AA98BA0F96C}"/>
          </ac:picMkLst>
        </pc:picChg>
      </pc:sldChg>
      <pc:sldChg chg="add del replId">
        <pc:chgData name="ゲスト ユーザー" userId="2d6024e1b1adc209" providerId="Windows Live" clId="Web-{FE0F7093-2D34-4D6C-A6F5-673499624E2C}" dt="2022-01-21T23:04:53.916" v="46"/>
        <pc:sldMkLst>
          <pc:docMk/>
          <pc:sldMk cId="690537960" sldId="266"/>
        </pc:sldMkLst>
      </pc:sldChg>
      <pc:sldChg chg="addSp delSp modSp add mod replId modClrScheme chgLayout">
        <pc:chgData name="ゲスト ユーザー" userId="2d6024e1b1adc209" providerId="Windows Live" clId="Web-{FE0F7093-2D34-4D6C-A6F5-673499624E2C}" dt="2022-01-22T01:37:55.290" v="954"/>
        <pc:sldMkLst>
          <pc:docMk/>
          <pc:sldMk cId="2264872297" sldId="266"/>
        </pc:sldMkLst>
        <pc:spChg chg="add mod">
          <ac:chgData name="ゲスト ユーザー" userId="2d6024e1b1adc209" providerId="Windows Live" clId="Web-{FE0F7093-2D34-4D6C-A6F5-673499624E2C}" dt="2022-01-22T01:37:06.976" v="949" actId="20577"/>
          <ac:spMkLst>
            <pc:docMk/>
            <pc:sldMk cId="2264872297" sldId="266"/>
            <ac:spMk id="2" creationId="{0F312BB1-114B-488B-B760-447B6F81B1C0}"/>
          </ac:spMkLst>
        </pc:spChg>
        <pc:spChg chg="add mod">
          <ac:chgData name="ゲスト ユーザー" userId="2d6024e1b1adc209" providerId="Windows Live" clId="Web-{FE0F7093-2D34-4D6C-A6F5-673499624E2C}" dt="2022-01-22T01:37:41.149" v="953" actId="20577"/>
          <ac:spMkLst>
            <pc:docMk/>
            <pc:sldMk cId="2264872297" sldId="266"/>
            <ac:spMk id="3" creationId="{B275C57C-C6E6-4E03-9F27-48616D14E1E0}"/>
          </ac:spMkLst>
        </pc:spChg>
        <pc:spChg chg="add mod">
          <ac:chgData name="ゲスト ユーザー" userId="2d6024e1b1adc209" providerId="Windows Live" clId="Web-{FE0F7093-2D34-4D6C-A6F5-673499624E2C}" dt="2022-01-22T01:29:05.507" v="859" actId="14100"/>
          <ac:spMkLst>
            <pc:docMk/>
            <pc:sldMk cId="2264872297" sldId="266"/>
            <ac:spMk id="4" creationId="{05837069-73E2-4D85-8412-C4281A2FFB19}"/>
          </ac:spMkLst>
        </pc:spChg>
        <pc:spChg chg="add mod">
          <ac:chgData name="ゲスト ユーザー" userId="2d6024e1b1adc209" providerId="Windows Live" clId="Web-{FE0F7093-2D34-4D6C-A6F5-673499624E2C}" dt="2022-01-22T01:31:09.462" v="929" actId="20577"/>
          <ac:spMkLst>
            <pc:docMk/>
            <pc:sldMk cId="2264872297" sldId="266"/>
            <ac:spMk id="6" creationId="{26E68A0B-9317-4E56-84AA-0DF6D0671C7A}"/>
          </ac:spMkLst>
        </pc:spChg>
        <pc:spChg chg="add del mod">
          <ac:chgData name="ゲスト ユーザー" userId="2d6024e1b1adc209" providerId="Windows Live" clId="Web-{FE0F7093-2D34-4D6C-A6F5-673499624E2C}" dt="2022-01-22T01:23:22.843" v="788"/>
          <ac:spMkLst>
            <pc:docMk/>
            <pc:sldMk cId="2264872297" sldId="266"/>
            <ac:spMk id="8" creationId="{C1B70243-FC39-44E2-83AF-9722B68E208B}"/>
          </ac:spMkLst>
        </pc:spChg>
        <pc:spChg chg="mod">
          <ac:chgData name="ゲスト ユーザー" userId="2d6024e1b1adc209" providerId="Windows Live" clId="Web-{FE0F7093-2D34-4D6C-A6F5-673499624E2C}" dt="2022-01-22T01:37:02.226" v="947" actId="1076"/>
          <ac:spMkLst>
            <pc:docMk/>
            <pc:sldMk cId="2264872297" sldId="266"/>
            <ac:spMk id="10" creationId="{8B364895-17DC-4A46-9A20-990FD8F82866}"/>
          </ac:spMkLst>
        </pc:spChg>
        <pc:spChg chg="add del">
          <ac:chgData name="ゲスト ユーザー" userId="2d6024e1b1adc209" providerId="Windows Live" clId="Web-{FE0F7093-2D34-4D6C-A6F5-673499624E2C}" dt="2022-01-22T01:29:17.976" v="862"/>
          <ac:spMkLst>
            <pc:docMk/>
            <pc:sldMk cId="2264872297" sldId="266"/>
            <ac:spMk id="11" creationId="{DB067AFA-2E7E-4FB1-8EF7-E75A38D1B1E5}"/>
          </ac:spMkLst>
        </pc:spChg>
        <pc:spChg chg="add mod">
          <ac:chgData name="ゲスト ユーザー" userId="2d6024e1b1adc209" providerId="Windows Live" clId="Web-{FE0F7093-2D34-4D6C-A6F5-673499624E2C}" dt="2022-01-22T01:37:35.321" v="951" actId="20577"/>
          <ac:spMkLst>
            <pc:docMk/>
            <pc:sldMk cId="2264872297" sldId="266"/>
            <ac:spMk id="12" creationId="{C9E8A305-BE49-43B7-8983-60C8AEDA6A19}"/>
          </ac:spMkLst>
        </pc:spChg>
      </pc:sldChg>
      <pc:sldChg chg="new del">
        <pc:chgData name="ゲスト ユーザー" userId="2d6024e1b1adc209" providerId="Windows Live" clId="Web-{FE0F7093-2D34-4D6C-A6F5-673499624E2C}" dt="2022-01-22T01:14:57.270" v="708"/>
        <pc:sldMkLst>
          <pc:docMk/>
          <pc:sldMk cId="3005268597" sldId="266"/>
        </pc:sldMkLst>
      </pc:sldChg>
      <pc:sldMasterChg chg="del delSldLayout">
        <pc:chgData name="ゲスト ユーザー" userId="2d6024e1b1adc209" providerId="Windows Live" clId="Web-{FE0F7093-2D34-4D6C-A6F5-673499624E2C}" dt="2022-01-22T01:37:55.290" v="954"/>
        <pc:sldMasterMkLst>
          <pc:docMk/>
          <pc:sldMasterMk cId="2515830790" sldId="2147483648"/>
        </pc:sldMasterMkLst>
        <pc:sldLayoutChg chg="del">
          <pc:chgData name="ゲスト ユーザー" userId="2d6024e1b1adc209" providerId="Windows Live" clId="Web-{FE0F7093-2D34-4D6C-A6F5-673499624E2C}" dt="2022-01-22T01:37:55.290" v="954"/>
          <pc:sldLayoutMkLst>
            <pc:docMk/>
            <pc:sldMasterMk cId="2515830790" sldId="2147483648"/>
            <pc:sldLayoutMk cId="1118132420" sldId="2147483649"/>
          </pc:sldLayoutMkLst>
        </pc:sldLayoutChg>
        <pc:sldLayoutChg chg="del">
          <pc:chgData name="ゲスト ユーザー" userId="2d6024e1b1adc209" providerId="Windows Live" clId="Web-{FE0F7093-2D34-4D6C-A6F5-673499624E2C}" dt="2022-01-22T01:37:55.290" v="954"/>
          <pc:sldLayoutMkLst>
            <pc:docMk/>
            <pc:sldMasterMk cId="2515830790" sldId="2147483648"/>
            <pc:sldLayoutMk cId="1358743780" sldId="2147483650"/>
          </pc:sldLayoutMkLst>
        </pc:sldLayoutChg>
        <pc:sldLayoutChg chg="del">
          <pc:chgData name="ゲスト ユーザー" userId="2d6024e1b1adc209" providerId="Windows Live" clId="Web-{FE0F7093-2D34-4D6C-A6F5-673499624E2C}" dt="2022-01-22T01:37:55.290" v="954"/>
          <pc:sldLayoutMkLst>
            <pc:docMk/>
            <pc:sldMasterMk cId="2515830790" sldId="2147483648"/>
            <pc:sldLayoutMk cId="1559148988" sldId="2147483651"/>
          </pc:sldLayoutMkLst>
        </pc:sldLayoutChg>
        <pc:sldLayoutChg chg="del">
          <pc:chgData name="ゲスト ユーザー" userId="2d6024e1b1adc209" providerId="Windows Live" clId="Web-{FE0F7093-2D34-4D6C-A6F5-673499624E2C}" dt="2022-01-22T01:37:55.290" v="954"/>
          <pc:sldLayoutMkLst>
            <pc:docMk/>
            <pc:sldMasterMk cId="2515830790" sldId="2147483648"/>
            <pc:sldLayoutMk cId="3434745164" sldId="2147483652"/>
          </pc:sldLayoutMkLst>
        </pc:sldLayoutChg>
        <pc:sldLayoutChg chg="del">
          <pc:chgData name="ゲスト ユーザー" userId="2d6024e1b1adc209" providerId="Windows Live" clId="Web-{FE0F7093-2D34-4D6C-A6F5-673499624E2C}" dt="2022-01-22T01:37:55.290" v="954"/>
          <pc:sldLayoutMkLst>
            <pc:docMk/>
            <pc:sldMasterMk cId="2515830790" sldId="2147483648"/>
            <pc:sldLayoutMk cId="1583568233" sldId="2147483653"/>
          </pc:sldLayoutMkLst>
        </pc:sldLayoutChg>
        <pc:sldLayoutChg chg="del">
          <pc:chgData name="ゲスト ユーザー" userId="2d6024e1b1adc209" providerId="Windows Live" clId="Web-{FE0F7093-2D34-4D6C-A6F5-673499624E2C}" dt="2022-01-22T01:37:55.290" v="954"/>
          <pc:sldLayoutMkLst>
            <pc:docMk/>
            <pc:sldMasterMk cId="2515830790" sldId="2147483648"/>
            <pc:sldLayoutMk cId="2505848984" sldId="2147483654"/>
          </pc:sldLayoutMkLst>
        </pc:sldLayoutChg>
        <pc:sldLayoutChg chg="del">
          <pc:chgData name="ゲスト ユーザー" userId="2d6024e1b1adc209" providerId="Windows Live" clId="Web-{FE0F7093-2D34-4D6C-A6F5-673499624E2C}" dt="2022-01-22T01:37:55.290" v="954"/>
          <pc:sldLayoutMkLst>
            <pc:docMk/>
            <pc:sldMasterMk cId="2515830790" sldId="2147483648"/>
            <pc:sldLayoutMk cId="13010140" sldId="2147483655"/>
          </pc:sldLayoutMkLst>
        </pc:sldLayoutChg>
        <pc:sldLayoutChg chg="del">
          <pc:chgData name="ゲスト ユーザー" userId="2d6024e1b1adc209" providerId="Windows Live" clId="Web-{FE0F7093-2D34-4D6C-A6F5-673499624E2C}" dt="2022-01-22T01:37:55.290" v="954"/>
          <pc:sldLayoutMkLst>
            <pc:docMk/>
            <pc:sldMasterMk cId="2515830790" sldId="2147483648"/>
            <pc:sldLayoutMk cId="4283203586" sldId="2147483656"/>
          </pc:sldLayoutMkLst>
        </pc:sldLayoutChg>
        <pc:sldLayoutChg chg="del">
          <pc:chgData name="ゲスト ユーザー" userId="2d6024e1b1adc209" providerId="Windows Live" clId="Web-{FE0F7093-2D34-4D6C-A6F5-673499624E2C}" dt="2022-01-22T01:37:55.290" v="954"/>
          <pc:sldLayoutMkLst>
            <pc:docMk/>
            <pc:sldMasterMk cId="2515830790" sldId="2147483648"/>
            <pc:sldLayoutMk cId="1947036676" sldId="2147483657"/>
          </pc:sldLayoutMkLst>
        </pc:sldLayoutChg>
        <pc:sldLayoutChg chg="del">
          <pc:chgData name="ゲスト ユーザー" userId="2d6024e1b1adc209" providerId="Windows Live" clId="Web-{FE0F7093-2D34-4D6C-A6F5-673499624E2C}" dt="2022-01-22T01:37:55.290" v="954"/>
          <pc:sldLayoutMkLst>
            <pc:docMk/>
            <pc:sldMasterMk cId="2515830790" sldId="2147483648"/>
            <pc:sldLayoutMk cId="1698501313" sldId="2147483658"/>
          </pc:sldLayoutMkLst>
        </pc:sldLayoutChg>
        <pc:sldLayoutChg chg="del">
          <pc:chgData name="ゲスト ユーザー" userId="2d6024e1b1adc209" providerId="Windows Live" clId="Web-{FE0F7093-2D34-4D6C-A6F5-673499624E2C}" dt="2022-01-22T01:37:55.290" v="954"/>
          <pc:sldLayoutMkLst>
            <pc:docMk/>
            <pc:sldMasterMk cId="2515830790" sldId="2147483648"/>
            <pc:sldLayoutMk cId="4002682627" sldId="2147483659"/>
          </pc:sldLayoutMkLst>
        </pc:sldLayoutChg>
      </pc:sldMasterChg>
      <pc:sldMasterChg chg="add addSldLayout modSldLayout">
        <pc:chgData name="ゲスト ユーザー" userId="2d6024e1b1adc209" providerId="Windows Live" clId="Web-{FE0F7093-2D34-4D6C-A6F5-673499624E2C}" dt="2022-01-22T01:37:55.290" v="954"/>
        <pc:sldMasterMkLst>
          <pc:docMk/>
          <pc:sldMasterMk cId="3351842524" sldId="2147483660"/>
        </pc:sldMasterMkLst>
        <pc:sldLayoutChg chg="add mod replId">
          <pc:chgData name="ゲスト ユーザー" userId="2d6024e1b1adc209" providerId="Windows Live" clId="Web-{FE0F7093-2D34-4D6C-A6F5-673499624E2C}" dt="2022-01-22T01:37:55.290" v="954"/>
          <pc:sldLayoutMkLst>
            <pc:docMk/>
            <pc:sldMasterMk cId="3351842524" sldId="2147483660"/>
            <pc:sldLayoutMk cId="3512533892" sldId="2147483661"/>
          </pc:sldLayoutMkLst>
        </pc:sldLayoutChg>
        <pc:sldLayoutChg chg="add mod replId">
          <pc:chgData name="ゲスト ユーザー" userId="2d6024e1b1adc209" providerId="Windows Live" clId="Web-{FE0F7093-2D34-4D6C-A6F5-673499624E2C}" dt="2022-01-22T01:37:55.290" v="954"/>
          <pc:sldLayoutMkLst>
            <pc:docMk/>
            <pc:sldMasterMk cId="3351842524" sldId="2147483660"/>
            <pc:sldLayoutMk cId="536833398" sldId="2147483662"/>
          </pc:sldLayoutMkLst>
        </pc:sldLayoutChg>
        <pc:sldLayoutChg chg="add mod replId">
          <pc:chgData name="ゲスト ユーザー" userId="2d6024e1b1adc209" providerId="Windows Live" clId="Web-{FE0F7093-2D34-4D6C-A6F5-673499624E2C}" dt="2022-01-22T01:37:55.290" v="954"/>
          <pc:sldLayoutMkLst>
            <pc:docMk/>
            <pc:sldMasterMk cId="3351842524" sldId="2147483660"/>
            <pc:sldLayoutMk cId="3417236084" sldId="2147483663"/>
          </pc:sldLayoutMkLst>
        </pc:sldLayoutChg>
        <pc:sldLayoutChg chg="add mod replId">
          <pc:chgData name="ゲスト ユーザー" userId="2d6024e1b1adc209" providerId="Windows Live" clId="Web-{FE0F7093-2D34-4D6C-A6F5-673499624E2C}" dt="2022-01-22T01:37:55.290" v="954"/>
          <pc:sldLayoutMkLst>
            <pc:docMk/>
            <pc:sldMasterMk cId="3351842524" sldId="2147483660"/>
            <pc:sldLayoutMk cId="149394075" sldId="2147483664"/>
          </pc:sldLayoutMkLst>
        </pc:sldLayoutChg>
        <pc:sldLayoutChg chg="add mod replId">
          <pc:chgData name="ゲスト ユーザー" userId="2d6024e1b1adc209" providerId="Windows Live" clId="Web-{FE0F7093-2D34-4D6C-A6F5-673499624E2C}" dt="2022-01-22T01:37:55.290" v="954"/>
          <pc:sldLayoutMkLst>
            <pc:docMk/>
            <pc:sldMasterMk cId="3351842524" sldId="2147483660"/>
            <pc:sldLayoutMk cId="1264995766" sldId="2147483665"/>
          </pc:sldLayoutMkLst>
        </pc:sldLayoutChg>
        <pc:sldLayoutChg chg="add mod replId">
          <pc:chgData name="ゲスト ユーザー" userId="2d6024e1b1adc209" providerId="Windows Live" clId="Web-{FE0F7093-2D34-4D6C-A6F5-673499624E2C}" dt="2022-01-22T01:37:55.290" v="954"/>
          <pc:sldLayoutMkLst>
            <pc:docMk/>
            <pc:sldMasterMk cId="3351842524" sldId="2147483660"/>
            <pc:sldLayoutMk cId="2406625833" sldId="2147483666"/>
          </pc:sldLayoutMkLst>
        </pc:sldLayoutChg>
        <pc:sldLayoutChg chg="add mod replId">
          <pc:chgData name="ゲスト ユーザー" userId="2d6024e1b1adc209" providerId="Windows Live" clId="Web-{FE0F7093-2D34-4D6C-A6F5-673499624E2C}" dt="2022-01-22T01:37:55.290" v="954"/>
          <pc:sldLayoutMkLst>
            <pc:docMk/>
            <pc:sldMasterMk cId="3351842524" sldId="2147483660"/>
            <pc:sldLayoutMk cId="3454559047" sldId="2147483667"/>
          </pc:sldLayoutMkLst>
        </pc:sldLayoutChg>
        <pc:sldLayoutChg chg="add mod replId">
          <pc:chgData name="ゲスト ユーザー" userId="2d6024e1b1adc209" providerId="Windows Live" clId="Web-{FE0F7093-2D34-4D6C-A6F5-673499624E2C}" dt="2022-01-22T01:37:55.290" v="954"/>
          <pc:sldLayoutMkLst>
            <pc:docMk/>
            <pc:sldMasterMk cId="3351842524" sldId="2147483660"/>
            <pc:sldLayoutMk cId="4242673017" sldId="2147483668"/>
          </pc:sldLayoutMkLst>
        </pc:sldLayoutChg>
        <pc:sldLayoutChg chg="add mod replId">
          <pc:chgData name="ゲスト ユーザー" userId="2d6024e1b1adc209" providerId="Windows Live" clId="Web-{FE0F7093-2D34-4D6C-A6F5-673499624E2C}" dt="2022-01-22T01:37:55.290" v="954"/>
          <pc:sldLayoutMkLst>
            <pc:docMk/>
            <pc:sldMasterMk cId="3351842524" sldId="2147483660"/>
            <pc:sldLayoutMk cId="743717552" sldId="2147483669"/>
          </pc:sldLayoutMkLst>
        </pc:sldLayoutChg>
        <pc:sldLayoutChg chg="add mod replId">
          <pc:chgData name="ゲスト ユーザー" userId="2d6024e1b1adc209" providerId="Windows Live" clId="Web-{FE0F7093-2D34-4D6C-A6F5-673499624E2C}" dt="2022-01-22T01:37:55.290" v="954"/>
          <pc:sldLayoutMkLst>
            <pc:docMk/>
            <pc:sldMasterMk cId="3351842524" sldId="2147483660"/>
            <pc:sldLayoutMk cId="1310690425" sldId="2147483670"/>
          </pc:sldLayoutMkLst>
        </pc:sldLayoutChg>
        <pc:sldLayoutChg chg="add mod replId">
          <pc:chgData name="ゲスト ユーザー" userId="2d6024e1b1adc209" providerId="Windows Live" clId="Web-{FE0F7093-2D34-4D6C-A6F5-673499624E2C}" dt="2022-01-22T01:37:55.290" v="954"/>
          <pc:sldLayoutMkLst>
            <pc:docMk/>
            <pc:sldMasterMk cId="3351842524" sldId="2147483660"/>
            <pc:sldLayoutMk cId="2684098783" sldId="2147483671"/>
          </pc:sldLayoutMkLst>
        </pc:sldLayoutChg>
      </pc:sldMasterChg>
    </pc:docChg>
  </pc:docChgLst>
  <pc:docChgLst>
    <pc:chgData name="ゲスト ユーザー" userId="2d6024e1b1adc209" providerId="Windows Live" clId="Web-{AE0A8381-FEF8-4862-B9E1-A15C52B5A746}"/>
    <pc:docChg chg="modSld">
      <pc:chgData name="ゲスト ユーザー" userId="2d6024e1b1adc209" providerId="Windows Live" clId="Web-{AE0A8381-FEF8-4862-B9E1-A15C52B5A746}" dt="2022-01-22T05:30:17.002" v="2" actId="1076"/>
      <pc:docMkLst>
        <pc:docMk/>
      </pc:docMkLst>
      <pc:sldChg chg="modSp">
        <pc:chgData name="ゲスト ユーザー" userId="2d6024e1b1adc209" providerId="Windows Live" clId="Web-{AE0A8381-FEF8-4862-B9E1-A15C52B5A746}" dt="2022-01-22T05:30:17.002" v="2" actId="1076"/>
        <pc:sldMkLst>
          <pc:docMk/>
          <pc:sldMk cId="653156204" sldId="269"/>
        </pc:sldMkLst>
        <pc:spChg chg="mod">
          <ac:chgData name="ゲスト ユーザー" userId="2d6024e1b1adc209" providerId="Windows Live" clId="Web-{AE0A8381-FEF8-4862-B9E1-A15C52B5A746}" dt="2022-01-22T05:30:17.002" v="2" actId="1076"/>
          <ac:spMkLst>
            <pc:docMk/>
            <pc:sldMk cId="653156204" sldId="269"/>
            <ac:spMk id="7" creationId="{C5DEDEEF-9728-49E6-A0CA-C5D90493ECA6}"/>
          </ac:spMkLst>
        </pc:spChg>
      </pc:sldChg>
    </pc:docChg>
  </pc:docChgLst>
  <pc:docChgLst>
    <pc:chgData name="ゲスト ユーザー" userId="2d6024e1b1adc209" providerId="Windows Live" clId="Web-{44199AE2-5C3D-4776-B779-E55929394886}"/>
    <pc:docChg chg="addSld delSld modSld sldOrd">
      <pc:chgData name="ゲスト ユーザー" userId="2d6024e1b1adc209" providerId="Windows Live" clId="Web-{44199AE2-5C3D-4776-B779-E55929394886}" dt="2022-01-22T04:15:19.362" v="624" actId="1076"/>
      <pc:docMkLst>
        <pc:docMk/>
      </pc:docMkLst>
      <pc:sldChg chg="modSp">
        <pc:chgData name="ゲスト ユーザー" userId="2d6024e1b1adc209" providerId="Windows Live" clId="Web-{44199AE2-5C3D-4776-B779-E55929394886}" dt="2022-01-22T01:40:30.072" v="14" actId="20577"/>
        <pc:sldMkLst>
          <pc:docMk/>
          <pc:sldMk cId="1498423994" sldId="257"/>
        </pc:sldMkLst>
        <pc:spChg chg="mod">
          <ac:chgData name="ゲスト ユーザー" userId="2d6024e1b1adc209" providerId="Windows Live" clId="Web-{44199AE2-5C3D-4776-B779-E55929394886}" dt="2022-01-22T01:40:30.072" v="14" actId="20577"/>
          <ac:spMkLst>
            <pc:docMk/>
            <pc:sldMk cId="1498423994" sldId="257"/>
            <ac:spMk id="9" creationId="{D4005CE8-0CBB-41E7-B27E-2FA5763923BD}"/>
          </ac:spMkLst>
        </pc:spChg>
      </pc:sldChg>
      <pc:sldChg chg="addSp delSp modSp addAnim delAnim modAnim">
        <pc:chgData name="ゲスト ユーザー" userId="2d6024e1b1adc209" providerId="Windows Live" clId="Web-{44199AE2-5C3D-4776-B779-E55929394886}" dt="2022-01-22T04:10:36.277" v="612" actId="1076"/>
        <pc:sldMkLst>
          <pc:docMk/>
          <pc:sldMk cId="992095221" sldId="258"/>
        </pc:sldMkLst>
        <pc:spChg chg="mod">
          <ac:chgData name="ゲスト ユーザー" userId="2d6024e1b1adc209" providerId="Windows Live" clId="Web-{44199AE2-5C3D-4776-B779-E55929394886}" dt="2022-01-22T04:10:23.870" v="611" actId="1076"/>
          <ac:spMkLst>
            <pc:docMk/>
            <pc:sldMk cId="992095221" sldId="258"/>
            <ac:spMk id="4" creationId="{177B9F89-6655-4769-8616-3F829D5F2D93}"/>
          </ac:spMkLst>
        </pc:spChg>
        <pc:spChg chg="mod topLvl">
          <ac:chgData name="ゲスト ユーザー" userId="2d6024e1b1adc209" providerId="Windows Live" clId="Web-{44199AE2-5C3D-4776-B779-E55929394886}" dt="2022-01-22T02:16:52.298" v="356" actId="20577"/>
          <ac:spMkLst>
            <pc:docMk/>
            <pc:sldMk cId="992095221" sldId="258"/>
            <ac:spMk id="10" creationId="{F537E3A7-C56E-4A73-8BFC-E3A533D94EC9}"/>
          </ac:spMkLst>
        </pc:spChg>
        <pc:spChg chg="mod topLvl">
          <ac:chgData name="ゲスト ユーザー" userId="2d6024e1b1adc209" providerId="Windows Live" clId="Web-{44199AE2-5C3D-4776-B779-E55929394886}" dt="2022-01-22T02:15:33.906" v="341" actId="1076"/>
          <ac:spMkLst>
            <pc:docMk/>
            <pc:sldMk cId="992095221" sldId="258"/>
            <ac:spMk id="13" creationId="{8E474CF3-58AC-48B9-8706-84E33B2D8B67}"/>
          </ac:spMkLst>
        </pc:spChg>
        <pc:grpChg chg="add del mod">
          <ac:chgData name="ゲスト ユーザー" userId="2d6024e1b1adc209" providerId="Windows Live" clId="Web-{44199AE2-5C3D-4776-B779-E55929394886}" dt="2022-01-22T01:40:56.573" v="22"/>
          <ac:grpSpMkLst>
            <pc:docMk/>
            <pc:sldMk cId="992095221" sldId="258"/>
            <ac:grpSpMk id="2" creationId="{8A2576F7-2D5A-4BB3-8A50-47CB3666256C}"/>
          </ac:grpSpMkLst>
        </pc:grpChg>
        <pc:grpChg chg="mod">
          <ac:chgData name="ゲスト ユーザー" userId="2d6024e1b1adc209" providerId="Windows Live" clId="Web-{44199AE2-5C3D-4776-B779-E55929394886}" dt="2022-01-22T04:09:17.713" v="602" actId="1076"/>
          <ac:grpSpMkLst>
            <pc:docMk/>
            <pc:sldMk cId="992095221" sldId="258"/>
            <ac:grpSpMk id="3" creationId="{70B0C07B-EA51-4582-BD86-1A17BE144B49}"/>
          </ac:grpSpMkLst>
        </pc:grpChg>
        <pc:grpChg chg="add del mod">
          <ac:chgData name="ゲスト ユーザー" userId="2d6024e1b1adc209" providerId="Windows Live" clId="Web-{44199AE2-5C3D-4776-B779-E55929394886}" dt="2022-01-22T01:41:15.357" v="26"/>
          <ac:grpSpMkLst>
            <pc:docMk/>
            <pc:sldMk cId="992095221" sldId="258"/>
            <ac:grpSpMk id="5" creationId="{58D48E87-33C9-4E9E-8253-00093CEC37FA}"/>
          </ac:grpSpMkLst>
        </pc:grpChg>
        <pc:grpChg chg="add del mod">
          <ac:chgData name="ゲスト ユーザー" userId="2d6024e1b1adc209" providerId="Windows Live" clId="Web-{44199AE2-5C3D-4776-B779-E55929394886}" dt="2022-01-22T02:15:18.796" v="338"/>
          <ac:grpSpMkLst>
            <pc:docMk/>
            <pc:sldMk cId="992095221" sldId="258"/>
            <ac:grpSpMk id="6" creationId="{FBB703C8-1E4D-477D-A0C8-2129D1E217F5}"/>
          </ac:grpSpMkLst>
        </pc:grpChg>
        <pc:grpChg chg="add mod">
          <ac:chgData name="ゲスト ユーザー" userId="2d6024e1b1adc209" providerId="Windows Live" clId="Web-{44199AE2-5C3D-4776-B779-E55929394886}" dt="2022-01-22T02:16:03.250" v="343" actId="1076"/>
          <ac:grpSpMkLst>
            <pc:docMk/>
            <pc:sldMk cId="992095221" sldId="258"/>
            <ac:grpSpMk id="7" creationId="{14133C99-87AA-4BFA-8012-DD957D3B93A3}"/>
          </ac:grpSpMkLst>
        </pc:grpChg>
        <pc:grpChg chg="del mod">
          <ac:chgData name="ゲスト ユーザー" userId="2d6024e1b1adc209" providerId="Windows Live" clId="Web-{44199AE2-5C3D-4776-B779-E55929394886}" dt="2022-01-22T01:41:34.329" v="28"/>
          <ac:grpSpMkLst>
            <pc:docMk/>
            <pc:sldMk cId="992095221" sldId="258"/>
            <ac:grpSpMk id="14" creationId="{D7B3428B-6D60-4498-8374-8ACC0B406A44}"/>
          </ac:grpSpMkLst>
        </pc:grpChg>
        <pc:picChg chg="mod">
          <ac:chgData name="ゲスト ユーザー" userId="2d6024e1b1adc209" providerId="Windows Live" clId="Web-{44199AE2-5C3D-4776-B779-E55929394886}" dt="2022-01-22T04:10:36.277" v="612" actId="1076"/>
          <ac:picMkLst>
            <pc:docMk/>
            <pc:sldMk cId="992095221" sldId="258"/>
            <ac:picMk id="8" creationId="{D1A419EB-B16D-40C8-8AB1-20EFEDA71C9E}"/>
          </ac:picMkLst>
        </pc:picChg>
        <pc:picChg chg="mod topLvl">
          <ac:chgData name="ゲスト ユーザー" userId="2d6024e1b1adc209" providerId="Windows Live" clId="Web-{44199AE2-5C3D-4776-B779-E55929394886}" dt="2022-01-22T02:15:33.859" v="339" actId="1076"/>
          <ac:picMkLst>
            <pc:docMk/>
            <pc:sldMk cId="992095221" sldId="258"/>
            <ac:picMk id="11" creationId="{4A5412FF-5EE8-4968-AACD-B215BF4E6612}"/>
          </ac:picMkLst>
        </pc:picChg>
        <pc:picChg chg="mod topLvl">
          <ac:chgData name="ゲスト ユーザー" userId="2d6024e1b1adc209" providerId="Windows Live" clId="Web-{44199AE2-5C3D-4776-B779-E55929394886}" dt="2022-01-22T02:15:33.906" v="340" actId="1076"/>
          <ac:picMkLst>
            <pc:docMk/>
            <pc:sldMk cId="992095221" sldId="258"/>
            <ac:picMk id="12" creationId="{1F64CCCD-3D38-40CE-A2D1-43A411E39E33}"/>
          </ac:picMkLst>
        </pc:picChg>
      </pc:sldChg>
      <pc:sldChg chg="delSp modSp del">
        <pc:chgData name="ゲスト ユーザー" userId="2d6024e1b1adc209" providerId="Windows Live" clId="Web-{44199AE2-5C3D-4776-B779-E55929394886}" dt="2022-01-22T01:51:48.913" v="230"/>
        <pc:sldMkLst>
          <pc:docMk/>
          <pc:sldMk cId="3743849651" sldId="259"/>
        </pc:sldMkLst>
        <pc:spChg chg="del mod">
          <ac:chgData name="ゲスト ユーザー" userId="2d6024e1b1adc209" providerId="Windows Live" clId="Web-{44199AE2-5C3D-4776-B779-E55929394886}" dt="2022-01-22T01:51:46.506" v="229"/>
          <ac:spMkLst>
            <pc:docMk/>
            <pc:sldMk cId="3743849651" sldId="259"/>
            <ac:spMk id="7" creationId="{C5DEDEEF-9728-49E6-A0CA-C5D90493ECA6}"/>
          </ac:spMkLst>
        </pc:spChg>
        <pc:spChg chg="del">
          <ac:chgData name="ゲスト ユーザー" userId="2d6024e1b1adc209" providerId="Windows Live" clId="Web-{44199AE2-5C3D-4776-B779-E55929394886}" dt="2022-01-22T01:51:44.819" v="227"/>
          <ac:spMkLst>
            <pc:docMk/>
            <pc:sldMk cId="3743849651" sldId="259"/>
            <ac:spMk id="10" creationId="{8B364895-17DC-4A46-9A20-990FD8F82866}"/>
          </ac:spMkLst>
        </pc:spChg>
      </pc:sldChg>
      <pc:sldChg chg="del">
        <pc:chgData name="ゲスト ユーザー" userId="2d6024e1b1adc209" providerId="Windows Live" clId="Web-{44199AE2-5C3D-4776-B779-E55929394886}" dt="2022-01-22T02:34:19.388" v="400"/>
        <pc:sldMkLst>
          <pc:docMk/>
          <pc:sldMk cId="2250524533" sldId="261"/>
        </pc:sldMkLst>
      </pc:sldChg>
      <pc:sldChg chg="del">
        <pc:chgData name="ゲスト ユーザー" userId="2d6024e1b1adc209" providerId="Windows Live" clId="Web-{44199AE2-5C3D-4776-B779-E55929394886}" dt="2022-01-22T02:34:16.654" v="399"/>
        <pc:sldMkLst>
          <pc:docMk/>
          <pc:sldMk cId="809791327" sldId="263"/>
        </pc:sldMkLst>
      </pc:sldChg>
      <pc:sldChg chg="modSp">
        <pc:chgData name="ゲスト ユーザー" userId="2d6024e1b1adc209" providerId="Windows Live" clId="Web-{44199AE2-5C3D-4776-B779-E55929394886}" dt="2022-01-22T02:07:41.894" v="288" actId="1076"/>
        <pc:sldMkLst>
          <pc:docMk/>
          <pc:sldMk cId="339562867" sldId="265"/>
        </pc:sldMkLst>
        <pc:spChg chg="mod">
          <ac:chgData name="ゲスト ユーザー" userId="2d6024e1b1adc209" providerId="Windows Live" clId="Web-{44199AE2-5C3D-4776-B779-E55929394886}" dt="2022-01-22T02:07:41.894" v="288" actId="1076"/>
          <ac:spMkLst>
            <pc:docMk/>
            <pc:sldMk cId="339562867" sldId="265"/>
            <ac:spMk id="7" creationId="{A1C0514A-D101-4EE4-A43E-1399CCA9B0D9}"/>
          </ac:spMkLst>
        </pc:spChg>
      </pc:sldChg>
      <pc:sldChg chg="addSp modSp mod ord setBg">
        <pc:chgData name="ゲスト ユーザー" userId="2d6024e1b1adc209" providerId="Windows Live" clId="Web-{44199AE2-5C3D-4776-B779-E55929394886}" dt="2022-01-22T04:15:19.362" v="624" actId="1076"/>
        <pc:sldMkLst>
          <pc:docMk/>
          <pc:sldMk cId="2264872297" sldId="266"/>
        </pc:sldMkLst>
        <pc:spChg chg="mod">
          <ac:chgData name="ゲスト ユーザー" userId="2d6024e1b1adc209" providerId="Windows Live" clId="Web-{44199AE2-5C3D-4776-B779-E55929394886}" dt="2022-01-22T02:23:28.887" v="397" actId="20577"/>
          <ac:spMkLst>
            <pc:docMk/>
            <pc:sldMk cId="2264872297" sldId="266"/>
            <ac:spMk id="2" creationId="{0F312BB1-114B-488B-B760-447B6F81B1C0}"/>
          </ac:spMkLst>
        </pc:spChg>
        <pc:spChg chg="mod">
          <ac:chgData name="ゲスト ユーザー" userId="2d6024e1b1adc209" providerId="Windows Live" clId="Web-{44199AE2-5C3D-4776-B779-E55929394886}" dt="2022-01-22T01:50:04.441" v="211" actId="1076"/>
          <ac:spMkLst>
            <pc:docMk/>
            <pc:sldMk cId="2264872297" sldId="266"/>
            <ac:spMk id="3" creationId="{B275C57C-C6E6-4E03-9F27-48616D14E1E0}"/>
          </ac:spMkLst>
        </pc:spChg>
        <pc:spChg chg="mod">
          <ac:chgData name="ゲスト ユーザー" userId="2d6024e1b1adc209" providerId="Windows Live" clId="Web-{44199AE2-5C3D-4776-B779-E55929394886}" dt="2022-01-22T01:50:14.035" v="215" actId="1076"/>
          <ac:spMkLst>
            <pc:docMk/>
            <pc:sldMk cId="2264872297" sldId="266"/>
            <ac:spMk id="4" creationId="{05837069-73E2-4D85-8412-C4281A2FFB19}"/>
          </ac:spMkLst>
        </pc:spChg>
        <pc:spChg chg="mod">
          <ac:chgData name="ゲスト ユーザー" userId="2d6024e1b1adc209" providerId="Windows Live" clId="Web-{44199AE2-5C3D-4776-B779-E55929394886}" dt="2022-01-22T04:15:19.362" v="624" actId="1076"/>
          <ac:spMkLst>
            <pc:docMk/>
            <pc:sldMk cId="2264872297" sldId="266"/>
            <ac:spMk id="6" creationId="{26E68A0B-9317-4E56-84AA-0DF6D0671C7A}"/>
          </ac:spMkLst>
        </pc:spChg>
        <pc:spChg chg="mod">
          <ac:chgData name="ゲスト ユーザー" userId="2d6024e1b1adc209" providerId="Windows Live" clId="Web-{44199AE2-5C3D-4776-B779-E55929394886}" dt="2022-01-22T02:36:13.844" v="441" actId="1076"/>
          <ac:spMkLst>
            <pc:docMk/>
            <pc:sldMk cId="2264872297" sldId="266"/>
            <ac:spMk id="7" creationId="{C5DEDEEF-9728-49E6-A0CA-C5D90493ECA6}"/>
          </ac:spMkLst>
        </pc:spChg>
        <pc:spChg chg="mod">
          <ac:chgData name="ゲスト ユーザー" userId="2d6024e1b1adc209" providerId="Windows Live" clId="Web-{44199AE2-5C3D-4776-B779-E55929394886}" dt="2022-01-22T04:07:39.945" v="600" actId="1076"/>
          <ac:spMkLst>
            <pc:docMk/>
            <pc:sldMk cId="2264872297" sldId="266"/>
            <ac:spMk id="10" creationId="{8B364895-17DC-4A46-9A20-990FD8F82866}"/>
          </ac:spMkLst>
        </pc:spChg>
        <pc:spChg chg="mod">
          <ac:chgData name="ゲスト ユーザー" userId="2d6024e1b1adc209" providerId="Windows Live" clId="Web-{44199AE2-5C3D-4776-B779-E55929394886}" dt="2022-01-22T01:49:55.347" v="208" actId="1076"/>
          <ac:spMkLst>
            <pc:docMk/>
            <pc:sldMk cId="2264872297" sldId="266"/>
            <ac:spMk id="12" creationId="{C9E8A305-BE49-43B7-8983-60C8AEDA6A19}"/>
          </ac:spMkLst>
        </pc:spChg>
        <pc:grpChg chg="mod">
          <ac:chgData name="ゲスト ユーザー" userId="2d6024e1b1adc209" providerId="Windows Live" clId="Web-{44199AE2-5C3D-4776-B779-E55929394886}" dt="2022-01-22T04:10:52.152" v="615" actId="1076"/>
          <ac:grpSpMkLst>
            <pc:docMk/>
            <pc:sldMk cId="2264872297" sldId="266"/>
            <ac:grpSpMk id="5" creationId="{A50BE6F6-2E4B-4412-9D57-41FCA5622F43}"/>
          </ac:grpSpMkLst>
        </pc:grpChg>
        <pc:picChg chg="add mod">
          <ac:chgData name="ゲスト ユーザー" userId="2d6024e1b1adc209" providerId="Windows Live" clId="Web-{44199AE2-5C3D-4776-B779-E55929394886}" dt="2022-01-22T01:55:50.810" v="244" actId="1076"/>
          <ac:picMkLst>
            <pc:docMk/>
            <pc:sldMk cId="2264872297" sldId="266"/>
            <ac:picMk id="8" creationId="{9C0488A2-F765-49CC-921C-F397B91DF82F}"/>
          </ac:picMkLst>
        </pc:picChg>
        <pc:picChg chg="add mod">
          <ac:chgData name="ゲスト ユーザー" userId="2d6024e1b1adc209" providerId="Windows Live" clId="Web-{44199AE2-5C3D-4776-B779-E55929394886}" dt="2022-01-22T01:55:47.560" v="243" actId="1076"/>
          <ac:picMkLst>
            <pc:docMk/>
            <pc:sldMk cId="2264872297" sldId="266"/>
            <ac:picMk id="9" creationId="{10E67DA4-1916-4C8A-AB75-62B692E4B0E5}"/>
          </ac:picMkLst>
        </pc:picChg>
        <pc:picChg chg="mod">
          <ac:chgData name="ゲスト ユーザー" userId="2d6024e1b1adc209" providerId="Windows Live" clId="Web-{44199AE2-5C3D-4776-B779-E55929394886}" dt="2022-01-22T04:10:47.152" v="614" actId="1076"/>
          <ac:picMkLst>
            <pc:docMk/>
            <pc:sldMk cId="2264872297" sldId="266"/>
            <ac:picMk id="13" creationId="{C75A87A0-DC11-43B3-B9D3-049B5F704BFA}"/>
          </ac:picMkLst>
        </pc:picChg>
      </pc:sldChg>
      <pc:sldChg chg="modSp add replId">
        <pc:chgData name="ゲスト ユーザー" userId="2d6024e1b1adc209" providerId="Windows Live" clId="Web-{44199AE2-5C3D-4776-B779-E55929394886}" dt="2022-01-22T04:09:37.510" v="607" actId="1076"/>
        <pc:sldMkLst>
          <pc:docMk/>
          <pc:sldMk cId="3095543301" sldId="267"/>
        </pc:sldMkLst>
        <pc:spChg chg="mod">
          <ac:chgData name="ゲスト ユーザー" userId="2d6024e1b1adc209" providerId="Windows Live" clId="Web-{44199AE2-5C3D-4776-B779-E55929394886}" dt="2022-01-22T02:23:07.652" v="392" actId="20577"/>
          <ac:spMkLst>
            <pc:docMk/>
            <pc:sldMk cId="3095543301" sldId="267"/>
            <ac:spMk id="2" creationId="{0F312BB1-114B-488B-B760-447B6F81B1C0}"/>
          </ac:spMkLst>
        </pc:spChg>
        <pc:spChg chg="mod">
          <ac:chgData name="ゲスト ユーザー" userId="2d6024e1b1adc209" providerId="Windows Live" clId="Web-{44199AE2-5C3D-4776-B779-E55929394886}" dt="2022-01-22T02:22:37.026" v="382" actId="1076"/>
          <ac:spMkLst>
            <pc:docMk/>
            <pc:sldMk cId="3095543301" sldId="267"/>
            <ac:spMk id="3" creationId="{B275C57C-C6E6-4E03-9F27-48616D14E1E0}"/>
          </ac:spMkLst>
        </pc:spChg>
        <pc:spChg chg="mod">
          <ac:chgData name="ゲスト ユーザー" userId="2d6024e1b1adc209" providerId="Windows Live" clId="Web-{44199AE2-5C3D-4776-B779-E55929394886}" dt="2022-01-22T02:22:32.151" v="381" actId="1076"/>
          <ac:spMkLst>
            <pc:docMk/>
            <pc:sldMk cId="3095543301" sldId="267"/>
            <ac:spMk id="4" creationId="{05837069-73E2-4D85-8412-C4281A2FFB19}"/>
          </ac:spMkLst>
        </pc:spChg>
        <pc:spChg chg="mod">
          <ac:chgData name="ゲスト ユーザー" userId="2d6024e1b1adc209" providerId="Windows Live" clId="Web-{44199AE2-5C3D-4776-B779-E55929394886}" dt="2022-01-22T02:22:39.995" v="383" actId="1076"/>
          <ac:spMkLst>
            <pc:docMk/>
            <pc:sldMk cId="3095543301" sldId="267"/>
            <ac:spMk id="6" creationId="{26E68A0B-9317-4E56-84AA-0DF6D0671C7A}"/>
          </ac:spMkLst>
        </pc:spChg>
        <pc:spChg chg="mod">
          <ac:chgData name="ゲスト ユーザー" userId="2d6024e1b1adc209" providerId="Windows Live" clId="Web-{44199AE2-5C3D-4776-B779-E55929394886}" dt="2022-01-22T02:35:58.719" v="437" actId="1076"/>
          <ac:spMkLst>
            <pc:docMk/>
            <pc:sldMk cId="3095543301" sldId="267"/>
            <ac:spMk id="7" creationId="{C5DEDEEF-9728-49E6-A0CA-C5D90493ECA6}"/>
          </ac:spMkLst>
        </pc:spChg>
        <pc:spChg chg="mod">
          <ac:chgData name="ゲスト ユーザー" userId="2d6024e1b1adc209" providerId="Windows Live" clId="Web-{44199AE2-5C3D-4776-B779-E55929394886}" dt="2022-01-22T02:36:03.688" v="439" actId="1076"/>
          <ac:spMkLst>
            <pc:docMk/>
            <pc:sldMk cId="3095543301" sldId="267"/>
            <ac:spMk id="10" creationId="{8B364895-17DC-4A46-9A20-990FD8F82866}"/>
          </ac:spMkLst>
        </pc:spChg>
        <pc:spChg chg="mod">
          <ac:chgData name="ゲスト ユーザー" userId="2d6024e1b1adc209" providerId="Windows Live" clId="Web-{44199AE2-5C3D-4776-B779-E55929394886}" dt="2022-01-22T02:22:47.964" v="384" actId="1076"/>
          <ac:spMkLst>
            <pc:docMk/>
            <pc:sldMk cId="3095543301" sldId="267"/>
            <ac:spMk id="12" creationId="{C9E8A305-BE49-43B7-8983-60C8AEDA6A19}"/>
          </ac:spMkLst>
        </pc:spChg>
        <pc:grpChg chg="mod">
          <ac:chgData name="ゲスト ユーザー" userId="2d6024e1b1adc209" providerId="Windows Live" clId="Web-{44199AE2-5C3D-4776-B779-E55929394886}" dt="2022-01-22T04:09:37.510" v="607" actId="1076"/>
          <ac:grpSpMkLst>
            <pc:docMk/>
            <pc:sldMk cId="3095543301" sldId="267"/>
            <ac:grpSpMk id="5" creationId="{A50BE6F6-2E4B-4412-9D57-41FCA5622F43}"/>
          </ac:grpSpMkLst>
        </pc:grpChg>
        <pc:picChg chg="mod">
          <ac:chgData name="ゲスト ユーザー" userId="2d6024e1b1adc209" providerId="Windows Live" clId="Web-{44199AE2-5C3D-4776-B779-E55929394886}" dt="2022-01-22T04:09:31.150" v="605" actId="1076"/>
          <ac:picMkLst>
            <pc:docMk/>
            <pc:sldMk cId="3095543301" sldId="267"/>
            <ac:picMk id="13" creationId="{C75A87A0-DC11-43B3-B9D3-049B5F704BFA}"/>
          </ac:picMkLst>
        </pc:picChg>
      </pc:sldChg>
      <pc:sldChg chg="addSp delSp modSp add replId">
        <pc:chgData name="ゲスト ユーザー" userId="2d6024e1b1adc209" providerId="Windows Live" clId="Web-{44199AE2-5C3D-4776-B779-E55929394886}" dt="2022-01-22T02:55:17.384" v="595" actId="20577"/>
        <pc:sldMkLst>
          <pc:docMk/>
          <pc:sldMk cId="2457180572" sldId="268"/>
        </pc:sldMkLst>
        <pc:spChg chg="del">
          <ac:chgData name="ゲスト ユーザー" userId="2d6024e1b1adc209" providerId="Windows Live" clId="Web-{44199AE2-5C3D-4776-B779-E55929394886}" dt="2022-01-22T01:57:28.862" v="256"/>
          <ac:spMkLst>
            <pc:docMk/>
            <pc:sldMk cId="2457180572" sldId="268"/>
            <ac:spMk id="2" creationId="{0F312BB1-114B-488B-B760-447B6F81B1C0}"/>
          </ac:spMkLst>
        </pc:spChg>
        <pc:spChg chg="del">
          <ac:chgData name="ゲスト ユーザー" userId="2d6024e1b1adc209" providerId="Windows Live" clId="Web-{44199AE2-5C3D-4776-B779-E55929394886}" dt="2022-01-22T01:57:36.909" v="260"/>
          <ac:spMkLst>
            <pc:docMk/>
            <pc:sldMk cId="2457180572" sldId="268"/>
            <ac:spMk id="3" creationId="{B275C57C-C6E6-4E03-9F27-48616D14E1E0}"/>
          </ac:spMkLst>
        </pc:spChg>
        <pc:spChg chg="del">
          <ac:chgData name="ゲスト ユーザー" userId="2d6024e1b1adc209" providerId="Windows Live" clId="Web-{44199AE2-5C3D-4776-B779-E55929394886}" dt="2022-01-22T01:57:38.206" v="261"/>
          <ac:spMkLst>
            <pc:docMk/>
            <pc:sldMk cId="2457180572" sldId="268"/>
            <ac:spMk id="4" creationId="{05837069-73E2-4D85-8412-C4281A2FFB19}"/>
          </ac:spMkLst>
        </pc:spChg>
        <pc:spChg chg="del">
          <ac:chgData name="ゲスト ユーザー" userId="2d6024e1b1adc209" providerId="Windows Live" clId="Web-{44199AE2-5C3D-4776-B779-E55929394886}" dt="2022-01-22T01:57:35.862" v="259"/>
          <ac:spMkLst>
            <pc:docMk/>
            <pc:sldMk cId="2457180572" sldId="268"/>
            <ac:spMk id="6" creationId="{26E68A0B-9317-4E56-84AA-0DF6D0671C7A}"/>
          </ac:spMkLst>
        </pc:spChg>
        <pc:spChg chg="mod">
          <ac:chgData name="ゲスト ユーザー" userId="2d6024e1b1adc209" providerId="Windows Live" clId="Web-{44199AE2-5C3D-4776-B779-E55929394886}" dt="2022-01-22T02:52:56.439" v="586" actId="1076"/>
          <ac:spMkLst>
            <pc:docMk/>
            <pc:sldMk cId="2457180572" sldId="268"/>
            <ac:spMk id="7" creationId="{C5DEDEEF-9728-49E6-A0CA-C5D90493ECA6}"/>
          </ac:spMkLst>
        </pc:spChg>
        <pc:spChg chg="mod">
          <ac:chgData name="ゲスト ユーザー" userId="2d6024e1b1adc209" providerId="Windows Live" clId="Web-{44199AE2-5C3D-4776-B779-E55929394886}" dt="2022-01-22T02:52:58.970" v="587" actId="1076"/>
          <ac:spMkLst>
            <pc:docMk/>
            <pc:sldMk cId="2457180572" sldId="268"/>
            <ac:spMk id="10" creationId="{8B364895-17DC-4A46-9A20-990FD8F82866}"/>
          </ac:spMkLst>
        </pc:spChg>
        <pc:spChg chg="add mod">
          <ac:chgData name="ゲスト ユーザー" userId="2d6024e1b1adc209" providerId="Windows Live" clId="Web-{44199AE2-5C3D-4776-B779-E55929394886}" dt="2022-01-22T02:55:17.384" v="595" actId="20577"/>
          <ac:spMkLst>
            <pc:docMk/>
            <pc:sldMk cId="2457180572" sldId="268"/>
            <ac:spMk id="11" creationId="{0C9CD7EE-0112-42E3-BF0D-208EF3D5C0AE}"/>
          </ac:spMkLst>
        </pc:spChg>
        <pc:spChg chg="del">
          <ac:chgData name="ゲスト ユーザー" userId="2d6024e1b1adc209" providerId="Windows Live" clId="Web-{44199AE2-5C3D-4776-B779-E55929394886}" dt="2022-01-22T01:57:34.737" v="258"/>
          <ac:spMkLst>
            <pc:docMk/>
            <pc:sldMk cId="2457180572" sldId="268"/>
            <ac:spMk id="12" creationId="{C9E8A305-BE49-43B7-8983-60C8AEDA6A19}"/>
          </ac:spMkLst>
        </pc:spChg>
        <pc:spChg chg="add mod">
          <ac:chgData name="ゲスト ユーザー" userId="2d6024e1b1adc209" providerId="Windows Live" clId="Web-{44199AE2-5C3D-4776-B779-E55929394886}" dt="2022-01-22T02:52:46.360" v="584" actId="1076"/>
          <ac:spMkLst>
            <pc:docMk/>
            <pc:sldMk cId="2457180572" sldId="268"/>
            <ac:spMk id="15" creationId="{8AE1D015-D78E-49B3-A3D5-9AFC2F33C1E3}"/>
          </ac:spMkLst>
        </pc:spChg>
        <pc:spChg chg="add mod">
          <ac:chgData name="ゲスト ユーザー" userId="2d6024e1b1adc209" providerId="Windows Live" clId="Web-{44199AE2-5C3D-4776-B779-E55929394886}" dt="2022-01-22T02:52:52.063" v="585" actId="1076"/>
          <ac:spMkLst>
            <pc:docMk/>
            <pc:sldMk cId="2457180572" sldId="268"/>
            <ac:spMk id="16" creationId="{9E5BE154-3256-49C7-BD20-E122AB7B2336}"/>
          </ac:spMkLst>
        </pc:spChg>
        <pc:spChg chg="add del mod">
          <ac:chgData name="ゲスト ユーザー" userId="2d6024e1b1adc209" providerId="Windows Live" clId="Web-{44199AE2-5C3D-4776-B779-E55929394886}" dt="2022-01-22T02:53:06.767" v="589"/>
          <ac:spMkLst>
            <pc:docMk/>
            <pc:sldMk cId="2457180572" sldId="268"/>
            <ac:spMk id="17" creationId="{CC7370AC-F9FC-478E-8D31-31F2C590090B}"/>
          </ac:spMkLst>
        </pc:spChg>
        <pc:spChg chg="add mod">
          <ac:chgData name="ゲスト ユーザー" userId="2d6024e1b1adc209" providerId="Windows Live" clId="Web-{44199AE2-5C3D-4776-B779-E55929394886}" dt="2022-01-22T02:52:40.266" v="582" actId="20577"/>
          <ac:spMkLst>
            <pc:docMk/>
            <pc:sldMk cId="2457180572" sldId="268"/>
            <ac:spMk id="18" creationId="{868807EF-9046-4DA3-B91E-A1029F60C254}"/>
          </ac:spMkLst>
        </pc:spChg>
        <pc:picChg chg="del">
          <ac:chgData name="ゲスト ユーザー" userId="2d6024e1b1adc209" providerId="Windows Live" clId="Web-{44199AE2-5C3D-4776-B779-E55929394886}" dt="2022-01-22T01:57:27.268" v="255"/>
          <ac:picMkLst>
            <pc:docMk/>
            <pc:sldMk cId="2457180572" sldId="268"/>
            <ac:picMk id="8" creationId="{9C0488A2-F765-49CC-921C-F397B91DF82F}"/>
          </ac:picMkLst>
        </pc:picChg>
        <pc:picChg chg="del">
          <ac:chgData name="ゲスト ユーザー" userId="2d6024e1b1adc209" providerId="Windows Live" clId="Web-{44199AE2-5C3D-4776-B779-E55929394886}" dt="2022-01-22T01:57:30.909" v="257"/>
          <ac:picMkLst>
            <pc:docMk/>
            <pc:sldMk cId="2457180572" sldId="268"/>
            <ac:picMk id="9" creationId="{10E67DA4-1916-4C8A-AB75-62B692E4B0E5}"/>
          </ac:picMkLst>
        </pc:picChg>
      </pc:sldChg>
      <pc:sldChg chg="addSp delSp modSp add replId">
        <pc:chgData name="ゲスト ユーザー" userId="2d6024e1b1adc209" providerId="Windows Live" clId="Web-{44199AE2-5C3D-4776-B779-E55929394886}" dt="2022-01-22T02:38:32.895" v="448" actId="1076"/>
        <pc:sldMkLst>
          <pc:docMk/>
          <pc:sldMk cId="653156204" sldId="269"/>
        </pc:sldMkLst>
        <pc:spChg chg="mod">
          <ac:chgData name="ゲスト ユーザー" userId="2d6024e1b1adc209" providerId="Windows Live" clId="Web-{44199AE2-5C3D-4776-B779-E55929394886}" dt="2022-01-22T02:35:25.952" v="429" actId="1076"/>
          <ac:spMkLst>
            <pc:docMk/>
            <pc:sldMk cId="653156204" sldId="269"/>
            <ac:spMk id="7" creationId="{C5DEDEEF-9728-49E6-A0CA-C5D90493ECA6}"/>
          </ac:spMkLst>
        </pc:spChg>
        <pc:spChg chg="del mod">
          <ac:chgData name="ゲスト ユーザー" userId="2d6024e1b1adc209" providerId="Windows Live" clId="Web-{44199AE2-5C3D-4776-B779-E55929394886}" dt="2022-01-22T02:34:43.873" v="408"/>
          <ac:spMkLst>
            <pc:docMk/>
            <pc:sldMk cId="653156204" sldId="269"/>
            <ac:spMk id="10" creationId="{8B364895-17DC-4A46-9A20-990FD8F82866}"/>
          </ac:spMkLst>
        </pc:spChg>
        <pc:spChg chg="del">
          <ac:chgData name="ゲスト ユーザー" userId="2d6024e1b1adc209" providerId="Windows Live" clId="Web-{44199AE2-5C3D-4776-B779-E55929394886}" dt="2022-01-22T02:34:57.858" v="420"/>
          <ac:spMkLst>
            <pc:docMk/>
            <pc:sldMk cId="653156204" sldId="269"/>
            <ac:spMk id="11" creationId="{0C9CD7EE-0112-42E3-BF0D-208EF3D5C0AE}"/>
          </ac:spMkLst>
        </pc:spChg>
        <pc:spChg chg="del">
          <ac:chgData name="ゲスト ユーザー" userId="2d6024e1b1adc209" providerId="Windows Live" clId="Web-{44199AE2-5C3D-4776-B779-E55929394886}" dt="2022-01-22T02:34:56.811" v="419"/>
          <ac:spMkLst>
            <pc:docMk/>
            <pc:sldMk cId="653156204" sldId="269"/>
            <ac:spMk id="15" creationId="{8AE1D015-D78E-49B3-A3D5-9AFC2F33C1E3}"/>
          </ac:spMkLst>
        </pc:spChg>
        <pc:picChg chg="add mod">
          <ac:chgData name="ゲスト ユーザー" userId="2d6024e1b1adc209" providerId="Windows Live" clId="Web-{44199AE2-5C3D-4776-B779-E55929394886}" dt="2022-01-22T02:38:32.895" v="448" actId="1076"/>
          <ac:picMkLst>
            <pc:docMk/>
            <pc:sldMk cId="653156204" sldId="269"/>
            <ac:picMk id="2" creationId="{D64BD14D-3DFC-4842-8380-66EEFC490C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3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9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9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3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3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9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2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5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67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1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84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jpe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09667F-E179-4E01-8BFF-CC07C920076C}"/>
              </a:ext>
            </a:extLst>
          </p:cNvPr>
          <p:cNvSpPr txBox="1"/>
          <p:nvPr/>
        </p:nvSpPr>
        <p:spPr>
          <a:xfrm>
            <a:off x="355090" y="112240"/>
            <a:ext cx="3680980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ja-JP" sz="5400" b="1" dirty="0" err="1">
                <a:ea typeface="游ゴシック"/>
              </a:rPr>
              <a:t>成果報告会</a:t>
            </a:r>
            <a:endParaRPr lang="en-US" altLang="ja-JP" sz="5400" b="1">
              <a:ea typeface="游ゴシック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1C0514A-D101-4EE4-A43E-1399CCA9B0D9}"/>
              </a:ext>
            </a:extLst>
          </p:cNvPr>
          <p:cNvSpPr txBox="1"/>
          <p:nvPr/>
        </p:nvSpPr>
        <p:spPr>
          <a:xfrm>
            <a:off x="689035" y="997843"/>
            <a:ext cx="3872317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ja-JP" sz="2800" b="1" dirty="0">
                <a:ea typeface="游ゴシック"/>
              </a:rPr>
              <a:t>-</a:t>
            </a:r>
            <a:r>
              <a:rPr lang="en-US" altLang="ja-JP" sz="2800" b="1" dirty="0" err="1">
                <a:ea typeface="游ゴシック"/>
              </a:rPr>
              <a:t>TODOリスト制作</a:t>
            </a:r>
            <a:r>
              <a:rPr lang="en-US" altLang="ja-JP" sz="2800" b="1" dirty="0">
                <a:ea typeface="游ゴシック"/>
              </a:rPr>
              <a:t>-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22FC083-AE4C-4054-80DE-E385EF25C54E}"/>
              </a:ext>
            </a:extLst>
          </p:cNvPr>
          <p:cNvGrpSpPr/>
          <p:nvPr/>
        </p:nvGrpSpPr>
        <p:grpSpPr>
          <a:xfrm>
            <a:off x="2516056" y="887706"/>
            <a:ext cx="7528688" cy="5475721"/>
            <a:chOff x="3404247" y="1805018"/>
            <a:chExt cx="5490218" cy="3995403"/>
          </a:xfrm>
        </p:grpSpPr>
        <p:pic>
          <p:nvPicPr>
            <p:cNvPr id="2" name="図 2">
              <a:extLst>
                <a:ext uri="{FF2B5EF4-FFF2-40B4-BE49-F238E27FC236}">
                  <a16:creationId xmlns:a16="http://schemas.microsoft.com/office/drawing/2014/main" id="{D400D7A5-631C-4E20-A4FF-F88B56E4C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5496" y="1805018"/>
              <a:ext cx="3995403" cy="3995403"/>
            </a:xfrm>
            <a:prstGeom prst="rect">
              <a:avLst/>
            </a:prstGeom>
          </p:spPr>
        </p:pic>
        <p:pic>
          <p:nvPicPr>
            <p:cNvPr id="3" name="図 4" descr="ロゴ&#10;&#10;説明は自動で生成されたものです">
              <a:extLst>
                <a:ext uri="{FF2B5EF4-FFF2-40B4-BE49-F238E27FC236}">
                  <a16:creationId xmlns:a16="http://schemas.microsoft.com/office/drawing/2014/main" id="{E0ED8A4D-C6ED-4DC6-9BD5-23DA8C4CF9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04" t="17157" r="4493" b="23284"/>
            <a:stretch/>
          </p:blipFill>
          <p:spPr>
            <a:xfrm>
              <a:off x="3404247" y="2946113"/>
              <a:ext cx="5490218" cy="11822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562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0B0C07B-EA51-4582-BD86-1A17BE144B49}"/>
              </a:ext>
            </a:extLst>
          </p:cNvPr>
          <p:cNvGrpSpPr/>
          <p:nvPr/>
        </p:nvGrpSpPr>
        <p:grpSpPr>
          <a:xfrm>
            <a:off x="193185" y="137996"/>
            <a:ext cx="1260624" cy="916012"/>
            <a:chOff x="3404247" y="1805018"/>
            <a:chExt cx="5490218" cy="3995403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D1A419EB-B16D-40C8-8AB1-20EFEDA71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1972" y="1805018"/>
              <a:ext cx="3995401" cy="3995403"/>
            </a:xfrm>
            <a:prstGeom prst="rect">
              <a:avLst/>
            </a:prstGeom>
          </p:spPr>
        </p:pic>
        <p:pic>
          <p:nvPicPr>
            <p:cNvPr id="9" name="図 4" descr="ロゴ&#10;&#10;説明は自動で生成されたものです">
              <a:extLst>
                <a:ext uri="{FF2B5EF4-FFF2-40B4-BE49-F238E27FC236}">
                  <a16:creationId xmlns:a16="http://schemas.microsoft.com/office/drawing/2014/main" id="{C98FB883-49EE-4198-913F-1405201A70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04" t="17157" r="4493" b="23284"/>
            <a:stretch/>
          </p:blipFill>
          <p:spPr>
            <a:xfrm>
              <a:off x="3404247" y="2946113"/>
              <a:ext cx="5490218" cy="1182251"/>
            </a:xfrm>
            <a:prstGeom prst="rect">
              <a:avLst/>
            </a:prstGeom>
          </p:spPr>
        </p:pic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7B9F89-6655-4769-8616-3F829D5F2D93}"/>
              </a:ext>
            </a:extLst>
          </p:cNvPr>
          <p:cNvSpPr txBox="1"/>
          <p:nvPr/>
        </p:nvSpPr>
        <p:spPr>
          <a:xfrm>
            <a:off x="4666531" y="244576"/>
            <a:ext cx="231351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4000" b="1">
                <a:ea typeface="游ゴシック"/>
                <a:cs typeface="Calibri"/>
              </a:rPr>
              <a:t>達成要件</a:t>
            </a:r>
            <a:endParaRPr lang="ja-JP" altLang="en-US" sz="4000" b="1" dirty="0">
              <a:ea typeface="游ゴシック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9EB84C5-C118-4C8F-BD31-CBF79F9AF3E9}"/>
              </a:ext>
            </a:extLst>
          </p:cNvPr>
          <p:cNvSpPr txBox="1"/>
          <p:nvPr/>
        </p:nvSpPr>
        <p:spPr>
          <a:xfrm>
            <a:off x="298772" y="1224365"/>
            <a:ext cx="4069167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>
                <a:ea typeface="+mn-lt"/>
                <a:cs typeface="+mn-lt"/>
              </a:rPr>
              <a:t>1. 新規ToDo を作成できること</a:t>
            </a:r>
            <a:br>
              <a:rPr lang="ja-JP" dirty="0">
                <a:ea typeface="+mn-lt"/>
                <a:cs typeface="+mn-lt"/>
              </a:rPr>
            </a:br>
            <a:r>
              <a:rPr lang="ja-JP" altLang="en-US" sz="1400">
                <a:ea typeface="+mn-lt"/>
                <a:cs typeface="+mn-lt"/>
              </a:rPr>
              <a:t>　</a:t>
            </a:r>
            <a:r>
              <a:rPr lang="ja-JP" sz="1400">
                <a:ea typeface="+mn-lt"/>
                <a:cs typeface="+mn-lt"/>
              </a:rPr>
              <a:t>1.1. タスク名（タスク内容）の入力</a:t>
            </a:r>
            <a:br>
              <a:rPr lang="ja-JP" sz="1400" dirty="0">
                <a:ea typeface="+mn-lt"/>
                <a:cs typeface="+mn-lt"/>
              </a:rPr>
            </a:br>
            <a:r>
              <a:rPr lang="ja-JP" altLang="en-US" sz="1400">
                <a:ea typeface="+mn-lt"/>
                <a:cs typeface="+mn-lt"/>
              </a:rPr>
              <a:t>　　</a:t>
            </a:r>
            <a:r>
              <a:rPr lang="ja-JP" sz="1400">
                <a:ea typeface="+mn-lt"/>
                <a:cs typeface="+mn-lt"/>
              </a:rPr>
              <a:t>・タスク名(必須入力)</a:t>
            </a:r>
            <a:br>
              <a:rPr lang="ja-JP" sz="1400" dirty="0">
                <a:ea typeface="+mn-lt"/>
                <a:cs typeface="+mn-lt"/>
              </a:rPr>
            </a:br>
            <a:r>
              <a:rPr lang="ja-JP" sz="1400">
                <a:ea typeface="+mn-lt"/>
                <a:cs typeface="+mn-lt"/>
              </a:rPr>
              <a:t>　 </a:t>
            </a:r>
            <a:r>
              <a:rPr lang="ja-JP" altLang="en-US" sz="1400">
                <a:ea typeface="+mn-lt"/>
                <a:cs typeface="+mn-lt"/>
              </a:rPr>
              <a:t>　　</a:t>
            </a:r>
            <a:r>
              <a:rPr lang="ja-JP" sz="1400">
                <a:ea typeface="+mn-lt"/>
                <a:cs typeface="+mn-lt"/>
              </a:rPr>
              <a:t>タスク名の文字数制限</a:t>
            </a:r>
            <a:r>
              <a:rPr lang="ja-JP" altLang="en-US" sz="1400">
                <a:ea typeface="+mn-lt"/>
                <a:cs typeface="+mn-lt"/>
              </a:rPr>
              <a:t> </a:t>
            </a:r>
            <a:br>
              <a:rPr lang="ja-JP" sz="1400" dirty="0">
                <a:ea typeface="+mn-lt"/>
                <a:cs typeface="+mn-lt"/>
              </a:rPr>
            </a:br>
            <a:r>
              <a:rPr lang="ja-JP" altLang="en-US" sz="1400">
                <a:ea typeface="+mn-lt"/>
                <a:cs typeface="+mn-lt"/>
              </a:rPr>
              <a:t>　　</a:t>
            </a:r>
            <a:r>
              <a:rPr lang="ja-JP" sz="1400">
                <a:ea typeface="+mn-lt"/>
                <a:cs typeface="+mn-lt"/>
              </a:rPr>
              <a:t>・タスクの詳細(任意入力)</a:t>
            </a:r>
            <a:endParaRPr lang="ja-JP" altLang="en-US" sz="1400">
              <a:ea typeface="+mn-lt"/>
              <a:cs typeface="+mn-lt"/>
            </a:endParaRPr>
          </a:p>
          <a:p>
            <a:br>
              <a:rPr lang="ja-JP" sz="1400" dirty="0">
                <a:ea typeface="+mn-lt"/>
                <a:cs typeface="+mn-lt"/>
              </a:rPr>
            </a:br>
            <a:r>
              <a:rPr lang="ja-JP" altLang="en-US" sz="1400">
                <a:ea typeface="+mn-lt"/>
                <a:cs typeface="+mn-lt"/>
              </a:rPr>
              <a:t>　</a:t>
            </a:r>
            <a:r>
              <a:rPr lang="ja-JP" sz="1400">
                <a:ea typeface="+mn-lt"/>
                <a:cs typeface="+mn-lt"/>
              </a:rPr>
              <a:t>1.2. 完了期限の入力(任意入力)</a:t>
            </a:r>
            <a:endParaRPr lang="ja-JP" altLang="en-US" sz="1400">
              <a:ea typeface="+mn-lt"/>
              <a:cs typeface="+mn-lt"/>
            </a:endParaRPr>
          </a:p>
          <a:p>
            <a:br>
              <a:rPr lang="ja-JP" sz="1400" dirty="0">
                <a:ea typeface="+mn-lt"/>
                <a:cs typeface="+mn-lt"/>
              </a:rPr>
            </a:br>
            <a:endParaRPr lang="ja-JP" sz="1400">
              <a:cs typeface="Calibri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E423D2-9ED9-4836-834B-EDD6C65D142F}"/>
              </a:ext>
            </a:extLst>
          </p:cNvPr>
          <p:cNvSpPr txBox="1"/>
          <p:nvPr/>
        </p:nvSpPr>
        <p:spPr>
          <a:xfrm>
            <a:off x="4664937" y="1040054"/>
            <a:ext cx="6109776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ja-JP" sz="1400" dirty="0">
                <a:ea typeface="+mn-lt"/>
                <a:cs typeface="+mn-lt"/>
              </a:rPr>
            </a:br>
            <a:r>
              <a:rPr lang="ja-JP">
                <a:ea typeface="+mn-lt"/>
                <a:cs typeface="+mn-lt"/>
              </a:rPr>
              <a:t>4. 既存ToDo を一覧表示する画面を用意すること</a:t>
            </a:r>
            <a:br>
              <a:rPr lang="ja-JP" dirty="0">
                <a:ea typeface="+mn-lt"/>
                <a:cs typeface="+mn-lt"/>
              </a:rPr>
            </a:br>
            <a:r>
              <a:rPr lang="ja-JP" altLang="en-US" sz="1400">
                <a:ea typeface="+mn-lt"/>
                <a:cs typeface="+mn-lt"/>
              </a:rPr>
              <a:t>　</a:t>
            </a:r>
            <a:r>
              <a:rPr lang="ja-JP" sz="1400">
                <a:ea typeface="+mn-lt"/>
                <a:cs typeface="+mn-lt"/>
              </a:rPr>
              <a:t>4.1. ソート順に指定は無いが、必ず意味のあるソート順にすること</a:t>
            </a:r>
            <a:br>
              <a:rPr lang="ja-JP" sz="1400" dirty="0">
                <a:ea typeface="+mn-lt"/>
                <a:cs typeface="+mn-lt"/>
              </a:rPr>
            </a:br>
            <a:r>
              <a:rPr lang="ja-JP" altLang="en-US" sz="1400">
                <a:ea typeface="+mn-lt"/>
                <a:cs typeface="+mn-lt"/>
              </a:rPr>
              <a:t>　　</a:t>
            </a:r>
            <a:r>
              <a:rPr lang="ja-JP" sz="1400">
                <a:ea typeface="+mn-lt"/>
                <a:cs typeface="+mn-lt"/>
              </a:rPr>
              <a:t>自動的にソートされる仕様でもよい(手動によるソート機能は任意)</a:t>
            </a:r>
            <a:br>
              <a:rPr lang="ja-JP" sz="1400" dirty="0">
                <a:ea typeface="+mn-lt"/>
                <a:cs typeface="+mn-lt"/>
              </a:rPr>
            </a:br>
            <a:r>
              <a:rPr lang="ja-JP" altLang="en-US" sz="1400">
                <a:ea typeface="+mn-lt"/>
                <a:cs typeface="+mn-lt"/>
              </a:rPr>
              <a:t>　</a:t>
            </a:r>
            <a:r>
              <a:rPr lang="ja-JP" sz="1400">
                <a:ea typeface="+mn-lt"/>
                <a:cs typeface="+mn-lt"/>
              </a:rPr>
              <a:t>4.2. ToDo ステータスによるグルーピング表示ができること</a:t>
            </a:r>
            <a:endParaRPr lang="ja-JP" altLang="en-US" sz="1400">
              <a:ea typeface="+mn-lt"/>
              <a:cs typeface="+mn-lt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1DEB95-54F3-4AAC-8B9D-8F7A89563CD3}"/>
              </a:ext>
            </a:extLst>
          </p:cNvPr>
          <p:cNvSpPr txBox="1"/>
          <p:nvPr/>
        </p:nvSpPr>
        <p:spPr>
          <a:xfrm>
            <a:off x="300387" y="3361302"/>
            <a:ext cx="3638657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>
                <a:ea typeface="+mn-lt"/>
                <a:cs typeface="+mn-lt"/>
              </a:rPr>
              <a:t>2. 既存ToDo を編集できること</a:t>
            </a:r>
            <a:br>
              <a:rPr lang="ja-JP" dirty="0">
                <a:ea typeface="+mn-lt"/>
                <a:cs typeface="+mn-lt"/>
              </a:rPr>
            </a:br>
            <a:r>
              <a:rPr lang="ja-JP" altLang="en-US" sz="1400">
                <a:ea typeface="+mn-lt"/>
                <a:cs typeface="+mn-lt"/>
              </a:rPr>
              <a:t>　</a:t>
            </a:r>
            <a:r>
              <a:rPr lang="ja-JP" sz="1400">
                <a:ea typeface="+mn-lt"/>
                <a:cs typeface="+mn-lt"/>
              </a:rPr>
              <a:t>2.1. 達成日（完了日）の入力</a:t>
            </a:r>
            <a:endParaRPr lang="ja-JP" altLang="en-US"/>
          </a:p>
          <a:p>
            <a:br>
              <a:rPr lang="ja-JP" sz="1400" dirty="0">
                <a:ea typeface="+mn-lt"/>
                <a:cs typeface="+mn-lt"/>
              </a:rPr>
            </a:br>
            <a:r>
              <a:rPr lang="ja-JP" altLang="en-US" sz="1400">
                <a:ea typeface="+mn-lt"/>
                <a:cs typeface="+mn-lt"/>
              </a:rPr>
              <a:t>　</a:t>
            </a:r>
            <a:r>
              <a:rPr lang="ja-JP" sz="1400">
                <a:ea typeface="+mn-lt"/>
                <a:cs typeface="+mn-lt"/>
              </a:rPr>
              <a:t>2.2. 達成日（完了日）の入力を行い、</a:t>
            </a:r>
            <a:endParaRPr lang="ja-JP"/>
          </a:p>
          <a:p>
            <a:r>
              <a:rPr lang="ja-JP" sz="1400">
                <a:ea typeface="+mn-lt"/>
                <a:cs typeface="+mn-lt"/>
              </a:rPr>
              <a:t>　　ステータスを完了とすること</a:t>
            </a:r>
            <a:br>
              <a:rPr lang="ja-JP" sz="1400" dirty="0">
                <a:ea typeface="+mn-lt"/>
                <a:cs typeface="+mn-lt"/>
              </a:rPr>
            </a:br>
            <a:r>
              <a:rPr lang="ja-JP" altLang="en-US" sz="1400">
                <a:ea typeface="+mn-lt"/>
                <a:cs typeface="+mn-lt"/>
              </a:rPr>
              <a:t>　　</a:t>
            </a:r>
            <a:r>
              <a:rPr lang="ja-JP" sz="1400">
                <a:ea typeface="+mn-lt"/>
                <a:cs typeface="+mn-lt"/>
              </a:rPr>
              <a:t>全項目編集できるようにすること</a:t>
            </a:r>
            <a:endParaRPr lang="ja-JP" sz="1400">
              <a:ea typeface="游ゴシック"/>
              <a:cs typeface="Calibri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88D6454-D142-4B13-B82F-19305F62A223}"/>
              </a:ext>
            </a:extLst>
          </p:cNvPr>
          <p:cNvSpPr txBox="1"/>
          <p:nvPr/>
        </p:nvSpPr>
        <p:spPr>
          <a:xfrm>
            <a:off x="301194" y="5329533"/>
            <a:ext cx="3225369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>
                <a:ea typeface="+mn-lt"/>
                <a:cs typeface="+mn-lt"/>
              </a:rPr>
              <a:t>3. 既存ToDo を削除できること</a:t>
            </a:r>
            <a:br>
              <a:rPr lang="ja-JP" dirty="0">
                <a:ea typeface="+mn-lt"/>
                <a:cs typeface="+mn-lt"/>
              </a:rPr>
            </a:br>
            <a:r>
              <a:rPr lang="ja-JP" altLang="en-US" sz="1400">
                <a:ea typeface="+mn-lt"/>
                <a:cs typeface="+mn-lt"/>
              </a:rPr>
              <a:t>　</a:t>
            </a:r>
            <a:r>
              <a:rPr lang="ja-JP" sz="1400">
                <a:ea typeface="+mn-lt"/>
                <a:cs typeface="+mn-lt"/>
              </a:rPr>
              <a:t>3.1. 個別削除機能</a:t>
            </a:r>
          </a:p>
          <a:p>
            <a:pPr algn="l"/>
            <a:endParaRPr lang="ja-JP" altLang="en-US" dirty="0">
              <a:ea typeface="游ゴシック"/>
              <a:cs typeface="Calibri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BEB0E9D-FA6C-453C-B3D8-C553E224957B}"/>
              </a:ext>
            </a:extLst>
          </p:cNvPr>
          <p:cNvSpPr txBox="1"/>
          <p:nvPr/>
        </p:nvSpPr>
        <p:spPr>
          <a:xfrm>
            <a:off x="4667358" y="2734374"/>
            <a:ext cx="649292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dirty="0">
                <a:ea typeface="+mn-lt"/>
                <a:cs typeface="+mn-lt"/>
              </a:rPr>
              <a:t>5.</a:t>
            </a:r>
            <a:r>
              <a:rPr lang="ja-JP" dirty="0">
                <a:ea typeface="+mn-lt"/>
                <a:cs typeface="+mn-lt"/>
              </a:rPr>
              <a:t> </a:t>
            </a:r>
            <a:r>
              <a:rPr lang="en-US" altLang="ja-JP" dirty="0" err="1">
                <a:ea typeface="+mn-lt"/>
                <a:cs typeface="+mn-lt"/>
              </a:rPr>
              <a:t>ToDo</a:t>
            </a:r>
            <a:r>
              <a:rPr lang="ja-JP">
                <a:ea typeface="+mn-lt"/>
                <a:cs typeface="+mn-lt"/>
              </a:rPr>
              <a:t> ステータスは以下の</a:t>
            </a:r>
            <a:r>
              <a:rPr lang="en-US" altLang="ja-JP" dirty="0">
                <a:ea typeface="+mn-lt"/>
                <a:cs typeface="+mn-lt"/>
              </a:rPr>
              <a:t>3</a:t>
            </a:r>
            <a:r>
              <a:rPr lang="ja-JP">
                <a:ea typeface="+mn-lt"/>
                <a:cs typeface="+mn-lt"/>
              </a:rPr>
              <a:t> 種類を含めることを必須とする</a:t>
            </a:r>
            <a:br>
              <a:rPr lang="ja-JP" dirty="0">
                <a:ea typeface="+mn-lt"/>
                <a:cs typeface="+mn-lt"/>
              </a:rPr>
            </a:br>
            <a:r>
              <a:rPr lang="ja-JP" altLang="en-US" sz="1400">
                <a:ea typeface="+mn-lt"/>
                <a:cs typeface="+mn-lt"/>
              </a:rPr>
              <a:t>　</a:t>
            </a:r>
            <a:r>
              <a:rPr lang="ja-JP" sz="1400">
                <a:ea typeface="+mn-lt"/>
                <a:cs typeface="+mn-lt"/>
              </a:rPr>
              <a:t>5.1. 進行中</a:t>
            </a:r>
            <a:br>
              <a:rPr lang="ja-JP" sz="1400" dirty="0">
                <a:ea typeface="+mn-lt"/>
                <a:cs typeface="+mn-lt"/>
              </a:rPr>
            </a:br>
            <a:r>
              <a:rPr lang="ja-JP" altLang="en-US" sz="1400">
                <a:ea typeface="+mn-lt"/>
                <a:cs typeface="+mn-lt"/>
              </a:rPr>
              <a:t>　</a:t>
            </a:r>
            <a:r>
              <a:rPr lang="ja-JP" sz="1400">
                <a:ea typeface="+mn-lt"/>
                <a:cs typeface="+mn-lt"/>
              </a:rPr>
              <a:t>5.2. 完了</a:t>
            </a:r>
            <a:br>
              <a:rPr lang="ja-JP" sz="1400" dirty="0">
                <a:ea typeface="+mn-lt"/>
                <a:cs typeface="+mn-lt"/>
              </a:rPr>
            </a:br>
            <a:r>
              <a:rPr lang="ja-JP" altLang="en-US" sz="1400">
                <a:ea typeface="+mn-lt"/>
                <a:cs typeface="+mn-lt"/>
              </a:rPr>
              <a:t>　</a:t>
            </a:r>
            <a:r>
              <a:rPr lang="ja-JP" sz="1400">
                <a:ea typeface="+mn-lt"/>
                <a:cs typeface="+mn-lt"/>
              </a:rPr>
              <a:t>5.3. 期限切れ</a:t>
            </a:r>
            <a:endParaRPr lang="ja-JP" altLang="en-US" sz="1400">
              <a:ea typeface="游ゴシック"/>
              <a:cs typeface="Calibri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33D1544-C28F-4F16-BA36-FF26737589AB}"/>
              </a:ext>
            </a:extLst>
          </p:cNvPr>
          <p:cNvSpPr txBox="1"/>
          <p:nvPr/>
        </p:nvSpPr>
        <p:spPr>
          <a:xfrm>
            <a:off x="5034097" y="4168775"/>
            <a:ext cx="15722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ea typeface="游ゴシック"/>
                <a:cs typeface="Calibri"/>
              </a:rPr>
              <a:t>追加機能</a:t>
            </a:r>
            <a:endParaRPr lang="ja-JP" altLang="en-US" sz="2400" dirty="0">
              <a:ea typeface="游ゴシック"/>
              <a:cs typeface="Calibri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CA87887-407D-4BED-99B2-0771A1C3C073}"/>
              </a:ext>
            </a:extLst>
          </p:cNvPr>
          <p:cNvSpPr txBox="1"/>
          <p:nvPr/>
        </p:nvSpPr>
        <p:spPr>
          <a:xfrm>
            <a:off x="5792599" y="4806734"/>
            <a:ext cx="34664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游ゴシック"/>
                <a:cs typeface="Calibri"/>
              </a:rPr>
              <a:t>JavaScript ( Chart.js ) を用いた、</a:t>
            </a:r>
            <a:endParaRPr lang="ja-JP" altLang="en-US" dirty="0">
              <a:ea typeface="游ゴシック"/>
              <a:cs typeface="Calibri"/>
            </a:endParaRPr>
          </a:p>
          <a:p>
            <a:r>
              <a:rPr lang="ja-JP" altLang="en-US">
                <a:ea typeface="游ゴシック"/>
                <a:cs typeface="Calibri"/>
              </a:rPr>
              <a:t>　体重管理システムを追加導入</a:t>
            </a:r>
            <a:endParaRPr lang="ja-JP">
              <a:ea typeface="游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811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0B0C07B-EA51-4582-BD86-1A17BE144B49}"/>
              </a:ext>
            </a:extLst>
          </p:cNvPr>
          <p:cNvGrpSpPr/>
          <p:nvPr/>
        </p:nvGrpSpPr>
        <p:grpSpPr>
          <a:xfrm>
            <a:off x="193185" y="137996"/>
            <a:ext cx="1260624" cy="916012"/>
            <a:chOff x="3404247" y="1805018"/>
            <a:chExt cx="5490218" cy="3995403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D1A419EB-B16D-40C8-8AB1-20EFEDA71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1972" y="1805018"/>
              <a:ext cx="3995401" cy="3995403"/>
            </a:xfrm>
            <a:prstGeom prst="rect">
              <a:avLst/>
            </a:prstGeom>
          </p:spPr>
        </p:pic>
        <p:pic>
          <p:nvPicPr>
            <p:cNvPr id="9" name="図 4" descr="ロゴ&#10;&#10;説明は自動で生成されたものです">
              <a:extLst>
                <a:ext uri="{FF2B5EF4-FFF2-40B4-BE49-F238E27FC236}">
                  <a16:creationId xmlns:a16="http://schemas.microsoft.com/office/drawing/2014/main" id="{C98FB883-49EE-4198-913F-1405201A70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04" t="17157" r="4493" b="23284"/>
            <a:stretch/>
          </p:blipFill>
          <p:spPr>
            <a:xfrm>
              <a:off x="3404247" y="2946113"/>
              <a:ext cx="5490218" cy="1182251"/>
            </a:xfrm>
            <a:prstGeom prst="rect">
              <a:avLst/>
            </a:prstGeom>
          </p:spPr>
        </p:pic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7B9F89-6655-4769-8616-3F829D5F2D93}"/>
              </a:ext>
            </a:extLst>
          </p:cNvPr>
          <p:cNvSpPr txBox="1"/>
          <p:nvPr/>
        </p:nvSpPr>
        <p:spPr>
          <a:xfrm>
            <a:off x="2630226" y="162779"/>
            <a:ext cx="647222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4000" b="1">
                <a:ea typeface="游ゴシック"/>
                <a:cs typeface="Calibri"/>
              </a:rPr>
              <a:t>課題を取り組み学べたこと</a:t>
            </a:r>
            <a:endParaRPr lang="ja-JP" altLang="en-US" sz="4000" b="1" dirty="0">
              <a:ea typeface="游ゴシック"/>
              <a:cs typeface="Calibri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5A03C0-EE11-4B00-8F6B-36ED9CBE18D7}"/>
              </a:ext>
            </a:extLst>
          </p:cNvPr>
          <p:cNvSpPr txBox="1"/>
          <p:nvPr/>
        </p:nvSpPr>
        <p:spPr>
          <a:xfrm>
            <a:off x="600936" y="1362935"/>
            <a:ext cx="5158349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ja-JP">
              <a:ea typeface="游ゴシック" panose="020B0400000000000000" pitchFamily="34" charset="-128"/>
              <a:cs typeface="Calibri"/>
            </a:endParaRPr>
          </a:p>
          <a:p>
            <a:r>
              <a:rPr lang="ja-JP" altLang="en-US" sz="1600">
                <a:ea typeface="游ゴシック"/>
                <a:cs typeface="Calibri"/>
              </a:rPr>
              <a:t>　　仮想環境でコンテナごとに管理できるツール</a:t>
            </a:r>
          </a:p>
          <a:p>
            <a:r>
              <a:rPr lang="ja-JP" altLang="en-US" sz="1600">
                <a:ea typeface="游ゴシック"/>
                <a:cs typeface="Calibri"/>
              </a:rPr>
              <a:t>　　制作の中でDockerのトラブルが多く、</a:t>
            </a:r>
            <a:endParaRPr lang="ja-JP" altLang="en-US" sz="1600" dirty="0">
              <a:ea typeface="游ゴシック"/>
              <a:cs typeface="Calibri"/>
            </a:endParaRPr>
          </a:p>
          <a:p>
            <a:r>
              <a:rPr lang="ja-JP" altLang="en-US" sz="1600">
                <a:ea typeface="游ゴシック"/>
                <a:cs typeface="Calibri"/>
              </a:rPr>
              <a:t>　　一番頭を悩まされました。</a:t>
            </a:r>
          </a:p>
          <a:p>
            <a:r>
              <a:rPr lang="ja-JP" altLang="en-US" sz="1600">
                <a:ea typeface="游ゴシック"/>
                <a:cs typeface="Calibri"/>
              </a:rPr>
              <a:t>　　仕組み、構造についての部分の</a:t>
            </a:r>
            <a:endParaRPr lang="ja-JP" altLang="en-US" sz="1600" dirty="0">
              <a:ea typeface="游ゴシック"/>
              <a:cs typeface="Calibri"/>
            </a:endParaRPr>
          </a:p>
          <a:p>
            <a:r>
              <a:rPr lang="ja-JP" altLang="en-US" sz="1600">
                <a:ea typeface="游ゴシック"/>
                <a:cs typeface="Calibri"/>
              </a:rPr>
              <a:t>　　理解がまだまだ乏しく、今後も学習が必要</a:t>
            </a:r>
          </a:p>
          <a:p>
            <a:endParaRPr lang="ja-JP" altLang="en-US" sz="1600" dirty="0">
              <a:ea typeface="游ゴシック"/>
              <a:cs typeface="Calibri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1C5CC58-4535-4953-BB24-061B33216806}"/>
              </a:ext>
            </a:extLst>
          </p:cNvPr>
          <p:cNvSpPr txBox="1"/>
          <p:nvPr/>
        </p:nvSpPr>
        <p:spPr>
          <a:xfrm>
            <a:off x="763720" y="3299416"/>
            <a:ext cx="4615913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>
                <a:ea typeface="游ゴシック"/>
                <a:cs typeface="Calibri"/>
              </a:rPr>
              <a:t>            Laravel Sail</a:t>
            </a:r>
            <a:endParaRPr lang="ja-JP" altLang="en-US" sz="2400" dirty="0">
              <a:ea typeface="游ゴシック"/>
              <a:cs typeface="Calibri"/>
            </a:endParaRPr>
          </a:p>
          <a:p>
            <a:endParaRPr lang="ja-JP" altLang="en-US" sz="2400" dirty="0">
              <a:ea typeface="游ゴシック"/>
              <a:cs typeface="Calibri"/>
            </a:endParaRPr>
          </a:p>
          <a:p>
            <a:r>
              <a:rPr lang="ja-JP" altLang="en-US" sz="1600">
                <a:ea typeface="游ゴシック"/>
                <a:cs typeface="Calibri"/>
              </a:rPr>
              <a:t>　DBへの接続や取得が非常に簡単で、</a:t>
            </a:r>
            <a:endParaRPr lang="ja-JP" altLang="en-US" sz="1600" dirty="0">
              <a:ea typeface="游ゴシック"/>
              <a:cs typeface="Calibri"/>
            </a:endParaRPr>
          </a:p>
          <a:p>
            <a:r>
              <a:rPr lang="ja-JP" altLang="en-US" sz="1600">
                <a:ea typeface="游ゴシック"/>
                <a:cs typeface="Calibri"/>
              </a:rPr>
              <a:t>　PHP言語やDBに苦手意識がありましたが</a:t>
            </a:r>
            <a:endParaRPr lang="ja-JP" altLang="en-US" sz="1600" dirty="0">
              <a:ea typeface="游ゴシック"/>
              <a:cs typeface="Calibri"/>
            </a:endParaRPr>
          </a:p>
          <a:p>
            <a:r>
              <a:rPr lang="ja-JP" altLang="en-US" sz="1600">
                <a:ea typeface="游ゴシック"/>
                <a:cs typeface="Calibri"/>
              </a:rPr>
              <a:t>　今回の課題を通して、苦手部分の克服と</a:t>
            </a:r>
            <a:endParaRPr lang="ja-JP" altLang="en-US" sz="1600" dirty="0">
              <a:ea typeface="游ゴシック"/>
              <a:cs typeface="Calibri"/>
            </a:endParaRPr>
          </a:p>
          <a:p>
            <a:r>
              <a:rPr lang="ja-JP" altLang="en-US" sz="1600">
                <a:ea typeface="游ゴシック"/>
                <a:cs typeface="Calibri"/>
              </a:rPr>
              <a:t>　WEB開発の面白さを実感しました。</a:t>
            </a:r>
            <a:endParaRPr lang="ja-JP" altLang="en-US" sz="1600" dirty="0">
              <a:ea typeface="游ゴシック"/>
              <a:cs typeface="Calibri"/>
            </a:endParaRPr>
          </a:p>
          <a:p>
            <a:r>
              <a:rPr lang="ja-JP" altLang="en-US" sz="1600">
                <a:ea typeface="游ゴシック"/>
                <a:cs typeface="Calibri"/>
              </a:rPr>
              <a:t>　今後もLaravelを勉強していきたいと思います</a:t>
            </a:r>
            <a:endParaRPr lang="ja-JP" altLang="en-US" sz="1600" dirty="0">
              <a:ea typeface="游ゴシック"/>
              <a:cs typeface="Calibri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877F5E5-82FC-4CA5-8DE0-DA3634884F69}"/>
              </a:ext>
            </a:extLst>
          </p:cNvPr>
          <p:cNvSpPr txBox="1"/>
          <p:nvPr/>
        </p:nvSpPr>
        <p:spPr>
          <a:xfrm>
            <a:off x="5865246" y="1181316"/>
            <a:ext cx="4327471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>
                <a:ea typeface="游ゴシック"/>
                <a:cs typeface="Calibri"/>
              </a:rPr>
              <a:t>          Soucetree              Github</a:t>
            </a:r>
          </a:p>
          <a:p>
            <a:endParaRPr lang="ja-JP" altLang="en-US" sz="2400" dirty="0">
              <a:ea typeface="游ゴシック"/>
              <a:cs typeface="Calibri"/>
            </a:endParaRPr>
          </a:p>
          <a:p>
            <a:r>
              <a:rPr lang="ja-JP" altLang="en-US">
                <a:ea typeface="游ゴシック"/>
                <a:cs typeface="Calibri"/>
              </a:rPr>
              <a:t>　　Github</a:t>
            </a:r>
            <a:r>
              <a:rPr lang="ja-JP" altLang="en-US" sz="1600">
                <a:ea typeface="游ゴシック"/>
                <a:cs typeface="Calibri"/>
              </a:rPr>
              <a:t>リポジトリのGUI操作が可能</a:t>
            </a:r>
          </a:p>
          <a:p>
            <a:r>
              <a:rPr lang="ja-JP" altLang="en-US" sz="1600">
                <a:ea typeface="游ゴシック"/>
                <a:cs typeface="Calibri"/>
              </a:rPr>
              <a:t>　</a:t>
            </a:r>
            <a:r>
              <a:rPr lang="ja-JP" altLang="en-US" sz="1600">
                <a:ea typeface="游ゴシック"/>
                <a:cs typeface="+mn-lt"/>
              </a:rPr>
              <a:t>　</a:t>
            </a:r>
            <a:r>
              <a:rPr lang="ja-JP" sz="1600">
                <a:ea typeface="+mn-lt"/>
                <a:cs typeface="+mn-lt"/>
              </a:rPr>
              <a:t>ブランチの使い方については</a:t>
            </a:r>
            <a:endParaRPr lang="en-US" altLang="ja-JP" sz="1600">
              <a:ea typeface="+mn-lt"/>
              <a:cs typeface="+mn-lt"/>
            </a:endParaRPr>
          </a:p>
          <a:p>
            <a:r>
              <a:rPr lang="ja-JP" sz="1600">
                <a:ea typeface="+mn-lt"/>
                <a:cs typeface="+mn-lt"/>
              </a:rPr>
              <a:t>　</a:t>
            </a:r>
            <a:r>
              <a:rPr lang="ja-JP" altLang="en-US" sz="1600">
                <a:ea typeface="+mn-lt"/>
                <a:cs typeface="+mn-lt"/>
              </a:rPr>
              <a:t>　</a:t>
            </a:r>
            <a:r>
              <a:rPr lang="ja-JP" sz="1600">
                <a:ea typeface="+mn-lt"/>
                <a:cs typeface="+mn-lt"/>
              </a:rPr>
              <a:t>もう少し理解を深める必要が</a:t>
            </a:r>
            <a:r>
              <a:rPr lang="ja-JP" altLang="en-US" sz="1600">
                <a:ea typeface="+mn-lt"/>
                <a:cs typeface="+mn-lt"/>
              </a:rPr>
              <a:t>ある</a:t>
            </a:r>
            <a:endParaRPr lang="en-US" altLang="ja-JP" sz="1600">
              <a:ea typeface="+mn-lt"/>
              <a:cs typeface="+mn-lt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559A3C9-34E7-46ED-A544-A29A39735738}"/>
              </a:ext>
            </a:extLst>
          </p:cNvPr>
          <p:cNvSpPr txBox="1"/>
          <p:nvPr/>
        </p:nvSpPr>
        <p:spPr>
          <a:xfrm>
            <a:off x="5865247" y="3277892"/>
            <a:ext cx="5046419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ja-JP" altLang="en-US" sz="2400" dirty="0">
              <a:ea typeface="游ゴシック"/>
              <a:cs typeface="Calibri"/>
            </a:endParaRPr>
          </a:p>
          <a:p>
            <a:endParaRPr lang="ja-JP" altLang="en-US" sz="2400" dirty="0">
              <a:ea typeface="游ゴシック"/>
              <a:cs typeface="Calibri"/>
            </a:endParaRPr>
          </a:p>
          <a:p>
            <a:r>
              <a:rPr lang="ja-JP" altLang="en-US" sz="1600">
                <a:ea typeface="游ゴシック"/>
                <a:cs typeface="Calibri"/>
              </a:rPr>
              <a:t>　　分報で作業報告を行うことで</a:t>
            </a:r>
          </a:p>
          <a:p>
            <a:r>
              <a:rPr lang="ja-JP" altLang="en-US" sz="1600">
                <a:ea typeface="游ゴシック"/>
                <a:cs typeface="Calibri"/>
              </a:rPr>
              <a:t>　　何が達成したのか、何に悩んでいるのか</a:t>
            </a:r>
            <a:endParaRPr lang="ja-JP" altLang="en-US" sz="1600" dirty="0">
              <a:ea typeface="游ゴシック"/>
              <a:cs typeface="Calibri"/>
            </a:endParaRPr>
          </a:p>
          <a:p>
            <a:r>
              <a:rPr lang="ja-JP" altLang="en-US" sz="1600">
                <a:ea typeface="游ゴシック"/>
                <a:cs typeface="Calibri"/>
              </a:rPr>
              <a:t>　　を共有でき、それに対して社員の方々が</a:t>
            </a:r>
          </a:p>
          <a:p>
            <a:r>
              <a:rPr lang="ja-JP" altLang="en-US" sz="1600">
                <a:ea typeface="游ゴシック"/>
                <a:cs typeface="Calibri"/>
              </a:rPr>
              <a:t>　　素早いレスポンスを返していただき</a:t>
            </a:r>
            <a:endParaRPr lang="ja-JP">
              <a:ea typeface="游ゴシック" panose="020B0400000000000000" pitchFamily="34" charset="-128"/>
              <a:cs typeface="Calibri"/>
            </a:endParaRPr>
          </a:p>
          <a:p>
            <a:r>
              <a:rPr lang="ja-JP" altLang="en-US" sz="1600">
                <a:ea typeface="游ゴシック"/>
                <a:cs typeface="Calibri"/>
              </a:rPr>
              <a:t>　　有効に活用することができました。</a:t>
            </a:r>
            <a:endParaRPr lang="ja-JP" altLang="en-US" sz="1600" dirty="0">
              <a:ea typeface="游ゴシック"/>
              <a:cs typeface="Calibri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50C8A3F-DBBD-43BA-A998-90D4FB818BD2}"/>
              </a:ext>
            </a:extLst>
          </p:cNvPr>
          <p:cNvSpPr txBox="1"/>
          <p:nvPr/>
        </p:nvSpPr>
        <p:spPr>
          <a:xfrm>
            <a:off x="1904569" y="5964264"/>
            <a:ext cx="838716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游ゴシック"/>
                <a:cs typeface="Calibri"/>
              </a:rPr>
              <a:t>→実務でも使用するコンテンツを用いて行う実習だったので</a:t>
            </a:r>
            <a:endParaRPr lang="ja-JP"/>
          </a:p>
          <a:p>
            <a:r>
              <a:rPr lang="ja-JP" altLang="en-US">
                <a:ea typeface="游ゴシック"/>
                <a:cs typeface="Calibri"/>
              </a:rPr>
              <a:t>　今後の成長にも役立つ知識が身に付き、有意義な時間を過ごす事ができた。</a:t>
            </a:r>
            <a:endParaRPr lang="ja-JP"/>
          </a:p>
          <a:p>
            <a:r>
              <a:rPr lang="ja-JP" altLang="en-US" dirty="0">
                <a:ea typeface="游ゴシック"/>
                <a:cs typeface="Calibri"/>
              </a:rPr>
              <a:t>　</a:t>
            </a:r>
          </a:p>
        </p:txBody>
      </p:sp>
      <p:pic>
        <p:nvPicPr>
          <p:cNvPr id="5" name="図 5" descr="ロゴ, アイコン&#10;&#10;説明は自動で生成されたものです">
            <a:extLst>
              <a:ext uri="{FF2B5EF4-FFF2-40B4-BE49-F238E27FC236}">
                <a16:creationId xmlns:a16="http://schemas.microsoft.com/office/drawing/2014/main" id="{F3A84A98-2240-47A4-BD7E-4201B7B0B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028" y="1100367"/>
            <a:ext cx="1662624" cy="429674"/>
          </a:xfrm>
          <a:prstGeom prst="rect">
            <a:avLst/>
          </a:prstGeom>
        </p:spPr>
      </p:pic>
      <p:pic>
        <p:nvPicPr>
          <p:cNvPr id="14" name="図 14">
            <a:extLst>
              <a:ext uri="{FF2B5EF4-FFF2-40B4-BE49-F238E27FC236}">
                <a16:creationId xmlns:a16="http://schemas.microsoft.com/office/drawing/2014/main" id="{03BD18AA-A35B-4AC2-AA14-D6A1FADA5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24" y="3365100"/>
            <a:ext cx="625100" cy="429155"/>
          </a:xfrm>
          <a:prstGeom prst="rect">
            <a:avLst/>
          </a:prstGeom>
        </p:spPr>
      </p:pic>
      <p:pic>
        <p:nvPicPr>
          <p:cNvPr id="15" name="図 15" descr="ロゴ&#10;&#10;説明は自動で生成されたものです">
            <a:extLst>
              <a:ext uri="{FF2B5EF4-FFF2-40B4-BE49-F238E27FC236}">
                <a16:creationId xmlns:a16="http://schemas.microsoft.com/office/drawing/2014/main" id="{88122298-A9E6-4BDA-82B5-2D3B7EA859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2874" y="2957162"/>
            <a:ext cx="1236421" cy="1240726"/>
          </a:xfrm>
          <a:prstGeom prst="rect">
            <a:avLst/>
          </a:prstGeom>
        </p:spPr>
      </p:pic>
      <p:pic>
        <p:nvPicPr>
          <p:cNvPr id="16" name="図 16" descr="光, 写真, 座る が含まれている画像&#10;&#10;説明は自動で生成されたものです">
            <a:extLst>
              <a:ext uri="{FF2B5EF4-FFF2-40B4-BE49-F238E27FC236}">
                <a16:creationId xmlns:a16="http://schemas.microsoft.com/office/drawing/2014/main" id="{441B9CED-6BCD-426F-B6E1-9624573307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4162" y="1084450"/>
            <a:ext cx="629405" cy="625100"/>
          </a:xfrm>
          <a:prstGeom prst="rect">
            <a:avLst/>
          </a:prstGeom>
        </p:spPr>
      </p:pic>
      <p:pic>
        <p:nvPicPr>
          <p:cNvPr id="19" name="図 19" descr="アイコン&#10;&#10;説明は自動で生成されたものです">
            <a:extLst>
              <a:ext uri="{FF2B5EF4-FFF2-40B4-BE49-F238E27FC236}">
                <a16:creationId xmlns:a16="http://schemas.microsoft.com/office/drawing/2014/main" id="{2E28D21B-1CE0-4A96-ACB6-204726644B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2875" y="1131804"/>
            <a:ext cx="620796" cy="61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582C7E-3535-4D2D-9DE6-493B9FC58E2F}"/>
              </a:ext>
            </a:extLst>
          </p:cNvPr>
          <p:cNvSpPr txBox="1"/>
          <p:nvPr/>
        </p:nvSpPr>
        <p:spPr>
          <a:xfrm>
            <a:off x="790839" y="138762"/>
            <a:ext cx="2449367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4400" b="1" dirty="0">
                <a:ea typeface="游ゴシック"/>
              </a:rPr>
              <a:t>自己紹介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005CE8-0CBB-41E7-B27E-2FA5763923BD}"/>
              </a:ext>
            </a:extLst>
          </p:cNvPr>
          <p:cNvSpPr txBox="1"/>
          <p:nvPr/>
        </p:nvSpPr>
        <p:spPr>
          <a:xfrm>
            <a:off x="2282020" y="978104"/>
            <a:ext cx="6130318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2800">
                <a:latin typeface="Arial"/>
                <a:ea typeface="+mn-lt"/>
                <a:cs typeface="Arial"/>
              </a:rPr>
              <a:t>外山秀樹　平成</a:t>
            </a:r>
            <a:r>
              <a:rPr lang="en-US" sz="2800" dirty="0">
                <a:latin typeface="Arial"/>
                <a:ea typeface="+mn-lt"/>
                <a:cs typeface="Arial"/>
              </a:rPr>
              <a:t>6</a:t>
            </a:r>
            <a:r>
              <a:rPr lang="ja-JP" altLang="en-US" sz="2800">
                <a:latin typeface="Arial"/>
                <a:ea typeface="+mn-lt"/>
                <a:cs typeface="Arial"/>
              </a:rPr>
              <a:t>年</a:t>
            </a:r>
            <a:r>
              <a:rPr lang="en-US" sz="2800" dirty="0">
                <a:latin typeface="Arial"/>
                <a:ea typeface="+mn-lt"/>
                <a:cs typeface="Arial"/>
              </a:rPr>
              <a:t>10</a:t>
            </a:r>
            <a:r>
              <a:rPr lang="ja-JP" altLang="en-US" sz="2800">
                <a:latin typeface="Arial"/>
                <a:ea typeface="+mn-lt"/>
                <a:cs typeface="Arial"/>
              </a:rPr>
              <a:t>月</a:t>
            </a:r>
            <a:r>
              <a:rPr lang="en-US" sz="2800" dirty="0">
                <a:latin typeface="Arial"/>
                <a:ea typeface="+mn-lt"/>
                <a:cs typeface="Arial"/>
              </a:rPr>
              <a:t>4</a:t>
            </a:r>
            <a:r>
              <a:rPr lang="ja-JP" altLang="en-US" sz="2800">
                <a:latin typeface="Arial"/>
                <a:ea typeface="+mn-lt"/>
                <a:cs typeface="Arial"/>
              </a:rPr>
              <a:t>日</a:t>
            </a:r>
            <a:r>
              <a:rPr lang="en-US" sz="2800" dirty="0">
                <a:latin typeface="Arial"/>
                <a:ea typeface="+mn-lt"/>
                <a:cs typeface="Arial"/>
              </a:rPr>
              <a:t>  27</a:t>
            </a:r>
            <a:r>
              <a:rPr lang="ja-JP" altLang="en-US" sz="2800">
                <a:latin typeface="Arial"/>
                <a:ea typeface="+mn-lt"/>
                <a:cs typeface="Arial"/>
              </a:rPr>
              <a:t>歳</a:t>
            </a:r>
          </a:p>
          <a:p>
            <a:r>
              <a:rPr lang="ja-JP" sz="2800">
                <a:latin typeface="Arial"/>
                <a:ea typeface="+mn-lt"/>
                <a:cs typeface="Arial"/>
              </a:rPr>
              <a:t>愛知県名古屋市出身</a:t>
            </a:r>
            <a:endParaRPr lang="ja-JP">
              <a:latin typeface="Arial"/>
              <a:cs typeface="Arial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0943CA0-760D-4587-989B-F41C25D9D348}"/>
              </a:ext>
            </a:extLst>
          </p:cNvPr>
          <p:cNvSpPr txBox="1"/>
          <p:nvPr/>
        </p:nvSpPr>
        <p:spPr>
          <a:xfrm>
            <a:off x="818925" y="4144986"/>
            <a:ext cx="1052006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3200" b="1" dirty="0">
                <a:ea typeface="游ゴシック"/>
              </a:rPr>
              <a:t>趣味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29B78A-7F03-4AD6-8BD7-BD273C216505}"/>
              </a:ext>
            </a:extLst>
          </p:cNvPr>
          <p:cNvSpPr txBox="1"/>
          <p:nvPr/>
        </p:nvSpPr>
        <p:spPr>
          <a:xfrm>
            <a:off x="2338202" y="4787637"/>
            <a:ext cx="8566213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2800" dirty="0">
                <a:ea typeface="游ゴシック"/>
              </a:rPr>
              <a:t>映画鑑賞、音楽鑑賞、写真撮影、</a:t>
            </a:r>
            <a:r>
              <a:rPr kumimoji="1" lang="ja-JP" altLang="en-US" sz="2800" dirty="0">
                <a:ea typeface="游ゴシック"/>
              </a:rPr>
              <a:t>読書</a:t>
            </a:r>
            <a:endParaRPr lang="en-US" altLang="ja-JP" sz="2800">
              <a:ea typeface="游ゴシック"/>
            </a:endParaRPr>
          </a:p>
          <a:p>
            <a:r>
              <a:rPr kumimoji="1" lang="ja-JP" altLang="en-US" sz="2800">
                <a:ea typeface="游ゴシック"/>
              </a:rPr>
              <a:t>キャンプ、登山</a:t>
            </a:r>
            <a:r>
              <a:rPr lang="ja-JP" altLang="en-US" sz="2800">
                <a:ea typeface="游ゴシック"/>
              </a:rPr>
              <a:t>、ボルダリング、スノボー、</a:t>
            </a:r>
            <a:endParaRPr lang="en-US" altLang="ja-JP" sz="2800">
              <a:ea typeface="游ゴシック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6E75692-833A-4176-8901-F0B7A06F41F4}"/>
              </a:ext>
            </a:extLst>
          </p:cNvPr>
          <p:cNvSpPr txBox="1"/>
          <p:nvPr/>
        </p:nvSpPr>
        <p:spPr>
          <a:xfrm>
            <a:off x="853016" y="2311731"/>
            <a:ext cx="287149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3200" b="1">
                <a:ea typeface="游ゴシック"/>
                <a:cs typeface="Calibri"/>
              </a:rPr>
              <a:t>最近の出来事</a:t>
            </a:r>
            <a:endParaRPr lang="ja-JP"/>
          </a:p>
        </p:txBody>
      </p:sp>
      <p:pic>
        <p:nvPicPr>
          <p:cNvPr id="8" name="図 11">
            <a:extLst>
              <a:ext uri="{FF2B5EF4-FFF2-40B4-BE49-F238E27FC236}">
                <a16:creationId xmlns:a16="http://schemas.microsoft.com/office/drawing/2014/main" id="{F3E49A92-D08D-4F88-A978-0320F9B75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70" y="226142"/>
            <a:ext cx="604686" cy="592395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331974F-7A73-47C7-8DA5-444A6C56A2BC}"/>
              </a:ext>
            </a:extLst>
          </p:cNvPr>
          <p:cNvSpPr txBox="1"/>
          <p:nvPr/>
        </p:nvSpPr>
        <p:spPr>
          <a:xfrm>
            <a:off x="2286608" y="3041824"/>
            <a:ext cx="8565176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2800">
                <a:ea typeface="游ゴシック"/>
                <a:cs typeface="Calibri"/>
              </a:rPr>
              <a:t>友達の家で飼われているラブラドールレトリバー</a:t>
            </a:r>
            <a:endParaRPr lang="ja-JP" altLang="en-US" sz="2800" dirty="0">
              <a:ea typeface="游ゴシック"/>
              <a:cs typeface="Calibri"/>
            </a:endParaRPr>
          </a:p>
          <a:p>
            <a:r>
              <a:rPr lang="ja-JP" altLang="en-US" sz="2800">
                <a:ea typeface="游ゴシック"/>
                <a:cs typeface="Calibri"/>
              </a:rPr>
              <a:t>から下に見られている事が判明しました。</a:t>
            </a:r>
            <a:endParaRPr lang="ja-JP" altLang="en-US" sz="2800" dirty="0">
              <a:ea typeface="游ゴシック"/>
              <a:cs typeface="Calibri"/>
            </a:endParaRPr>
          </a:p>
        </p:txBody>
      </p:sp>
      <p:pic>
        <p:nvPicPr>
          <p:cNvPr id="20" name="図 11" descr="黒い背景と白い文字&#10;&#10;説明は自動で生成されたものです">
            <a:extLst>
              <a:ext uri="{FF2B5EF4-FFF2-40B4-BE49-F238E27FC236}">
                <a16:creationId xmlns:a16="http://schemas.microsoft.com/office/drawing/2014/main" id="{B3F122E1-C778-4033-A7F4-DF71F355C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69" y="2258904"/>
            <a:ext cx="604686" cy="592395"/>
          </a:xfrm>
          <a:prstGeom prst="rect">
            <a:avLst/>
          </a:prstGeom>
        </p:spPr>
      </p:pic>
      <p:pic>
        <p:nvPicPr>
          <p:cNvPr id="21" name="図 11" descr="黒い背景と白い文字&#10;&#10;説明は自動で生成されたものです">
            <a:extLst>
              <a:ext uri="{FF2B5EF4-FFF2-40B4-BE49-F238E27FC236}">
                <a16:creationId xmlns:a16="http://schemas.microsoft.com/office/drawing/2014/main" id="{FE6DC71E-51A2-40E9-BFB3-6B689224A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70" y="4140610"/>
            <a:ext cx="604686" cy="592395"/>
          </a:xfrm>
          <a:prstGeom prst="rect">
            <a:avLst/>
          </a:prstGeom>
        </p:spPr>
      </p:pic>
      <p:pic>
        <p:nvPicPr>
          <p:cNvPr id="23" name="図 11" descr="黒い背景と白い文字&#10;&#10;説明は自動で生成されたものです">
            <a:extLst>
              <a:ext uri="{FF2B5EF4-FFF2-40B4-BE49-F238E27FC236}">
                <a16:creationId xmlns:a16="http://schemas.microsoft.com/office/drawing/2014/main" id="{3EA93818-76E0-44D8-9992-BAA61E139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61" y="2263333"/>
            <a:ext cx="604686" cy="592395"/>
          </a:xfrm>
          <a:prstGeom prst="rect">
            <a:avLst/>
          </a:prstGeom>
        </p:spPr>
      </p:pic>
      <p:pic>
        <p:nvPicPr>
          <p:cNvPr id="24" name="図 11" descr="黒い背景と白い文字&#10;&#10;説明は自動で生成されたものです">
            <a:extLst>
              <a:ext uri="{FF2B5EF4-FFF2-40B4-BE49-F238E27FC236}">
                <a16:creationId xmlns:a16="http://schemas.microsoft.com/office/drawing/2014/main" id="{50161BA6-F4BC-4CBA-91E6-7294B6BF3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269" y="226141"/>
            <a:ext cx="604686" cy="592395"/>
          </a:xfrm>
          <a:prstGeom prst="rect">
            <a:avLst/>
          </a:prstGeom>
        </p:spPr>
      </p:pic>
      <p:pic>
        <p:nvPicPr>
          <p:cNvPr id="25" name="図 11" descr="黒い背景と白い文字&#10;&#10;説明は自動で生成されたものです">
            <a:extLst>
              <a:ext uri="{FF2B5EF4-FFF2-40B4-BE49-F238E27FC236}">
                <a16:creationId xmlns:a16="http://schemas.microsoft.com/office/drawing/2014/main" id="{F784861A-B827-4DE3-AD23-0AB55A2FC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318" y="4128319"/>
            <a:ext cx="604686" cy="59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2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0B0C07B-EA51-4582-BD86-1A17BE144B49}"/>
              </a:ext>
            </a:extLst>
          </p:cNvPr>
          <p:cNvGrpSpPr/>
          <p:nvPr/>
        </p:nvGrpSpPr>
        <p:grpSpPr>
          <a:xfrm>
            <a:off x="193185" y="137996"/>
            <a:ext cx="1260624" cy="916012"/>
            <a:chOff x="3404247" y="1805018"/>
            <a:chExt cx="5490218" cy="3995403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D1A419EB-B16D-40C8-8AB1-20EFEDA71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1972" y="1805018"/>
              <a:ext cx="3995401" cy="3995403"/>
            </a:xfrm>
            <a:prstGeom prst="rect">
              <a:avLst/>
            </a:prstGeom>
          </p:spPr>
        </p:pic>
        <p:pic>
          <p:nvPicPr>
            <p:cNvPr id="9" name="図 4" descr="ロゴ&#10;&#10;説明は自動で生成されたものです">
              <a:extLst>
                <a:ext uri="{FF2B5EF4-FFF2-40B4-BE49-F238E27FC236}">
                  <a16:creationId xmlns:a16="http://schemas.microsoft.com/office/drawing/2014/main" id="{C98FB883-49EE-4198-913F-1405201A70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04" t="17157" r="4493" b="23284"/>
            <a:stretch/>
          </p:blipFill>
          <p:spPr>
            <a:xfrm>
              <a:off x="3404247" y="2946113"/>
              <a:ext cx="5490218" cy="1182251"/>
            </a:xfrm>
            <a:prstGeom prst="rect">
              <a:avLst/>
            </a:prstGeom>
          </p:spPr>
        </p:pic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7B9F89-6655-4769-8616-3F829D5F2D93}"/>
              </a:ext>
            </a:extLst>
          </p:cNvPr>
          <p:cNvSpPr txBox="1"/>
          <p:nvPr/>
        </p:nvSpPr>
        <p:spPr>
          <a:xfrm>
            <a:off x="4248938" y="244576"/>
            <a:ext cx="382028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4000" b="1">
                <a:ea typeface="游ゴシック"/>
              </a:rPr>
              <a:t>開発コンセプト</a:t>
            </a:r>
            <a:endParaRPr lang="ja-JP" altLang="en-US" sz="4000" b="1" dirty="0">
              <a:ea typeface="游ゴシック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4133C99-87AA-4BFA-8012-DD957D3B93A3}"/>
              </a:ext>
            </a:extLst>
          </p:cNvPr>
          <p:cNvGrpSpPr/>
          <p:nvPr/>
        </p:nvGrpSpPr>
        <p:grpSpPr>
          <a:xfrm>
            <a:off x="1094146" y="1419838"/>
            <a:ext cx="10172698" cy="5189578"/>
            <a:chOff x="1008114" y="1278499"/>
            <a:chExt cx="10172698" cy="5189578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F537E3A7-C56E-4A73-8BFC-E3A533D94EC9}"/>
                </a:ext>
              </a:extLst>
            </p:cNvPr>
            <p:cNvSpPr txBox="1"/>
            <p:nvPr/>
          </p:nvSpPr>
          <p:spPr>
            <a:xfrm>
              <a:off x="1008114" y="1278499"/>
              <a:ext cx="10172698" cy="31700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ja-JP" altLang="en-US" sz="4000" b="1">
                  <a:ea typeface="游ゴシック"/>
                </a:rPr>
                <a:t>緩み切った体を</a:t>
              </a:r>
              <a:endParaRPr lang="ja-JP">
                <a:ea typeface="游ゴシック" panose="020B0400000000000000" pitchFamily="34" charset="-128"/>
                <a:cs typeface="Calibri"/>
              </a:endParaRPr>
            </a:p>
            <a:p>
              <a:pPr algn="ctr"/>
              <a:r>
                <a:rPr lang="ja-JP" altLang="en-US" sz="4000" b="1">
                  <a:ea typeface="游ゴシック"/>
                </a:rPr>
                <a:t>引き締まったボディに復活させる!!</a:t>
              </a:r>
              <a:endParaRPr lang="ja-JP"/>
            </a:p>
            <a:p>
              <a:pPr algn="ctr"/>
              <a:r>
                <a:rPr lang="ja-JP" altLang="en-US" sz="4000" b="1">
                  <a:ea typeface="游ゴシック"/>
                  <a:cs typeface="Calibri"/>
                </a:rPr>
                <a:t>ToDOアプリケーション</a:t>
              </a:r>
              <a:endParaRPr lang="ja-JP" altLang="en-US" sz="4000" b="1" dirty="0">
                <a:ea typeface="游ゴシック"/>
                <a:cs typeface="Calibri"/>
              </a:endParaRPr>
            </a:p>
            <a:p>
              <a:pPr algn="ctr"/>
              <a:endParaRPr lang="ja-JP" altLang="en-US" sz="4000" b="1" dirty="0">
                <a:ea typeface="游ゴシック"/>
                <a:cs typeface="Calibri"/>
              </a:endParaRPr>
            </a:p>
            <a:p>
              <a:pPr algn="ctr"/>
              <a:endParaRPr lang="ja-JP" altLang="en-US" sz="4000" b="1" dirty="0">
                <a:ea typeface="游ゴシック"/>
                <a:cs typeface="Calibri"/>
              </a:endParaRPr>
            </a:p>
          </p:txBody>
        </p:sp>
        <p:pic>
          <p:nvPicPr>
            <p:cNvPr id="11" name="図 11" descr="抽象, シャツ が含まれている画像&#10;&#10;説明は自動で生成されたものです">
              <a:extLst>
                <a:ext uri="{FF2B5EF4-FFF2-40B4-BE49-F238E27FC236}">
                  <a16:creationId xmlns:a16="http://schemas.microsoft.com/office/drawing/2014/main" id="{4A5412FF-5EE8-4968-AACD-B215BF4E66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4922" t="-752" r="57047" b="537"/>
            <a:stretch/>
          </p:blipFill>
          <p:spPr>
            <a:xfrm>
              <a:off x="3839498" y="3355652"/>
              <a:ext cx="1170093" cy="3081703"/>
            </a:xfrm>
            <a:prstGeom prst="rect">
              <a:avLst/>
            </a:prstGeom>
          </p:spPr>
        </p:pic>
        <p:pic>
          <p:nvPicPr>
            <p:cNvPr id="12" name="図 12" descr="抽象, シャツ が含まれている画像&#10;&#10;説明は自動で生成されたものです">
              <a:extLst>
                <a:ext uri="{FF2B5EF4-FFF2-40B4-BE49-F238E27FC236}">
                  <a16:creationId xmlns:a16="http://schemas.microsoft.com/office/drawing/2014/main" id="{1F64CCCD-3D38-40CE-A2D1-43A411E39E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2506" r="224" b="-179"/>
            <a:stretch/>
          </p:blipFill>
          <p:spPr>
            <a:xfrm>
              <a:off x="7385255" y="3341543"/>
              <a:ext cx="1429057" cy="3126534"/>
            </a:xfrm>
            <a:prstGeom prst="rect">
              <a:avLst/>
            </a:prstGeom>
          </p:spPr>
        </p:pic>
        <p:sp>
          <p:nvSpPr>
            <p:cNvPr id="13" name="矢印: 右 12">
              <a:extLst>
                <a:ext uri="{FF2B5EF4-FFF2-40B4-BE49-F238E27FC236}">
                  <a16:creationId xmlns:a16="http://schemas.microsoft.com/office/drawing/2014/main" id="{8E474CF3-58AC-48B9-8706-84E33B2D8B67}"/>
                </a:ext>
              </a:extLst>
            </p:cNvPr>
            <p:cNvSpPr/>
            <p:nvPr/>
          </p:nvSpPr>
          <p:spPr>
            <a:xfrm>
              <a:off x="5422441" y="4262085"/>
              <a:ext cx="1591596" cy="792725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209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B364895-17DC-4A46-9A20-990FD8F82866}"/>
              </a:ext>
            </a:extLst>
          </p:cNvPr>
          <p:cNvSpPr txBox="1"/>
          <p:nvPr/>
        </p:nvSpPr>
        <p:spPr>
          <a:xfrm>
            <a:off x="4573070" y="949051"/>
            <a:ext cx="311919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2800" b="1">
                <a:ea typeface="游ゴシック"/>
              </a:rPr>
              <a:t>- ペルソナ設定 -</a:t>
            </a:r>
            <a:endParaRPr kumimoji="1" lang="en-US" altLang="ja-JP" sz="2800" b="1">
              <a:ea typeface="游ゴシック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50BE6F6-2E4B-4412-9D57-41FCA5622F43}"/>
              </a:ext>
            </a:extLst>
          </p:cNvPr>
          <p:cNvGrpSpPr/>
          <p:nvPr/>
        </p:nvGrpSpPr>
        <p:grpSpPr>
          <a:xfrm>
            <a:off x="180894" y="137996"/>
            <a:ext cx="1260623" cy="916012"/>
            <a:chOff x="3404247" y="1805018"/>
            <a:chExt cx="5490218" cy="3995403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C75A87A0-DC11-43B3-B9D3-049B5F704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5498" y="1805018"/>
              <a:ext cx="3995404" cy="3995403"/>
            </a:xfrm>
            <a:prstGeom prst="rect">
              <a:avLst/>
            </a:prstGeom>
          </p:spPr>
        </p:pic>
        <p:pic>
          <p:nvPicPr>
            <p:cNvPr id="14" name="図 4" descr="ロゴ&#10;&#10;説明は自動で生成されたものです">
              <a:extLst>
                <a:ext uri="{FF2B5EF4-FFF2-40B4-BE49-F238E27FC236}">
                  <a16:creationId xmlns:a16="http://schemas.microsoft.com/office/drawing/2014/main" id="{4C45C0ED-648D-4D85-820A-AEBC110B88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04" t="17157" r="4493" b="23284"/>
            <a:stretch/>
          </p:blipFill>
          <p:spPr>
            <a:xfrm>
              <a:off x="3404247" y="2946113"/>
              <a:ext cx="5490218" cy="1182251"/>
            </a:xfrm>
            <a:prstGeom prst="rect">
              <a:avLst/>
            </a:prstGeom>
          </p:spPr>
        </p:pic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5DEDEEF-9728-49E6-A0CA-C5D90493ECA6}"/>
              </a:ext>
            </a:extLst>
          </p:cNvPr>
          <p:cNvSpPr txBox="1"/>
          <p:nvPr/>
        </p:nvSpPr>
        <p:spPr>
          <a:xfrm>
            <a:off x="4253289" y="243978"/>
            <a:ext cx="376634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4000" b="1">
                <a:ea typeface="游ゴシック"/>
              </a:rPr>
              <a:t>開発コンセプト</a:t>
            </a:r>
            <a:endParaRPr lang="ja-JP" altLang="en-US" sz="4000" b="1" dirty="0">
              <a:ea typeface="游ゴシック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F312BB1-114B-488B-B760-447B6F81B1C0}"/>
              </a:ext>
            </a:extLst>
          </p:cNvPr>
          <p:cNvSpPr txBox="1"/>
          <p:nvPr/>
        </p:nvSpPr>
        <p:spPr>
          <a:xfrm>
            <a:off x="318320" y="1399867"/>
            <a:ext cx="556382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>
                <a:solidFill>
                  <a:schemeClr val="tx2"/>
                </a:solidFill>
                <a:ea typeface="游ゴシック"/>
              </a:rPr>
              <a:t>名前</a:t>
            </a:r>
            <a:r>
              <a:rPr lang="ja-JP" altLang="en-US" sz="2400">
                <a:ea typeface="游ゴシック"/>
              </a:rPr>
              <a:t>：外山秀樹</a:t>
            </a:r>
            <a:endParaRPr lang="ja-JP" altLang="en-US" sz="2400">
              <a:ea typeface="游ゴシック"/>
              <a:cs typeface="Calibri"/>
            </a:endParaRPr>
          </a:p>
          <a:p>
            <a:r>
              <a:rPr lang="ja-JP" altLang="en-US" sz="2400">
                <a:solidFill>
                  <a:schemeClr val="tx2"/>
                </a:solidFill>
                <a:ea typeface="游ゴシック"/>
              </a:rPr>
              <a:t>年齢</a:t>
            </a:r>
            <a:r>
              <a:rPr lang="ja-JP" altLang="en-US" sz="2400">
                <a:ea typeface="游ゴシック"/>
              </a:rPr>
              <a:t> : 27歳</a:t>
            </a:r>
            <a:endParaRPr lang="ja-JP" altLang="en-US" sz="2400">
              <a:ea typeface="游ゴシック"/>
              <a:cs typeface="Calibri"/>
            </a:endParaRPr>
          </a:p>
          <a:p>
            <a:r>
              <a:rPr lang="ja-JP" altLang="en-US" sz="2400">
                <a:solidFill>
                  <a:schemeClr val="tx2"/>
                </a:solidFill>
                <a:ea typeface="游ゴシック"/>
              </a:rPr>
              <a:t>性格</a:t>
            </a:r>
            <a:r>
              <a:rPr lang="ja-JP" altLang="en-US" sz="2400">
                <a:ea typeface="游ゴシック"/>
              </a:rPr>
              <a:t>：めんどくさがり</a:t>
            </a:r>
            <a:endParaRPr lang="ja-JP" altLang="en-US" sz="2400">
              <a:ea typeface="游ゴシック"/>
              <a:cs typeface="Calibri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275C57C-C6E6-4E03-9F27-48616D14E1E0}"/>
              </a:ext>
            </a:extLst>
          </p:cNvPr>
          <p:cNvSpPr txBox="1"/>
          <p:nvPr/>
        </p:nvSpPr>
        <p:spPr>
          <a:xfrm>
            <a:off x="5463356" y="4387951"/>
            <a:ext cx="1268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3600">
                <a:solidFill>
                  <a:schemeClr val="tx2"/>
                </a:solidFill>
                <a:ea typeface="游ゴシック"/>
              </a:rPr>
              <a:t>悩み</a:t>
            </a:r>
            <a:endParaRPr lang="ja-JP" altLang="en-US" sz="3600">
              <a:solidFill>
                <a:schemeClr val="tx2"/>
              </a:solidFill>
              <a:ea typeface="游ゴシック"/>
              <a:cs typeface="Calibri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837069-73E2-4D85-8412-C4281A2FFB19}"/>
              </a:ext>
            </a:extLst>
          </p:cNvPr>
          <p:cNvSpPr txBox="1"/>
          <p:nvPr/>
        </p:nvSpPr>
        <p:spPr>
          <a:xfrm>
            <a:off x="3086713" y="5071601"/>
            <a:ext cx="715542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>
                <a:ea typeface="游ゴシック"/>
                <a:cs typeface="Calibri"/>
              </a:rPr>
              <a:t>・昨年から8kg太った(59kg → 67kg)</a:t>
            </a:r>
          </a:p>
          <a:p>
            <a:r>
              <a:rPr lang="ja-JP" altLang="en-US" sz="2400">
                <a:ea typeface="游ゴシック"/>
                <a:cs typeface="Calibri"/>
              </a:rPr>
              <a:t>・座った時ズボンにお腹が乗るようになった</a:t>
            </a:r>
          </a:p>
          <a:p>
            <a:r>
              <a:rPr lang="ja-JP" altLang="en-US" sz="2400">
                <a:ea typeface="游ゴシック"/>
                <a:cs typeface="Calibri"/>
              </a:rPr>
              <a:t>・パソコン作業が多く、猫背になってしまう。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9E8A305-BE49-43B7-8983-60C8AEDA6A19}"/>
              </a:ext>
            </a:extLst>
          </p:cNvPr>
          <p:cNvSpPr txBox="1"/>
          <p:nvPr/>
        </p:nvSpPr>
        <p:spPr>
          <a:xfrm>
            <a:off x="4965597" y="2525966"/>
            <a:ext cx="22638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3600">
                <a:solidFill>
                  <a:schemeClr val="tx2"/>
                </a:solidFill>
                <a:ea typeface="游ゴシック"/>
                <a:cs typeface="Calibri"/>
              </a:rPr>
              <a:t>生活習慣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E68A0B-9317-4E56-84AA-0DF6D0671C7A}"/>
              </a:ext>
            </a:extLst>
          </p:cNvPr>
          <p:cNvSpPr txBox="1"/>
          <p:nvPr/>
        </p:nvSpPr>
        <p:spPr>
          <a:xfrm>
            <a:off x="2946911" y="3278750"/>
            <a:ext cx="679286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ea typeface="游ゴシック"/>
              </a:rPr>
              <a:t>・週末にお酒をよく飲みに行くようになった</a:t>
            </a:r>
            <a:endParaRPr lang="ja-JP" altLang="en-US" sz="2400">
              <a:ea typeface="游ゴシック"/>
              <a:cs typeface="Calibri"/>
            </a:endParaRPr>
          </a:p>
          <a:p>
            <a:r>
              <a:rPr lang="ja-JP" altLang="en-US" sz="2400">
                <a:ea typeface="游ゴシック"/>
              </a:rPr>
              <a:t>・たくさん食べること(基本大盛りを注文)</a:t>
            </a:r>
            <a:endParaRPr lang="ja-JP" altLang="en-US" sz="2400">
              <a:ea typeface="游ゴシック"/>
              <a:cs typeface="Calibri"/>
            </a:endParaRPr>
          </a:p>
        </p:txBody>
      </p:sp>
      <p:pic>
        <p:nvPicPr>
          <p:cNvPr id="8" name="図 8" descr="アイコン&#10;&#10;説明は自動で生成されたものです">
            <a:extLst>
              <a:ext uri="{FF2B5EF4-FFF2-40B4-BE49-F238E27FC236}">
                <a16:creationId xmlns:a16="http://schemas.microsoft.com/office/drawing/2014/main" id="{9C0488A2-F765-49CC-921C-F397B91DF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6128" y="1379489"/>
            <a:ext cx="2743200" cy="1939329"/>
          </a:xfrm>
          <a:prstGeom prst="rect">
            <a:avLst/>
          </a:prstGeom>
        </p:spPr>
      </p:pic>
      <p:pic>
        <p:nvPicPr>
          <p:cNvPr id="9" name="図 10" descr="シャツ が含まれている画像&#10;&#10;説明は自動で生成されたものです">
            <a:extLst>
              <a:ext uri="{FF2B5EF4-FFF2-40B4-BE49-F238E27FC236}">
                <a16:creationId xmlns:a16="http://schemas.microsoft.com/office/drawing/2014/main" id="{10E67DA4-1916-4C8A-AB75-62B692E4B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721" y="3752096"/>
            <a:ext cx="3357716" cy="251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7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B364895-17DC-4A46-9A20-990FD8F82866}"/>
              </a:ext>
            </a:extLst>
          </p:cNvPr>
          <p:cNvSpPr txBox="1"/>
          <p:nvPr/>
        </p:nvSpPr>
        <p:spPr>
          <a:xfrm>
            <a:off x="4932372" y="934966"/>
            <a:ext cx="232347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3200" b="1">
                <a:ea typeface="游ゴシック"/>
              </a:rPr>
              <a:t>- 目標設定 -</a:t>
            </a:r>
            <a:endParaRPr lang="en-US" altLang="ja-JP" sz="3200" b="1">
              <a:ea typeface="游ゴシック"/>
              <a:cs typeface="Calibri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50BE6F6-2E4B-4412-9D57-41FCA5622F43}"/>
              </a:ext>
            </a:extLst>
          </p:cNvPr>
          <p:cNvGrpSpPr/>
          <p:nvPr/>
        </p:nvGrpSpPr>
        <p:grpSpPr>
          <a:xfrm>
            <a:off x="161104" y="104111"/>
            <a:ext cx="1260623" cy="916012"/>
            <a:chOff x="3404247" y="1805018"/>
            <a:chExt cx="5490218" cy="3995403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C75A87A0-DC11-43B3-B9D3-049B5F704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5496" y="1805018"/>
              <a:ext cx="3995403" cy="3995403"/>
            </a:xfrm>
            <a:prstGeom prst="rect">
              <a:avLst/>
            </a:prstGeom>
          </p:spPr>
        </p:pic>
        <p:pic>
          <p:nvPicPr>
            <p:cNvPr id="14" name="図 4" descr="ロゴ&#10;&#10;説明は自動で生成されたものです">
              <a:extLst>
                <a:ext uri="{FF2B5EF4-FFF2-40B4-BE49-F238E27FC236}">
                  <a16:creationId xmlns:a16="http://schemas.microsoft.com/office/drawing/2014/main" id="{4C45C0ED-648D-4D85-820A-AEBC110B88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04" t="17157" r="4493" b="23284"/>
            <a:stretch/>
          </p:blipFill>
          <p:spPr>
            <a:xfrm>
              <a:off x="3404247" y="2946113"/>
              <a:ext cx="5490218" cy="1182251"/>
            </a:xfrm>
            <a:prstGeom prst="rect">
              <a:avLst/>
            </a:prstGeom>
          </p:spPr>
        </p:pic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5DEDEEF-9728-49E6-A0CA-C5D90493ECA6}"/>
              </a:ext>
            </a:extLst>
          </p:cNvPr>
          <p:cNvSpPr txBox="1"/>
          <p:nvPr/>
        </p:nvSpPr>
        <p:spPr>
          <a:xfrm>
            <a:off x="4212829" y="210262"/>
            <a:ext cx="3766342" cy="7213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4000" b="1">
                <a:ea typeface="游ゴシック"/>
              </a:rPr>
              <a:t>開発コンセプト</a:t>
            </a:r>
            <a:endParaRPr lang="ja-JP" altLang="en-US" sz="4000" b="1" dirty="0">
              <a:ea typeface="游ゴシック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C9CD7EE-0112-42E3-BF0D-208EF3D5C0AE}"/>
              </a:ext>
            </a:extLst>
          </p:cNvPr>
          <p:cNvSpPr txBox="1"/>
          <p:nvPr/>
        </p:nvSpPr>
        <p:spPr>
          <a:xfrm>
            <a:off x="443058" y="2247853"/>
            <a:ext cx="5026578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>
                <a:ea typeface="+mn-lt"/>
                <a:cs typeface="+mn-lt"/>
              </a:rPr>
              <a:t>・お腹の脂肪を取り除きたい</a:t>
            </a:r>
            <a:endParaRPr lang="ja-JP" altLang="en-US" sz="2000">
              <a:cs typeface="Calibri"/>
            </a:endParaRPr>
          </a:p>
          <a:p>
            <a:r>
              <a:rPr lang="ja-JP" altLang="en-US" sz="2000">
                <a:ea typeface="游ゴシック"/>
                <a:cs typeface="Calibri"/>
              </a:rPr>
              <a:t>・やるべきトレーニングを明確にしたい</a:t>
            </a:r>
          </a:p>
          <a:p>
            <a:r>
              <a:rPr lang="ja-JP" altLang="en-US" sz="2000">
                <a:ea typeface="游ゴシック"/>
                <a:cs typeface="Calibri"/>
              </a:rPr>
              <a:t>・成長や、過程を確認したい</a:t>
            </a:r>
          </a:p>
          <a:p>
            <a:r>
              <a:rPr lang="ja-JP" altLang="en-US" sz="2000">
                <a:ea typeface="游ゴシック"/>
                <a:cs typeface="Calibri"/>
              </a:rPr>
              <a:t>・その日の摂取カロリーと</a:t>
            </a:r>
            <a:endParaRPr lang="ja-JP" altLang="en-US" sz="2000" dirty="0">
              <a:ea typeface="游ゴシック"/>
              <a:cs typeface="Calibri"/>
            </a:endParaRPr>
          </a:p>
          <a:p>
            <a:r>
              <a:rPr lang="ja-JP" altLang="en-US" sz="2000">
                <a:ea typeface="游ゴシック"/>
                <a:cs typeface="Calibri"/>
              </a:rPr>
              <a:t>　　体重を記録管理したい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AE1D015-D78E-49B3-A3D5-9AFC2F33C1E3}"/>
              </a:ext>
            </a:extLst>
          </p:cNvPr>
          <p:cNvSpPr txBox="1"/>
          <p:nvPr/>
        </p:nvSpPr>
        <p:spPr>
          <a:xfrm>
            <a:off x="1800486" y="1603231"/>
            <a:ext cx="155103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3200">
                <a:ea typeface="游ゴシック"/>
                <a:cs typeface="Calibri"/>
              </a:rPr>
              <a:t>ニーズ</a:t>
            </a: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9E5BE154-3256-49C7-BD20-E122AB7B2336}"/>
              </a:ext>
            </a:extLst>
          </p:cNvPr>
          <p:cNvSpPr/>
          <p:nvPr/>
        </p:nvSpPr>
        <p:spPr>
          <a:xfrm>
            <a:off x="5473339" y="2779339"/>
            <a:ext cx="977787" cy="4855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68807EF-9046-4DA3-B91E-A1029F60C254}"/>
              </a:ext>
            </a:extLst>
          </p:cNvPr>
          <p:cNvSpPr txBox="1"/>
          <p:nvPr/>
        </p:nvSpPr>
        <p:spPr>
          <a:xfrm>
            <a:off x="6810049" y="1894834"/>
            <a:ext cx="408807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>
                <a:ea typeface="游ゴシック"/>
                <a:cs typeface="Calibri"/>
              </a:rPr>
              <a:t>本アプリーションを使用して</a:t>
            </a:r>
            <a:endParaRPr lang="ja-JP" altLang="en-US" sz="2000" dirty="0">
              <a:ea typeface="游ゴシック"/>
              <a:cs typeface="Calibri"/>
            </a:endParaRPr>
          </a:p>
          <a:p>
            <a:r>
              <a:rPr lang="ja-JP" altLang="en-US" sz="2000">
                <a:ea typeface="游ゴシック"/>
                <a:cs typeface="Calibri"/>
              </a:rPr>
              <a:t>筋力トレーニングを行うことで</a:t>
            </a:r>
          </a:p>
          <a:p>
            <a:r>
              <a:rPr lang="ja-JP" altLang="en-US" sz="2000">
                <a:ea typeface="游ゴシック"/>
                <a:cs typeface="Calibri"/>
              </a:rPr>
              <a:t>引き締まったボディを手に入れる</a:t>
            </a:r>
            <a:endParaRPr lang="ja-JP" altLang="en-US" sz="2000" dirty="0">
              <a:ea typeface="游ゴシック"/>
              <a:cs typeface="Calibri"/>
            </a:endParaRPr>
          </a:p>
          <a:p>
            <a:r>
              <a:rPr lang="ja-JP" altLang="en-US" sz="2000" dirty="0">
                <a:ea typeface="游ゴシック"/>
                <a:cs typeface="Calibri"/>
              </a:rPr>
              <a:t>　　　　　　     +</a:t>
            </a:r>
          </a:p>
          <a:p>
            <a:r>
              <a:rPr lang="ja-JP" altLang="en-US" sz="2000">
                <a:ea typeface="游ゴシック"/>
                <a:cs typeface="Calibri"/>
              </a:rPr>
              <a:t>カロリー管理を行うことで</a:t>
            </a:r>
            <a:endParaRPr lang="ja-JP" altLang="en-US" sz="2000" dirty="0">
              <a:ea typeface="游ゴシック"/>
              <a:cs typeface="Calibri"/>
            </a:endParaRPr>
          </a:p>
          <a:p>
            <a:r>
              <a:rPr lang="ja-JP" altLang="en-US" sz="2000">
                <a:ea typeface="游ゴシック"/>
                <a:cs typeface="Calibri"/>
              </a:rPr>
              <a:t>食生活の改善、生活習慣の改善</a:t>
            </a:r>
          </a:p>
          <a:p>
            <a:r>
              <a:rPr lang="ja-JP" altLang="en-US" sz="2000">
                <a:ea typeface="游ゴシック"/>
                <a:cs typeface="Calibri"/>
              </a:rPr>
              <a:t>に期待</a:t>
            </a:r>
            <a:endParaRPr lang="ja-JP" altLang="en-US" sz="2000" dirty="0">
              <a:ea typeface="游ゴシック"/>
              <a:cs typeface="Calibri"/>
            </a:endParaRPr>
          </a:p>
        </p:txBody>
      </p:sp>
      <p:pic>
        <p:nvPicPr>
          <p:cNvPr id="2" name="図 2" descr="抽象, 挿絵 が含まれている画像&#10;&#10;説明は自動で生成されたものです">
            <a:extLst>
              <a:ext uri="{FF2B5EF4-FFF2-40B4-BE49-F238E27FC236}">
                <a16:creationId xmlns:a16="http://schemas.microsoft.com/office/drawing/2014/main" id="{5A6CCA3B-A741-459D-B274-2A85F3C1B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45" t="-524" r="32810" b="-262"/>
          <a:stretch/>
        </p:blipFill>
        <p:spPr>
          <a:xfrm>
            <a:off x="9864670" y="3914785"/>
            <a:ext cx="1675030" cy="2524169"/>
          </a:xfrm>
          <a:prstGeom prst="rect">
            <a:avLst/>
          </a:prstGeom>
        </p:spPr>
      </p:pic>
      <p:pic>
        <p:nvPicPr>
          <p:cNvPr id="19" name="図 19">
            <a:extLst>
              <a:ext uri="{FF2B5EF4-FFF2-40B4-BE49-F238E27FC236}">
                <a16:creationId xmlns:a16="http://schemas.microsoft.com/office/drawing/2014/main" id="{EC15DFAF-4C77-4B9E-B755-507602C4B1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4332" y="4574366"/>
            <a:ext cx="2398794" cy="179479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ADC4AC3-2411-44DD-96AC-FD6BC2BEFCB7}"/>
              </a:ext>
            </a:extLst>
          </p:cNvPr>
          <p:cNvSpPr txBox="1"/>
          <p:nvPr/>
        </p:nvSpPr>
        <p:spPr>
          <a:xfrm>
            <a:off x="8852974" y="5129077"/>
            <a:ext cx="69828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3200">
                <a:ea typeface="游ゴシック"/>
                <a:cs typeface="Calibri"/>
              </a:rPr>
              <a:t>＝</a:t>
            </a:r>
            <a:endParaRPr lang="ja-JP" altLang="en-US" sz="3200" dirty="0">
              <a:ea typeface="游ゴシック"/>
              <a:cs typeface="Calibri"/>
            </a:endParaRPr>
          </a:p>
        </p:txBody>
      </p:sp>
      <p:pic>
        <p:nvPicPr>
          <p:cNvPr id="22" name="図 22" descr="カレンダー が含まれている画像&#10;&#10;説明は自動で生成されたものです">
            <a:extLst>
              <a:ext uri="{FF2B5EF4-FFF2-40B4-BE49-F238E27FC236}">
                <a16:creationId xmlns:a16="http://schemas.microsoft.com/office/drawing/2014/main" id="{9F119C98-0EC1-46AE-8AC5-9F00E2302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026" y="4490889"/>
            <a:ext cx="1537777" cy="975882"/>
          </a:xfrm>
          <a:prstGeom prst="rect">
            <a:avLst/>
          </a:prstGeom>
        </p:spPr>
      </p:pic>
      <p:pic>
        <p:nvPicPr>
          <p:cNvPr id="23" name="図 23">
            <a:extLst>
              <a:ext uri="{FF2B5EF4-FFF2-40B4-BE49-F238E27FC236}">
                <a16:creationId xmlns:a16="http://schemas.microsoft.com/office/drawing/2014/main" id="{936DEDCE-4A4A-4E5E-932E-AB76D1A3E4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9485" y="5276095"/>
            <a:ext cx="1636794" cy="1222215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60BE53-1C29-41D4-99DA-DE2C4F372804}"/>
              </a:ext>
            </a:extLst>
          </p:cNvPr>
          <p:cNvSpPr txBox="1"/>
          <p:nvPr/>
        </p:nvSpPr>
        <p:spPr>
          <a:xfrm>
            <a:off x="3355381" y="5176432"/>
            <a:ext cx="457202" cy="5804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3200" dirty="0">
                <a:ea typeface="游ゴシック"/>
                <a:cs typeface="Calibri"/>
              </a:rPr>
              <a:t>+</a:t>
            </a:r>
          </a:p>
        </p:txBody>
      </p:sp>
      <p:pic>
        <p:nvPicPr>
          <p:cNvPr id="26" name="図 26">
            <a:extLst>
              <a:ext uri="{FF2B5EF4-FFF2-40B4-BE49-F238E27FC236}">
                <a16:creationId xmlns:a16="http://schemas.microsoft.com/office/drawing/2014/main" id="{67418028-4954-4DFA-B0FC-334CB87906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7655" y="4746571"/>
            <a:ext cx="1916625" cy="1446079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89C28D5-BF89-4340-9AEF-312ED852E456}"/>
              </a:ext>
            </a:extLst>
          </p:cNvPr>
          <p:cNvSpPr txBox="1"/>
          <p:nvPr/>
        </p:nvSpPr>
        <p:spPr>
          <a:xfrm>
            <a:off x="6347415" y="5176431"/>
            <a:ext cx="457202" cy="5804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3200" dirty="0">
                <a:ea typeface="游ゴシック"/>
                <a:cs typeface="Calibri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45718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50BE6F6-2E4B-4412-9D57-41FCA5622F43}"/>
              </a:ext>
            </a:extLst>
          </p:cNvPr>
          <p:cNvGrpSpPr/>
          <p:nvPr/>
        </p:nvGrpSpPr>
        <p:grpSpPr>
          <a:xfrm>
            <a:off x="316087" y="211738"/>
            <a:ext cx="1260623" cy="916012"/>
            <a:chOff x="3404247" y="1805018"/>
            <a:chExt cx="5490218" cy="3995403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C75A87A0-DC11-43B3-B9D3-049B5F704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5496" y="1805018"/>
              <a:ext cx="3995403" cy="3995403"/>
            </a:xfrm>
            <a:prstGeom prst="rect">
              <a:avLst/>
            </a:prstGeom>
          </p:spPr>
        </p:pic>
        <p:pic>
          <p:nvPicPr>
            <p:cNvPr id="14" name="図 4" descr="ロゴ&#10;&#10;説明は自動で生成されたものです">
              <a:extLst>
                <a:ext uri="{FF2B5EF4-FFF2-40B4-BE49-F238E27FC236}">
                  <a16:creationId xmlns:a16="http://schemas.microsoft.com/office/drawing/2014/main" id="{4C45C0ED-648D-4D85-820A-AEBC110B88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04" t="17157" r="4493" b="23284"/>
            <a:stretch/>
          </p:blipFill>
          <p:spPr>
            <a:xfrm>
              <a:off x="3404247" y="2946113"/>
              <a:ext cx="5490218" cy="1182251"/>
            </a:xfrm>
            <a:prstGeom prst="rect">
              <a:avLst/>
            </a:prstGeom>
          </p:spPr>
        </p:pic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5DEDEEF-9728-49E6-A0CA-C5D90493ECA6}"/>
              </a:ext>
            </a:extLst>
          </p:cNvPr>
          <p:cNvSpPr txBox="1"/>
          <p:nvPr/>
        </p:nvSpPr>
        <p:spPr>
          <a:xfrm>
            <a:off x="4943491" y="210062"/>
            <a:ext cx="235880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4000" b="1">
                <a:ea typeface="游ゴシック"/>
                <a:cs typeface="Calibri"/>
              </a:rPr>
              <a:t>基本機能</a:t>
            </a:r>
            <a:endParaRPr lang="ja-JP" altLang="en-US" sz="4000" b="1" dirty="0">
              <a:ea typeface="游ゴシック"/>
            </a:endParaRPr>
          </a:p>
        </p:txBody>
      </p:sp>
      <p:pic>
        <p:nvPicPr>
          <p:cNvPr id="2" name="図 2" descr="グラフィカル ユーザー インターフェイス&#10;&#10;説明は自動で生成されたものです">
            <a:extLst>
              <a:ext uri="{FF2B5EF4-FFF2-40B4-BE49-F238E27FC236}">
                <a16:creationId xmlns:a16="http://schemas.microsoft.com/office/drawing/2014/main" id="{D64BD14D-3DFC-4842-8380-66EEFC490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465" y="1307149"/>
            <a:ext cx="9270774" cy="4337759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A322F07-5248-4094-A789-60B21447E5A4}"/>
              </a:ext>
            </a:extLst>
          </p:cNvPr>
          <p:cNvSpPr/>
          <p:nvPr/>
        </p:nvSpPr>
        <p:spPr>
          <a:xfrm>
            <a:off x="997918" y="1378917"/>
            <a:ext cx="9651999" cy="2923151"/>
          </a:xfrm>
          <a:prstGeom prst="round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5315620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50BE6F6-2E4B-4412-9D57-41FCA5622F43}"/>
              </a:ext>
            </a:extLst>
          </p:cNvPr>
          <p:cNvGrpSpPr/>
          <p:nvPr/>
        </p:nvGrpSpPr>
        <p:grpSpPr>
          <a:xfrm>
            <a:off x="316087" y="211738"/>
            <a:ext cx="1260623" cy="916012"/>
            <a:chOff x="3404247" y="1805018"/>
            <a:chExt cx="5490218" cy="3995403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C75A87A0-DC11-43B3-B9D3-049B5F704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5496" y="1805018"/>
              <a:ext cx="3995403" cy="3995403"/>
            </a:xfrm>
            <a:prstGeom prst="rect">
              <a:avLst/>
            </a:prstGeom>
          </p:spPr>
        </p:pic>
        <p:pic>
          <p:nvPicPr>
            <p:cNvPr id="14" name="図 4" descr="ロゴ&#10;&#10;説明は自動で生成されたものです">
              <a:extLst>
                <a:ext uri="{FF2B5EF4-FFF2-40B4-BE49-F238E27FC236}">
                  <a16:creationId xmlns:a16="http://schemas.microsoft.com/office/drawing/2014/main" id="{4C45C0ED-648D-4D85-820A-AEBC110B88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04" t="17157" r="4493" b="23284"/>
            <a:stretch/>
          </p:blipFill>
          <p:spPr>
            <a:xfrm>
              <a:off x="3404247" y="2946113"/>
              <a:ext cx="5490218" cy="1182251"/>
            </a:xfrm>
            <a:prstGeom prst="rect">
              <a:avLst/>
            </a:prstGeom>
          </p:spPr>
        </p:pic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5DEDEEF-9728-49E6-A0CA-C5D90493ECA6}"/>
              </a:ext>
            </a:extLst>
          </p:cNvPr>
          <p:cNvSpPr txBox="1"/>
          <p:nvPr/>
        </p:nvSpPr>
        <p:spPr>
          <a:xfrm>
            <a:off x="4943491" y="210062"/>
            <a:ext cx="235880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4000" b="1">
                <a:ea typeface="游ゴシック"/>
                <a:cs typeface="Calibri"/>
              </a:rPr>
              <a:t>詳細機能</a:t>
            </a:r>
            <a:endParaRPr lang="ja-JP" altLang="en-US" sz="4000" b="1" dirty="0">
              <a:ea typeface="游ゴシック"/>
            </a:endParaRPr>
          </a:p>
        </p:txBody>
      </p:sp>
      <p:pic>
        <p:nvPicPr>
          <p:cNvPr id="2" name="図 2" descr="グラフィカル ユーザー インターフェイス&#10;&#10;説明は自動で生成されたものです">
            <a:extLst>
              <a:ext uri="{FF2B5EF4-FFF2-40B4-BE49-F238E27FC236}">
                <a16:creationId xmlns:a16="http://schemas.microsoft.com/office/drawing/2014/main" id="{D64BD14D-3DFC-4842-8380-66EEFC490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465" y="1307149"/>
            <a:ext cx="9270774" cy="4337759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A322F07-5248-4094-A789-60B21447E5A4}"/>
              </a:ext>
            </a:extLst>
          </p:cNvPr>
          <p:cNvSpPr/>
          <p:nvPr/>
        </p:nvSpPr>
        <p:spPr>
          <a:xfrm>
            <a:off x="997918" y="1378917"/>
            <a:ext cx="9651999" cy="2923151"/>
          </a:xfrm>
          <a:prstGeom prst="round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748703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50BE6F6-2E4B-4412-9D57-41FCA5622F43}"/>
              </a:ext>
            </a:extLst>
          </p:cNvPr>
          <p:cNvGrpSpPr/>
          <p:nvPr/>
        </p:nvGrpSpPr>
        <p:grpSpPr>
          <a:xfrm>
            <a:off x="316087" y="211738"/>
            <a:ext cx="1260623" cy="916012"/>
            <a:chOff x="3404247" y="1805018"/>
            <a:chExt cx="5490218" cy="3995403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C75A87A0-DC11-43B3-B9D3-049B5F704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5496" y="1805018"/>
              <a:ext cx="3995403" cy="3995403"/>
            </a:xfrm>
            <a:prstGeom prst="rect">
              <a:avLst/>
            </a:prstGeom>
          </p:spPr>
        </p:pic>
        <p:pic>
          <p:nvPicPr>
            <p:cNvPr id="14" name="図 4" descr="ロゴ&#10;&#10;説明は自動で生成されたものです">
              <a:extLst>
                <a:ext uri="{FF2B5EF4-FFF2-40B4-BE49-F238E27FC236}">
                  <a16:creationId xmlns:a16="http://schemas.microsoft.com/office/drawing/2014/main" id="{4C45C0ED-648D-4D85-820A-AEBC110B88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04" t="17157" r="4493" b="23284"/>
            <a:stretch/>
          </p:blipFill>
          <p:spPr>
            <a:xfrm>
              <a:off x="3404247" y="2946113"/>
              <a:ext cx="5490218" cy="1182251"/>
            </a:xfrm>
            <a:prstGeom prst="rect">
              <a:avLst/>
            </a:prstGeom>
          </p:spPr>
        </p:pic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5DEDEEF-9728-49E6-A0CA-C5D90493ECA6}"/>
              </a:ext>
            </a:extLst>
          </p:cNvPr>
          <p:cNvSpPr txBox="1"/>
          <p:nvPr/>
        </p:nvSpPr>
        <p:spPr>
          <a:xfrm>
            <a:off x="4943491" y="210062"/>
            <a:ext cx="235880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4000" b="1">
                <a:ea typeface="游ゴシック"/>
                <a:cs typeface="Calibri"/>
              </a:rPr>
              <a:t>基本機能</a:t>
            </a:r>
            <a:endParaRPr lang="ja-JP" altLang="en-US" sz="4000" b="1" dirty="0">
              <a:ea typeface="游ゴシック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A322F07-5248-4094-A789-60B21447E5A4}"/>
              </a:ext>
            </a:extLst>
          </p:cNvPr>
          <p:cNvSpPr/>
          <p:nvPr/>
        </p:nvSpPr>
        <p:spPr>
          <a:xfrm>
            <a:off x="997918" y="1378917"/>
            <a:ext cx="9651999" cy="2923151"/>
          </a:xfrm>
          <a:prstGeom prst="round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ADA8078-1EDA-4679-8599-9AA61A642DDD}"/>
              </a:ext>
            </a:extLst>
          </p:cNvPr>
          <p:cNvSpPr txBox="1"/>
          <p:nvPr/>
        </p:nvSpPr>
        <p:spPr>
          <a:xfrm>
            <a:off x="4943960" y="26751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  <a:cs typeface="Calibri"/>
              </a:rPr>
              <a:t>体重管理画面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255366981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50BE6F6-2E4B-4412-9D57-41FCA5622F43}"/>
              </a:ext>
            </a:extLst>
          </p:cNvPr>
          <p:cNvGrpSpPr/>
          <p:nvPr/>
        </p:nvGrpSpPr>
        <p:grpSpPr>
          <a:xfrm>
            <a:off x="316087" y="211738"/>
            <a:ext cx="1260623" cy="916012"/>
            <a:chOff x="3404247" y="1805018"/>
            <a:chExt cx="5490218" cy="3995403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C75A87A0-DC11-43B3-B9D3-049B5F704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5496" y="1805018"/>
              <a:ext cx="3995403" cy="3995403"/>
            </a:xfrm>
            <a:prstGeom prst="rect">
              <a:avLst/>
            </a:prstGeom>
          </p:spPr>
        </p:pic>
        <p:pic>
          <p:nvPicPr>
            <p:cNvPr id="14" name="図 4" descr="ロゴ&#10;&#10;説明は自動で生成されたものです">
              <a:extLst>
                <a:ext uri="{FF2B5EF4-FFF2-40B4-BE49-F238E27FC236}">
                  <a16:creationId xmlns:a16="http://schemas.microsoft.com/office/drawing/2014/main" id="{4C45C0ED-648D-4D85-820A-AEBC110B88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04" t="17157" r="4493" b="23284"/>
            <a:stretch/>
          </p:blipFill>
          <p:spPr>
            <a:xfrm>
              <a:off x="3404247" y="2946113"/>
              <a:ext cx="5490218" cy="1182251"/>
            </a:xfrm>
            <a:prstGeom prst="rect">
              <a:avLst/>
            </a:prstGeom>
          </p:spPr>
        </p:pic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5DEDEEF-9728-49E6-A0CA-C5D90493ECA6}"/>
              </a:ext>
            </a:extLst>
          </p:cNvPr>
          <p:cNvSpPr txBox="1"/>
          <p:nvPr/>
        </p:nvSpPr>
        <p:spPr>
          <a:xfrm>
            <a:off x="4943491" y="210062"/>
            <a:ext cx="235880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4000" b="1">
                <a:ea typeface="游ゴシック"/>
                <a:cs typeface="Calibri"/>
              </a:rPr>
              <a:t>詳細機能</a:t>
            </a:r>
            <a:endParaRPr lang="ja-JP" altLang="en-US" sz="4000" b="1" dirty="0">
              <a:ea typeface="游ゴシック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A322F07-5248-4094-A789-60B21447E5A4}"/>
              </a:ext>
            </a:extLst>
          </p:cNvPr>
          <p:cNvSpPr/>
          <p:nvPr/>
        </p:nvSpPr>
        <p:spPr>
          <a:xfrm>
            <a:off x="997918" y="1378917"/>
            <a:ext cx="9651999" cy="2923151"/>
          </a:xfrm>
          <a:prstGeom prst="round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FDCA9E-4D6C-43D9-8386-9BF182C6CAFA}"/>
              </a:ext>
            </a:extLst>
          </p:cNvPr>
          <p:cNvSpPr txBox="1"/>
          <p:nvPr/>
        </p:nvSpPr>
        <p:spPr>
          <a:xfrm>
            <a:off x="4750231" y="26967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  <a:cs typeface="Calibri"/>
              </a:rPr>
              <a:t>体重管理画面</a:t>
            </a:r>
            <a:endParaRPr lang="ja-JP" altLang="en-US" dirty="0">
              <a:ea typeface="游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530231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220</Words>
  <Application>Microsoft Office PowerPoint</Application>
  <PresentationFormat>ワイド画面</PresentationFormat>
  <Paragraphs>46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inthp23@intecs.jp</dc:creator>
  <cp:lastModifiedBy>inthp23@intecs.jp</cp:lastModifiedBy>
  <cp:revision>1203</cp:revision>
  <dcterms:created xsi:type="dcterms:W3CDTF">2021-12-26T06:46:49Z</dcterms:created>
  <dcterms:modified xsi:type="dcterms:W3CDTF">2022-01-23T07:19:02Z</dcterms:modified>
</cp:coreProperties>
</file>