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48" autoAdjust="0"/>
  </p:normalViewPr>
  <p:slideViewPr>
    <p:cSldViewPr snapToGrid="0">
      <p:cViewPr varScale="1">
        <p:scale>
          <a:sx n="67" d="100"/>
          <a:sy n="67" d="100"/>
        </p:scale>
        <p:origin x="91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1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4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5435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0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77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3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1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1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5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1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3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8B15A5-1AC9-43C2-B3A0-787F336D593D}" type="datetimeFigureOut">
              <a:rPr lang="zh-CN" altLang="en-US" smtClean="0"/>
              <a:t>2012/12/19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B7A8-AA50-4ECC-B958-C170BC9D9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12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整合与部署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System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5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98" y="2052638"/>
            <a:ext cx="5901730" cy="4195762"/>
          </a:xfrm>
        </p:spPr>
      </p:pic>
      <p:sp>
        <p:nvSpPr>
          <p:cNvPr id="5" name="文本框 4"/>
          <p:cNvSpPr txBox="1"/>
          <p:nvPr/>
        </p:nvSpPr>
        <p:spPr>
          <a:xfrm>
            <a:off x="4237655" y="3143383"/>
            <a:ext cx="777923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4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385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0" y="2314537"/>
            <a:ext cx="8191780" cy="22289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6313" y="2828925"/>
            <a:ext cx="2257425" cy="471487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38588" y="3686194"/>
            <a:ext cx="2257425" cy="471487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5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385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整合与部署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需要我们通力合作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6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3075" y="2457450"/>
            <a:ext cx="5657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/>
              <a:t>Thanks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860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98" y="2052638"/>
            <a:ext cx="5901730" cy="4195762"/>
          </a:xfrm>
        </p:spPr>
      </p:pic>
      <p:sp>
        <p:nvSpPr>
          <p:cNvPr id="5" name="文本框 4"/>
          <p:cNvSpPr txBox="1"/>
          <p:nvPr/>
        </p:nvSpPr>
        <p:spPr>
          <a:xfrm>
            <a:off x="7287904" y="2784143"/>
            <a:ext cx="184244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现在的登录页面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12779" y="3552461"/>
            <a:ext cx="2340567" cy="852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2198" y="1364776"/>
            <a:ext cx="590173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UAM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8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98" y="2052638"/>
            <a:ext cx="5901730" cy="4195762"/>
          </a:xfrm>
        </p:spPr>
      </p:pic>
      <p:sp>
        <p:nvSpPr>
          <p:cNvPr id="5" name="文本框 4"/>
          <p:cNvSpPr txBox="1"/>
          <p:nvPr/>
        </p:nvSpPr>
        <p:spPr>
          <a:xfrm>
            <a:off x="5568286" y="2310515"/>
            <a:ext cx="1538346" cy="852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87904" y="2784143"/>
            <a:ext cx="184244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登录后的页面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2198" y="1364776"/>
            <a:ext cx="590173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I Exploring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30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98" y="2052638"/>
            <a:ext cx="5901730" cy="4195762"/>
          </a:xfrm>
        </p:spPr>
      </p:pic>
      <p:sp>
        <p:nvSpPr>
          <p:cNvPr id="5" name="文本框 4"/>
          <p:cNvSpPr txBox="1"/>
          <p:nvPr/>
        </p:nvSpPr>
        <p:spPr>
          <a:xfrm>
            <a:off x="7287904" y="2784143"/>
            <a:ext cx="184244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Mediawiki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32198" y="1364776"/>
            <a:ext cx="590173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/>
              <a:t>WikiWiki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66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98" y="2052638"/>
            <a:ext cx="5901730" cy="4195762"/>
          </a:xfrm>
        </p:spPr>
      </p:pic>
      <p:sp>
        <p:nvSpPr>
          <p:cNvPr id="5" name="文本框 4"/>
          <p:cNvSpPr txBox="1"/>
          <p:nvPr/>
        </p:nvSpPr>
        <p:spPr>
          <a:xfrm>
            <a:off x="7287904" y="2784143"/>
            <a:ext cx="1842448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Question2Answer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32198" y="1364776"/>
            <a:ext cx="590173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Q&amp;A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304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组负责整体风格的整合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93"/>
            <a:ext cx="9144000" cy="65008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0746" y="1014332"/>
            <a:ext cx="3002508" cy="42473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9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MEMa</a:t>
            </a:r>
            <a:r>
              <a:rPr lang="zh-CN" altLang="en-US" dirty="0" smtClean="0"/>
              <a:t>的部署为例，遇到一些问题：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插件：服务器是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6.2 x64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路径：相对路径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代码</a:t>
            </a:r>
            <a:r>
              <a:rPr lang="en-US" altLang="zh-CN" dirty="0" smtClean="0"/>
              <a:t>Bug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1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在本地测试通过，没有明显错误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需要我们共同合作，我们组无法通读代码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7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98" y="2052638"/>
            <a:ext cx="5901730" cy="4195762"/>
          </a:xfrm>
        </p:spPr>
      </p:pic>
      <p:sp>
        <p:nvSpPr>
          <p:cNvPr id="5" name="文本框 4"/>
          <p:cNvSpPr txBox="1"/>
          <p:nvPr/>
        </p:nvSpPr>
        <p:spPr>
          <a:xfrm>
            <a:off x="5268036" y="3429986"/>
            <a:ext cx="450376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5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88</Words>
  <Application>Microsoft Office PowerPoint</Application>
  <PresentationFormat>全屏显示(4:3)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Century Gothic</vt:lpstr>
      <vt:lpstr>Wingdings 3</vt:lpstr>
      <vt:lpstr>离子</vt:lpstr>
      <vt:lpstr>整合与部署</vt:lpstr>
      <vt:lpstr>整合</vt:lpstr>
      <vt:lpstr>整合</vt:lpstr>
      <vt:lpstr>整合</vt:lpstr>
      <vt:lpstr>整合</vt:lpstr>
      <vt:lpstr>整合</vt:lpstr>
      <vt:lpstr>部署</vt:lpstr>
      <vt:lpstr>部署</vt:lpstr>
      <vt:lpstr>部署</vt:lpstr>
      <vt:lpstr>部署</vt:lpstr>
      <vt:lpstr>PowerPoint 演示文稿</vt:lpstr>
      <vt:lpstr>PowerPoint 演示文稿</vt:lpstr>
      <vt:lpstr>PowerPoint 演示文稿</vt:lpstr>
      <vt:lpstr>整合与部署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整合和部署</dc:title>
  <dc:creator>Tao Pan</dc:creator>
  <cp:lastModifiedBy>Tao Pan</cp:lastModifiedBy>
  <cp:revision>33</cp:revision>
  <dcterms:created xsi:type="dcterms:W3CDTF">2012-12-18T19:27:13Z</dcterms:created>
  <dcterms:modified xsi:type="dcterms:W3CDTF">2012-12-18T20:22:06Z</dcterms:modified>
</cp:coreProperties>
</file>