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68" r:id="rId14"/>
    <p:sldId id="272" r:id="rId15"/>
    <p:sldId id="271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62" d="100"/>
          <a:sy n="62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DBFD8-7059-4DB4-A6E7-5349FF3CA56D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5F4F-C0EC-4EDE-96DC-F510CC2D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odeschool.com/courses/try-gi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36296" y="6021288"/>
            <a:ext cx="1907704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544522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@</a:t>
            </a:r>
            <a:r>
              <a:rPr lang="en-US" altLang="zh-CN" sz="2800" b="1" dirty="0" err="1" smtClean="0"/>
              <a:t>pantaovay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75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45" y="3162263"/>
            <a:ext cx="311511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GitHub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>
                <a:solidFill>
                  <a:schemeClr val="bg1"/>
                </a:solidFill>
              </a:rPr>
              <a:t>a RIA for </a:t>
            </a:r>
            <a:r>
              <a:rPr lang="en-US" altLang="zh-CN" sz="6600" dirty="0" err="1" smtClean="0">
                <a:solidFill>
                  <a:schemeClr val="bg1"/>
                </a:solidFill>
              </a:rPr>
              <a:t>Git</a:t>
            </a:r>
            <a:endParaRPr lang="en-US" altLang="zh-C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学习\大三上\数据库原理\Introduction to Git and Github\Introduction_to_Git_and_GitHub 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150" y="-166759"/>
            <a:ext cx="9588301" cy="71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564" y="120952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Facebook </a:t>
            </a:r>
            <a:r>
              <a:rPr lang="en-US" altLang="zh-CN" sz="5400" dirty="0"/>
              <a:t>for </a:t>
            </a:r>
            <a:r>
              <a:rPr lang="en-US" altLang="zh-CN" sz="5400" dirty="0" smtClean="0"/>
              <a:t>Programmers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9" r="33870" b="9223"/>
          <a:stretch/>
        </p:blipFill>
        <p:spPr>
          <a:xfrm>
            <a:off x="6228184" y="2805961"/>
            <a:ext cx="2592288" cy="32059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" y="2896756"/>
            <a:ext cx="3024336" cy="30243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64708"/>
            <a:ext cx="3888432" cy="3888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8184" y="3068960"/>
            <a:ext cx="677108" cy="1339964"/>
          </a:xfrm>
          <a:prstGeom prst="rect">
            <a:avLst/>
          </a:prstGeom>
          <a:solidFill>
            <a:schemeClr val="tx1"/>
          </a:solidFill>
        </p:spPr>
        <p:txBody>
          <a:bodyPr vert="eaVert"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CODER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784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Ruby/HTML5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15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88640"/>
            <a:ext cx="6120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Based On </a:t>
            </a:r>
            <a:r>
              <a:rPr lang="en-US" altLang="zh-CN" sz="5400" dirty="0" err="1" smtClean="0"/>
              <a:t>Git</a:t>
            </a:r>
            <a:endParaRPr lang="en-US" altLang="zh-CN" sz="5400" dirty="0"/>
          </a:p>
          <a:p>
            <a:r>
              <a:rPr lang="en-US" altLang="zh-CN" sz="9600" b="1" dirty="0" smtClean="0"/>
              <a:t>Beyond </a:t>
            </a:r>
            <a:r>
              <a:rPr lang="en-US" altLang="zh-CN" sz="9600" b="1" dirty="0" err="1" smtClean="0"/>
              <a:t>Git</a:t>
            </a:r>
            <a:endParaRPr lang="zh-CN" altLang="en-US" sz="9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71896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Ruby/HTML5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In-browser syntax highlighted code editing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Gist: Code snippets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Pages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Speaker Deck: Presentations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3600" dirty="0" smtClean="0"/>
              <a:t>Conversations on code changes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sz="3600" dirty="0"/>
          </a:p>
        </p:txBody>
      </p:sp>
      <p:sp>
        <p:nvSpPr>
          <p:cNvPr id="4" name="同心圆 3"/>
          <p:cNvSpPr/>
          <p:nvPr/>
        </p:nvSpPr>
        <p:spPr>
          <a:xfrm>
            <a:off x="683568" y="5373216"/>
            <a:ext cx="1512168" cy="864096"/>
          </a:xfrm>
          <a:prstGeom prst="donut">
            <a:avLst>
              <a:gd name="adj" fmla="val 745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43" y="-747464"/>
            <a:ext cx="5507569" cy="413116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2008" y="3212976"/>
            <a:ext cx="8028384" cy="4247317"/>
            <a:chOff x="1115616" y="2564904"/>
            <a:chExt cx="8028384" cy="4247317"/>
          </a:xfrm>
        </p:grpSpPr>
        <p:sp>
          <p:nvSpPr>
            <p:cNvPr id="3" name="TextBox 2"/>
            <p:cNvSpPr txBox="1"/>
            <p:nvPr/>
          </p:nvSpPr>
          <p:spPr>
            <a:xfrm>
              <a:off x="2483768" y="3429000"/>
              <a:ext cx="666023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 err="1" smtClean="0"/>
                <a:t>oyhouse</a:t>
              </a:r>
              <a:endParaRPr lang="en-US" altLang="zh-CN" sz="11500" b="1" dirty="0" smtClean="0"/>
            </a:p>
            <a:p>
              <a:r>
                <a:rPr lang="en-US" altLang="zh-CN" sz="5400" b="1" dirty="0" smtClean="0"/>
                <a:t>Social Learning</a:t>
              </a:r>
              <a:endParaRPr lang="zh-CN" altLang="en-US" sz="5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5616" y="2564904"/>
              <a:ext cx="1368152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0" dirty="0" smtClean="0"/>
                <a:t>T</a:t>
              </a:r>
              <a:endParaRPr lang="zh-CN" altLang="en-US" sz="270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2835515"/>
            <a:ext cx="1512168" cy="1186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" y="24616"/>
            <a:ext cx="2587000" cy="258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38" y="4328522"/>
            <a:ext cx="203115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2367171"/>
            <a:ext cx="7902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Beyond </a:t>
            </a:r>
            <a:r>
              <a:rPr lang="en-US" altLang="zh-CN" sz="9600" dirty="0" err="1" smtClean="0"/>
              <a:t>GitHub</a:t>
            </a:r>
            <a:endParaRPr lang="en-US" altLang="zh-CN" sz="9600" dirty="0" smtClean="0"/>
          </a:p>
          <a:p>
            <a:r>
              <a:rPr lang="en-US" altLang="zh-CN" sz="3600" dirty="0" smtClean="0"/>
              <a:t>But Should Learn From </a:t>
            </a:r>
            <a:r>
              <a:rPr lang="en-US" altLang="zh-CN" sz="3600" dirty="0" err="1" smtClean="0"/>
              <a:t>GitHub</a:t>
            </a:r>
            <a:r>
              <a:rPr lang="en-US" altLang="zh-CN" sz="3600" dirty="0" smtClean="0"/>
              <a:t> Now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138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 smtClean="0">
                <a:solidFill>
                  <a:schemeClr val="bg1"/>
                </a:solidFill>
              </a:rPr>
              <a:t>Workflow</a:t>
            </a:r>
            <a:endParaRPr lang="en-US" altLang="zh-CN" sz="13800" b="1" dirty="0">
              <a:solidFill>
                <a:schemeClr val="bg1"/>
              </a:solidFill>
            </a:endParaRPr>
          </a:p>
          <a:p>
            <a:r>
              <a:rPr lang="en-US" altLang="zh-CN" sz="6600" dirty="0" smtClean="0">
                <a:solidFill>
                  <a:schemeClr val="bg1"/>
                </a:solidFill>
              </a:rPr>
              <a:t>Level </a:t>
            </a:r>
            <a:r>
              <a:rPr lang="en-US" altLang="zh-CN" sz="6600" dirty="0">
                <a:solidFill>
                  <a:schemeClr val="bg1"/>
                </a:solidFill>
              </a:rPr>
              <a:t>and privilege</a:t>
            </a:r>
          </a:p>
        </p:txBody>
      </p:sp>
    </p:spTree>
    <p:extLst>
      <p:ext uri="{BB962C8B-B14F-4D97-AF65-F5344CB8AC3E}">
        <p14:creationId xmlns:p14="http://schemas.microsoft.com/office/powerpoint/2010/main" val="3542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</p:spTree>
    <p:extLst>
      <p:ext uri="{BB962C8B-B14F-4D97-AF65-F5344CB8AC3E}">
        <p14:creationId xmlns:p14="http://schemas.microsoft.com/office/powerpoint/2010/main" val="35456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1" y="576104"/>
            <a:ext cx="8081218" cy="57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1979712" y="2924944"/>
            <a:ext cx="6936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9812" y="42423"/>
            <a:ext cx="248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ToyhouseChina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383032" y="202438"/>
            <a:ext cx="4349208" cy="2578490"/>
            <a:chOff x="3034962" y="304033"/>
            <a:chExt cx="4349208" cy="25784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4962" y="304033"/>
              <a:ext cx="2401134" cy="25784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402873"/>
              <a:ext cx="1948074" cy="1948074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8120" y="4323006"/>
            <a:ext cx="2744881" cy="2274346"/>
            <a:chOff x="836635" y="3861048"/>
            <a:chExt cx="2744881" cy="227434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35" y="4334918"/>
              <a:ext cx="1676634" cy="180047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316" y="3861048"/>
              <a:ext cx="1219200" cy="12192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083923" y="4323006"/>
            <a:ext cx="2744881" cy="2274346"/>
            <a:chOff x="836635" y="3861048"/>
            <a:chExt cx="2744881" cy="227434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35" y="4334918"/>
              <a:ext cx="1676634" cy="18004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316" y="3861048"/>
              <a:ext cx="1219200" cy="121920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147599" y="4323006"/>
            <a:ext cx="2744881" cy="2274346"/>
            <a:chOff x="836635" y="3861048"/>
            <a:chExt cx="2744881" cy="227434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35" y="4334918"/>
              <a:ext cx="1676634" cy="18004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316" y="3861048"/>
              <a:ext cx="1219200" cy="1219200"/>
            </a:xfrm>
            <a:prstGeom prst="rect">
              <a:avLst/>
            </a:prstGeom>
          </p:spPr>
        </p:pic>
      </p:grpSp>
      <p:sp>
        <p:nvSpPr>
          <p:cNvPr id="25" name="下箭头 24"/>
          <p:cNvSpPr/>
          <p:nvPr/>
        </p:nvSpPr>
        <p:spPr>
          <a:xfrm rot="2700000">
            <a:off x="3731810" y="2011156"/>
            <a:ext cx="458647" cy="2905294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600000">
            <a:off x="5329017" y="2613398"/>
            <a:ext cx="458647" cy="1487450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-2700000">
            <a:off x="6980227" y="2045706"/>
            <a:ext cx="433158" cy="2446520"/>
          </a:xfrm>
          <a:prstGeom prst="downArrow">
            <a:avLst>
              <a:gd name="adj1" fmla="val 50000"/>
              <a:gd name="adj2" fmla="val 4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 rot="-2700000">
            <a:off x="2633122" y="3200011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 rot="6000000">
            <a:off x="4359574" y="3507177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sp>
        <p:nvSpPr>
          <p:cNvPr id="30" name="TextBox 27"/>
          <p:cNvSpPr txBox="1"/>
          <p:nvPr/>
        </p:nvSpPr>
        <p:spPr>
          <a:xfrm rot="-2700000">
            <a:off x="7371897" y="2481775"/>
            <a:ext cx="156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FORK</a:t>
            </a:r>
            <a:endParaRPr lang="zh-CN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35696" y="59280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-2700000">
            <a:off x="1630908" y="5738220"/>
            <a:ext cx="650441" cy="23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048" y="59752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-2700000">
            <a:off x="4799260" y="5785386"/>
            <a:ext cx="650441" cy="23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56376" y="604722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6" name="右箭头 35"/>
          <p:cNvSpPr/>
          <p:nvPr/>
        </p:nvSpPr>
        <p:spPr>
          <a:xfrm rot="-2700000">
            <a:off x="7751588" y="5857394"/>
            <a:ext cx="650441" cy="23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箭头 41"/>
          <p:cNvSpPr/>
          <p:nvPr/>
        </p:nvSpPr>
        <p:spPr>
          <a:xfrm>
            <a:off x="1191636" y="1563347"/>
            <a:ext cx="788076" cy="2153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8310" y="2204864"/>
            <a:ext cx="923330" cy="1296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/>
              <a:t>PULL REQUEST</a:t>
            </a:r>
            <a:endParaRPr lang="zh-CN" altLang="en-US" sz="2400" b="1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57" y="550038"/>
            <a:ext cx="1444333" cy="144433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884368" y="764704"/>
            <a:ext cx="553998" cy="10292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b="1" dirty="0" smtClean="0"/>
              <a:t>MERGE</a:t>
            </a:r>
            <a:endParaRPr lang="zh-CN" altLang="en-US" sz="2400" b="1" dirty="0"/>
          </a:p>
        </p:txBody>
      </p:sp>
      <p:sp>
        <p:nvSpPr>
          <p:cNvPr id="47" name="左右箭头 46"/>
          <p:cNvSpPr/>
          <p:nvPr/>
        </p:nvSpPr>
        <p:spPr>
          <a:xfrm>
            <a:off x="5904750" y="4653412"/>
            <a:ext cx="1737799" cy="1437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859567" y="4191471"/>
            <a:ext cx="252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FETCH&amp;PULL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5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48478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GitHub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is productivity!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2420888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Just Learn by playing with it!</a:t>
            </a:r>
          </a:p>
        </p:txBody>
      </p:sp>
    </p:spTree>
    <p:extLst>
      <p:ext uri="{BB962C8B-B14F-4D97-AF65-F5344CB8AC3E}">
        <p14:creationId xmlns:p14="http://schemas.microsoft.com/office/powerpoint/2010/main" val="24513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1850" y="3086874"/>
            <a:ext cx="27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Thanks!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373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3" y="548680"/>
            <a:ext cx="9180406" cy="4680520"/>
          </a:xfrm>
        </p:spPr>
      </p:pic>
      <p:sp>
        <p:nvSpPr>
          <p:cNvPr id="5" name="同心圆 4"/>
          <p:cNvSpPr/>
          <p:nvPr/>
        </p:nvSpPr>
        <p:spPr>
          <a:xfrm>
            <a:off x="971600" y="620688"/>
            <a:ext cx="5472608" cy="1512168"/>
          </a:xfrm>
          <a:prstGeom prst="donut">
            <a:avLst>
              <a:gd name="adj" fmla="val 745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574" y="2036311"/>
            <a:ext cx="76688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a</a:t>
            </a:r>
            <a:r>
              <a:rPr lang="en-US" altLang="zh-CN" sz="6600" dirty="0" smtClean="0">
                <a:solidFill>
                  <a:schemeClr val="bg1"/>
                </a:solidFill>
              </a:rPr>
              <a:t> </a:t>
            </a:r>
            <a:r>
              <a:rPr lang="en-US" altLang="zh-CN" sz="6600" dirty="0">
                <a:solidFill>
                  <a:schemeClr val="bg1"/>
                </a:solidFill>
              </a:rPr>
              <a:t>b</a:t>
            </a:r>
            <a:r>
              <a:rPr lang="en-US" altLang="zh-CN" sz="6600" dirty="0" smtClean="0">
                <a:solidFill>
                  <a:schemeClr val="bg1"/>
                </a:solidFill>
              </a:rPr>
              <a:t>rief introduction to</a:t>
            </a:r>
          </a:p>
          <a:p>
            <a:r>
              <a:rPr lang="en-US" altLang="zh-CN" sz="13800" b="1" dirty="0" err="1" smtClean="0">
                <a:solidFill>
                  <a:schemeClr val="bg1"/>
                </a:solidFill>
              </a:rPr>
              <a:t>Git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" y="0"/>
            <a:ext cx="914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79568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</a:t>
            </a:r>
            <a:r>
              <a:rPr lang="en-US" altLang="zh-CN" sz="4000" dirty="0"/>
              <a:t>a distributed revision control and source code </a:t>
            </a:r>
            <a:r>
              <a:rPr lang="en-US" altLang="zh-CN" sz="4000" dirty="0" smtClean="0"/>
              <a:t>management system </a:t>
            </a:r>
            <a:r>
              <a:rPr lang="en-US" altLang="zh-CN" sz="4000" dirty="0"/>
              <a:t>with an emphasis on speed.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720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3558" y="2151728"/>
            <a:ext cx="79568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In software development, </a:t>
            </a:r>
            <a:r>
              <a:rPr lang="en-US" altLang="zh-CN" sz="4000" dirty="0" err="1" smtClean="0"/>
              <a:t>Git</a:t>
            </a:r>
            <a:r>
              <a:rPr lang="en-US" altLang="zh-CN" sz="4000" dirty="0" smtClean="0"/>
              <a:t> is a distributed revision control and source code management system with an emphasis on speed.</a:t>
            </a:r>
            <a:endParaRPr lang="zh-CN" altLang="en-US" sz="4000" dirty="0"/>
          </a:p>
        </p:txBody>
      </p:sp>
      <p:sp>
        <p:nvSpPr>
          <p:cNvPr id="4" name="同心圆 3"/>
          <p:cNvSpPr/>
          <p:nvPr/>
        </p:nvSpPr>
        <p:spPr>
          <a:xfrm>
            <a:off x="467544" y="2575168"/>
            <a:ext cx="2664296" cy="1141864"/>
          </a:xfrm>
          <a:prstGeom prst="donut">
            <a:avLst>
              <a:gd name="adj" fmla="val 745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932040" y="3933056"/>
            <a:ext cx="1512168" cy="864096"/>
          </a:xfrm>
          <a:prstGeom prst="donut">
            <a:avLst>
              <a:gd name="adj" fmla="val 745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Google 云端硬盘\学习\大三上\Database\We Are SA!\GitHub\Pictures\github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1" y="836712"/>
            <a:ext cx="8791239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23728" y="5373216"/>
            <a:ext cx="13681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53639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Core Team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60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学习\大三上\数据库原理\Introduction to Git and Github\git-comm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5" y="127149"/>
            <a:ext cx="8706131" cy="660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157</Words>
  <Application>Microsoft Office PowerPoint</Application>
  <PresentationFormat>全屏显示(4:3)</PresentationFormat>
  <Paragraphs>50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pantaovay</dc:creator>
  <cp:lastModifiedBy>pantao</cp:lastModifiedBy>
  <cp:revision>155</cp:revision>
  <dcterms:created xsi:type="dcterms:W3CDTF">2012-10-09T06:17:27Z</dcterms:created>
  <dcterms:modified xsi:type="dcterms:W3CDTF">2012-10-09T11:58:08Z</dcterms:modified>
</cp:coreProperties>
</file>