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58" r:id="rId3"/>
    <p:sldId id="259" r:id="rId4"/>
    <p:sldId id="260" r:id="rId5"/>
    <p:sldId id="261" r:id="rId6"/>
    <p:sldId id="286" r:id="rId7"/>
    <p:sldId id="282" r:id="rId8"/>
    <p:sldId id="265" r:id="rId9"/>
    <p:sldId id="283" r:id="rId10"/>
    <p:sldId id="285" r:id="rId11"/>
    <p:sldId id="284" r:id="rId12"/>
    <p:sldId id="267" r:id="rId13"/>
    <p:sldId id="266" r:id="rId14"/>
    <p:sldId id="269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>
        <p:scale>
          <a:sx n="70" d="100"/>
          <a:sy n="70" d="100"/>
        </p:scale>
        <p:origin x="-390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DBFD8-7059-4DB4-A6E7-5349FF3CA56D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5F4F-C0EC-4EDE-96DC-F510CC2D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deschool.com/courses/try-gi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36296" y="6021288"/>
            <a:ext cx="1907704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445224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pantaovay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@We Are SA!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7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Google 云端硬盘\学习\大三上\Database\We Are SA!\GitHub\Pictures\github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1" y="836712"/>
            <a:ext cx="879123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23728" y="5373216"/>
            <a:ext cx="13681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53639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Core Team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652120" y="6021288"/>
            <a:ext cx="3346814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GotGitHub</a:t>
            </a:r>
            <a:endParaRPr lang="zh-CN" altLang="en-US" sz="3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53639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Free Coder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87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954297"/>
            <a:ext cx="5328590" cy="49494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1800" y="6021288"/>
            <a:ext cx="6228184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 successful </a:t>
            </a:r>
            <a:r>
              <a:rPr lang="en-US" altLang="zh-CN" sz="3200" i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Git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 branching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model</a:t>
            </a:r>
            <a:endParaRPr lang="en-US" altLang="zh-CN" sz="32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45" y="3162263"/>
            <a:ext cx="311511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GitHub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>
                <a:solidFill>
                  <a:schemeClr val="bg1"/>
                </a:solidFill>
              </a:rPr>
              <a:t>a RIA for 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Git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学习\大三上\数据库原理\Introduction to Git and Github\Introduction_to_Git_and_GitHub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150" y="-166759"/>
            <a:ext cx="9588301" cy="71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564" y="120952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Facebook </a:t>
            </a:r>
            <a:r>
              <a:rPr lang="en-US" altLang="zh-CN" sz="5400" dirty="0"/>
              <a:t>for </a:t>
            </a:r>
            <a:r>
              <a:rPr lang="en-US" altLang="zh-CN" sz="5400" dirty="0" smtClean="0"/>
              <a:t>Programmers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9" r="33870" b="9223"/>
          <a:stretch/>
        </p:blipFill>
        <p:spPr>
          <a:xfrm>
            <a:off x="6228184" y="2805961"/>
            <a:ext cx="2592288" cy="32059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" y="2896756"/>
            <a:ext cx="3024336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64708"/>
            <a:ext cx="3888432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6092" y="2896756"/>
            <a:ext cx="600164" cy="1684372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</a:rPr>
              <a:t>CODER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78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 on Rails/HTML5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1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 on Rails/HTML5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  <p:sp>
        <p:nvSpPr>
          <p:cNvPr id="4" name="同心圆 3"/>
          <p:cNvSpPr/>
          <p:nvPr/>
        </p:nvSpPr>
        <p:spPr>
          <a:xfrm>
            <a:off x="683568" y="5373216"/>
            <a:ext cx="1512168" cy="864096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43" y="-747464"/>
            <a:ext cx="5507569" cy="413116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2008" y="3212976"/>
            <a:ext cx="8028384" cy="4247317"/>
            <a:chOff x="1115616" y="2564904"/>
            <a:chExt cx="8028384" cy="4247317"/>
          </a:xfrm>
        </p:grpSpPr>
        <p:sp>
          <p:nvSpPr>
            <p:cNvPr id="3" name="TextBox 2"/>
            <p:cNvSpPr txBox="1"/>
            <p:nvPr/>
          </p:nvSpPr>
          <p:spPr>
            <a:xfrm>
              <a:off x="2483768" y="3429000"/>
              <a:ext cx="666023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 err="1" smtClean="0"/>
                <a:t>oyhouse</a:t>
              </a:r>
              <a:endParaRPr lang="en-US" altLang="zh-CN" sz="11500" b="1" dirty="0" smtClean="0"/>
            </a:p>
            <a:p>
              <a:r>
                <a:rPr lang="en-US" altLang="zh-CN" sz="5400" b="1" dirty="0" smtClean="0"/>
                <a:t>Social Learning</a:t>
              </a:r>
              <a:endParaRPr lang="zh-CN" altLang="en-US" sz="5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5616" y="2564904"/>
              <a:ext cx="136815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0" dirty="0" smtClean="0"/>
                <a:t>T</a:t>
              </a:r>
              <a:endParaRPr lang="zh-CN" altLang="en-US" sz="270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2835515"/>
            <a:ext cx="1512168" cy="1186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" y="0"/>
            <a:ext cx="2587000" cy="258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38" y="4328522"/>
            <a:ext cx="203115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</p:spTree>
    <p:extLst>
      <p:ext uri="{BB962C8B-B14F-4D97-AF65-F5344CB8AC3E}">
        <p14:creationId xmlns:p14="http://schemas.microsoft.com/office/powerpoint/2010/main" val="35456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2367171"/>
            <a:ext cx="7902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Beyond </a:t>
            </a:r>
            <a:r>
              <a:rPr lang="en-US" altLang="zh-CN" sz="9600" dirty="0" err="1" smtClean="0"/>
              <a:t>GitHub</a:t>
            </a:r>
            <a:endParaRPr lang="en-US" altLang="zh-CN" sz="9600" dirty="0" smtClean="0"/>
          </a:p>
          <a:p>
            <a:r>
              <a:rPr lang="en-US" altLang="zh-CN" sz="3600" dirty="0" smtClean="0"/>
              <a:t>But We Should Learn From </a:t>
            </a: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Now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38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</a:rPr>
              <a:t>Workflow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>
                <a:solidFill>
                  <a:schemeClr val="bg1"/>
                </a:solidFill>
              </a:rPr>
              <a:t>l</a:t>
            </a:r>
            <a:r>
              <a:rPr lang="en-US" altLang="zh-CN" sz="6600" dirty="0" smtClean="0">
                <a:solidFill>
                  <a:schemeClr val="bg1"/>
                </a:solidFill>
              </a:rPr>
              <a:t>evel </a:t>
            </a:r>
            <a:r>
              <a:rPr lang="en-US" altLang="zh-CN" sz="6600" dirty="0">
                <a:solidFill>
                  <a:schemeClr val="bg1"/>
                </a:solidFill>
              </a:rPr>
              <a:t>and privilege</a:t>
            </a:r>
          </a:p>
        </p:txBody>
      </p:sp>
    </p:spTree>
    <p:extLst>
      <p:ext uri="{BB962C8B-B14F-4D97-AF65-F5344CB8AC3E}">
        <p14:creationId xmlns:p14="http://schemas.microsoft.com/office/powerpoint/2010/main" val="354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1" y="576104"/>
            <a:ext cx="8081218" cy="57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3528" y="116632"/>
            <a:ext cx="8712968" cy="6722028"/>
            <a:chOff x="323528" y="116632"/>
            <a:chExt cx="8712968" cy="6722028"/>
          </a:xfrm>
        </p:grpSpPr>
        <p:grpSp>
          <p:nvGrpSpPr>
            <p:cNvPr id="6" name="组合 5"/>
            <p:cNvGrpSpPr/>
            <p:nvPr/>
          </p:nvGrpSpPr>
          <p:grpSpPr>
            <a:xfrm>
              <a:off x="323528" y="116632"/>
              <a:ext cx="8712968" cy="6624736"/>
              <a:chOff x="323528" y="116632"/>
              <a:chExt cx="8712968" cy="6624736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1979712" y="2924944"/>
                <a:ext cx="693635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409812" y="116632"/>
                <a:ext cx="2482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err="1" smtClean="0"/>
                  <a:t>ToyhouseChina</a:t>
                </a:r>
                <a:endParaRPr lang="zh-CN" altLang="en-US" sz="2800" b="1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2311024" y="188640"/>
                <a:ext cx="4349208" cy="2578490"/>
                <a:chOff x="3034962" y="304033"/>
                <a:chExt cx="4349208" cy="2578490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4962" y="304033"/>
                  <a:ext cx="2401134" cy="2578490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6096" y="402873"/>
                  <a:ext cx="1948074" cy="1948074"/>
                </a:xfrm>
                <a:prstGeom prst="rect">
                  <a:avLst/>
                </a:prstGeom>
              </p:spPr>
            </p:pic>
          </p:grpSp>
          <p:sp>
            <p:nvSpPr>
              <p:cNvPr id="25" name="下箭头 24"/>
              <p:cNvSpPr/>
              <p:nvPr/>
            </p:nvSpPr>
            <p:spPr>
              <a:xfrm rot="2700000">
                <a:off x="3731810" y="2011156"/>
                <a:ext cx="458647" cy="2905294"/>
              </a:xfrm>
              <a:prstGeom prst="downArrow">
                <a:avLst>
                  <a:gd name="adj1" fmla="val 50000"/>
                  <a:gd name="adj2" fmla="val 466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下箭头 25"/>
              <p:cNvSpPr/>
              <p:nvPr/>
            </p:nvSpPr>
            <p:spPr>
              <a:xfrm rot="600000">
                <a:off x="5329017" y="2613398"/>
                <a:ext cx="458647" cy="1487450"/>
              </a:xfrm>
              <a:prstGeom prst="downArrow">
                <a:avLst>
                  <a:gd name="adj1" fmla="val 50000"/>
                  <a:gd name="adj2" fmla="val 466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下箭头 26"/>
              <p:cNvSpPr/>
              <p:nvPr/>
            </p:nvSpPr>
            <p:spPr>
              <a:xfrm rot="-2700000">
                <a:off x="6980227" y="2045706"/>
                <a:ext cx="433158" cy="2446520"/>
              </a:xfrm>
              <a:prstGeom prst="downArrow">
                <a:avLst>
                  <a:gd name="adj1" fmla="val 50000"/>
                  <a:gd name="adj2" fmla="val 466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-2700000">
                <a:off x="2633122" y="3272019"/>
                <a:ext cx="1569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FORK</a:t>
                </a:r>
                <a:endParaRPr lang="zh-CN" altLang="en-US" sz="2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6000000">
                <a:off x="4359574" y="3507177"/>
                <a:ext cx="1569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FORK</a:t>
                </a:r>
                <a:endParaRPr lang="zh-CN" altLang="en-US" sz="2400" b="1" dirty="0"/>
              </a:p>
            </p:txBody>
          </p:sp>
          <p:sp>
            <p:nvSpPr>
              <p:cNvPr id="30" name="TextBox 27"/>
              <p:cNvSpPr txBox="1"/>
              <p:nvPr/>
            </p:nvSpPr>
            <p:spPr>
              <a:xfrm rot="2700000">
                <a:off x="7383313" y="3406148"/>
                <a:ext cx="1569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 smtClean="0"/>
                  <a:t>FORK</a:t>
                </a:r>
                <a:endParaRPr lang="zh-CN" altLang="en-US" sz="2400" b="1" dirty="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323528" y="4467022"/>
                <a:ext cx="3050031" cy="2274346"/>
                <a:chOff x="18120" y="4323006"/>
                <a:chExt cx="3050031" cy="2274346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8120" y="4323006"/>
                  <a:ext cx="2744881" cy="2274346"/>
                  <a:chOff x="836635" y="3861048"/>
                  <a:chExt cx="2744881" cy="2274346"/>
                </a:xfrm>
              </p:grpSpPr>
              <p:pic>
                <p:nvPicPr>
                  <p:cNvPr id="2" name="图片 1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6635" y="4334918"/>
                    <a:ext cx="1676634" cy="1800476"/>
                  </a:xfrm>
                  <a:prstGeom prst="rect">
                    <a:avLst/>
                  </a:prstGeom>
                </p:spPr>
              </p:pic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2316" y="3861048"/>
                    <a:ext cx="1219200" cy="12192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1" name="TextBox 30"/>
                <p:cNvSpPr txBox="1"/>
                <p:nvPr/>
              </p:nvSpPr>
              <p:spPr>
                <a:xfrm rot="-2700000">
                  <a:off x="1627991" y="5612279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PUSH</a:t>
                  </a:r>
                  <a:endParaRPr lang="zh-CN" altLang="en-US" dirty="0"/>
                </a:p>
              </p:txBody>
            </p:sp>
            <p:sp>
              <p:nvSpPr>
                <p:cNvPr id="32" name="右箭头 31"/>
                <p:cNvSpPr/>
                <p:nvPr/>
              </p:nvSpPr>
              <p:spPr>
                <a:xfrm rot="-2700000">
                  <a:off x="1630908" y="5738220"/>
                  <a:ext cx="650441" cy="23093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上箭头 41"/>
              <p:cNvSpPr/>
              <p:nvPr/>
            </p:nvSpPr>
            <p:spPr>
              <a:xfrm>
                <a:off x="1191636" y="1563347"/>
                <a:ext cx="788076" cy="215368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8310" y="2204864"/>
                <a:ext cx="923330" cy="12961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400" b="1" dirty="0" smtClean="0"/>
                  <a:t>PULL REQUEST</a:t>
                </a:r>
                <a:endParaRPr lang="zh-CN" altLang="en-US" sz="2400" b="1" dirty="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6792739" y="624247"/>
                <a:ext cx="1716775" cy="1444333"/>
                <a:chOff x="6743657" y="550038"/>
                <a:chExt cx="1716775" cy="1444333"/>
              </a:xfrm>
            </p:grpSpPr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3657" y="550038"/>
                  <a:ext cx="1444333" cy="1444333"/>
                </a:xfrm>
                <a:prstGeom prst="rect">
                  <a:avLst/>
                </a:prstGeom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>
                  <a:off x="7906434" y="757576"/>
                  <a:ext cx="553998" cy="102925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CN" sz="2400" b="1" dirty="0" smtClean="0"/>
                    <a:t>MERGE</a:t>
                  </a:r>
                  <a:endParaRPr lang="zh-CN" altLang="en-US" sz="2400" b="1" dirty="0"/>
                </a:p>
              </p:txBody>
            </p:sp>
          </p:grpSp>
          <p:sp>
            <p:nvSpPr>
              <p:cNvPr id="47" name="左右箭头 46"/>
              <p:cNvSpPr/>
              <p:nvPr/>
            </p:nvSpPr>
            <p:spPr>
              <a:xfrm>
                <a:off x="5963606" y="4653136"/>
                <a:ext cx="1600698" cy="21561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99527" y="4253026"/>
                <a:ext cx="2528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/>
                  <a:t>FETCH or PULL</a:t>
                </a:r>
                <a:endParaRPr lang="zh-CN" altLang="en-US" sz="2000" b="1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986465" y="4467022"/>
                <a:ext cx="3050031" cy="2274346"/>
                <a:chOff x="18120" y="4323006"/>
                <a:chExt cx="3050031" cy="2274346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18120" y="4323006"/>
                  <a:ext cx="2744881" cy="2274346"/>
                  <a:chOff x="836635" y="3861048"/>
                  <a:chExt cx="2744881" cy="2274346"/>
                </a:xfrm>
              </p:grpSpPr>
              <p:pic>
                <p:nvPicPr>
                  <p:cNvPr id="43" name="图片 42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6635" y="4334918"/>
                    <a:ext cx="1676634" cy="1800476"/>
                  </a:xfrm>
                  <a:prstGeom prst="rect">
                    <a:avLst/>
                  </a:prstGeom>
                </p:spPr>
              </p:pic>
              <p:pic>
                <p:nvPicPr>
                  <p:cNvPr id="49" name="图片 48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2316" y="3861048"/>
                    <a:ext cx="1219200" cy="12192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38"/>
                <p:cNvSpPr txBox="1"/>
                <p:nvPr/>
              </p:nvSpPr>
              <p:spPr>
                <a:xfrm rot="-2700000">
                  <a:off x="1627991" y="5612279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PUSH</a:t>
                  </a:r>
                  <a:endParaRPr lang="zh-CN" altLang="en-US" dirty="0"/>
                </a:p>
              </p:txBody>
            </p:sp>
            <p:sp>
              <p:nvSpPr>
                <p:cNvPr id="41" name="右箭头 40"/>
                <p:cNvSpPr/>
                <p:nvPr/>
              </p:nvSpPr>
              <p:spPr>
                <a:xfrm rot="-2700000">
                  <a:off x="1630908" y="5738220"/>
                  <a:ext cx="650441" cy="23093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3250161" y="4467022"/>
                <a:ext cx="3050031" cy="2274346"/>
                <a:chOff x="18120" y="4323006"/>
                <a:chExt cx="3050031" cy="2274346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18120" y="4323006"/>
                  <a:ext cx="2744881" cy="2274346"/>
                  <a:chOff x="836635" y="3861048"/>
                  <a:chExt cx="2744881" cy="2274346"/>
                </a:xfrm>
              </p:grpSpPr>
              <p:pic>
                <p:nvPicPr>
                  <p:cNvPr id="54" name="图片 53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6635" y="4334918"/>
                    <a:ext cx="1676634" cy="1800476"/>
                  </a:xfrm>
                  <a:prstGeom prst="rect">
                    <a:avLst/>
                  </a:prstGeom>
                </p:spPr>
              </p:pic>
              <p:pic>
                <p:nvPicPr>
                  <p:cNvPr id="55" name="图片 54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2316" y="3861048"/>
                    <a:ext cx="1219200" cy="12192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TextBox 51"/>
                <p:cNvSpPr txBox="1"/>
                <p:nvPr/>
              </p:nvSpPr>
              <p:spPr>
                <a:xfrm rot="-2700000">
                  <a:off x="1627991" y="5612279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PUSH</a:t>
                  </a:r>
                  <a:endParaRPr lang="zh-CN" altLang="en-US" dirty="0"/>
                </a:p>
              </p:txBody>
            </p:sp>
            <p:sp>
              <p:nvSpPr>
                <p:cNvPr id="53" name="右箭头 52"/>
                <p:cNvSpPr/>
                <p:nvPr/>
              </p:nvSpPr>
              <p:spPr>
                <a:xfrm rot="-2700000">
                  <a:off x="1630908" y="5738220"/>
                  <a:ext cx="650441" cy="23093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01" y="6419867"/>
              <a:ext cx="418793" cy="4187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247300" y="6560832"/>
              <a:ext cx="10477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/>
                <a:t>LOCAL COMMIT</a:t>
              </a:r>
              <a:endParaRPr lang="zh-CN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5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59632" y="2607005"/>
            <a:ext cx="6624736" cy="1643990"/>
            <a:chOff x="1259632" y="1484784"/>
            <a:chExt cx="6624736" cy="1643990"/>
          </a:xfrm>
        </p:grpSpPr>
        <p:sp>
          <p:nvSpPr>
            <p:cNvPr id="2" name="TextBox 1"/>
            <p:cNvSpPr txBox="1"/>
            <p:nvPr/>
          </p:nvSpPr>
          <p:spPr>
            <a:xfrm>
              <a:off x="1259632" y="1484784"/>
              <a:ext cx="6624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 smtClean="0"/>
                <a:t>GitHub</a:t>
              </a:r>
              <a:r>
                <a:rPr lang="en-US" altLang="zh-CN" sz="4000" dirty="0"/>
                <a:t> </a:t>
              </a:r>
              <a:r>
                <a:rPr lang="en-US" altLang="zh-CN" sz="4000" dirty="0" smtClean="0"/>
                <a:t>is productivity!</a:t>
              </a:r>
              <a:endParaRPr lang="zh-CN" altLang="en-US" sz="40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9632" y="2420888"/>
              <a:ext cx="6624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Just learn by playing with it!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2743206" cy="8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801" y="2767281"/>
            <a:ext cx="3582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Thanks!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373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  <p:sp>
        <p:nvSpPr>
          <p:cNvPr id="5" name="同心圆 4"/>
          <p:cNvSpPr/>
          <p:nvPr/>
        </p:nvSpPr>
        <p:spPr>
          <a:xfrm>
            <a:off x="971600" y="620688"/>
            <a:ext cx="5472608" cy="1512168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a</a:t>
            </a:r>
            <a:r>
              <a:rPr lang="en-US" altLang="zh-CN" sz="6600" dirty="0" smtClean="0">
                <a:solidFill>
                  <a:schemeClr val="bg1"/>
                </a:solidFill>
              </a:rPr>
              <a:t> </a:t>
            </a:r>
            <a:r>
              <a:rPr lang="en-US" altLang="zh-CN" sz="6600" dirty="0">
                <a:solidFill>
                  <a:schemeClr val="bg1"/>
                </a:solidFill>
              </a:rPr>
              <a:t>b</a:t>
            </a:r>
            <a:r>
              <a:rPr lang="en-US" altLang="zh-CN" sz="6600" dirty="0" smtClean="0">
                <a:solidFill>
                  <a:schemeClr val="bg1"/>
                </a:solidFill>
              </a:rPr>
              <a:t>rief </a:t>
            </a:r>
            <a:r>
              <a:rPr lang="en-US" altLang="zh-CN" sz="6600" smtClean="0">
                <a:solidFill>
                  <a:schemeClr val="bg1"/>
                </a:solidFill>
              </a:rPr>
              <a:t>introduction of</a:t>
            </a:r>
            <a:endParaRPr lang="en-US" altLang="zh-CN" sz="6600" dirty="0" smtClean="0">
              <a:solidFill>
                <a:schemeClr val="bg1"/>
              </a:solidFill>
            </a:endParaRPr>
          </a:p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" y="0"/>
            <a:ext cx="914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8550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</a:t>
            </a:r>
            <a:r>
              <a:rPr lang="en-US" altLang="zh-CN" sz="4000" dirty="0"/>
              <a:t>a distributed revision control and source code </a:t>
            </a:r>
            <a:r>
              <a:rPr lang="en-US" altLang="zh-CN" sz="4000" dirty="0" smtClean="0"/>
              <a:t>management system </a:t>
            </a:r>
            <a:r>
              <a:rPr lang="en-US" altLang="zh-CN" sz="4000" dirty="0"/>
              <a:t>with an emphasis on speed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5436096" y="4706273"/>
            <a:ext cx="3233001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8550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</a:t>
            </a:r>
            <a:r>
              <a:rPr lang="en-US" altLang="zh-CN" sz="4000" dirty="0"/>
              <a:t>a distributed revision control and source code </a:t>
            </a:r>
            <a:r>
              <a:rPr lang="en-US" altLang="zh-CN" sz="4000" dirty="0" smtClean="0"/>
              <a:t>management system </a:t>
            </a:r>
            <a:r>
              <a:rPr lang="en-US" altLang="zh-CN" sz="4000" dirty="0"/>
              <a:t>with an emphasis on speed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6" name="同心圆 5"/>
          <p:cNvSpPr/>
          <p:nvPr/>
        </p:nvSpPr>
        <p:spPr>
          <a:xfrm>
            <a:off x="539551" y="2420888"/>
            <a:ext cx="2592289" cy="1296144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203848" y="3789040"/>
            <a:ext cx="1592923" cy="1080120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4706273"/>
            <a:ext cx="3233001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Wikipedia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学习\大三上\数据库原理\Introduction to Git and Github\git-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5" y="127149"/>
            <a:ext cx="8706131" cy="66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6021288"/>
            <a:ext cx="5312865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dev:git-commands.svg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学习\大三上\数据库原理\Introduction to Git and Github\git-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5" y="127149"/>
            <a:ext cx="8706131" cy="66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同心圆 2"/>
          <p:cNvSpPr/>
          <p:nvPr/>
        </p:nvSpPr>
        <p:spPr>
          <a:xfrm>
            <a:off x="4563224" y="1646802"/>
            <a:ext cx="1527408" cy="756084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1835696" y="4005064"/>
            <a:ext cx="1527408" cy="864096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3635896" y="3429000"/>
            <a:ext cx="1527408" cy="792088"/>
          </a:xfrm>
          <a:prstGeom prst="donut">
            <a:avLst>
              <a:gd name="adj" fmla="val 74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6021288"/>
            <a:ext cx="5312865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-- </a:t>
            </a:r>
            <a:r>
              <a:rPr lang="en-US" altLang="zh-CN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From </a:t>
            </a:r>
            <a:r>
              <a:rPr lang="en-US" altLang="zh-CN" sz="3200" i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dev:git-commands.svg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194</Words>
  <Application>Microsoft Office PowerPoint</Application>
  <PresentationFormat>全屏显示(4:3)</PresentationFormat>
  <Paragraphs>59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pantaovay</dc:creator>
  <cp:lastModifiedBy>pantao</cp:lastModifiedBy>
  <cp:revision>223</cp:revision>
  <dcterms:created xsi:type="dcterms:W3CDTF">2012-10-09T06:17:27Z</dcterms:created>
  <dcterms:modified xsi:type="dcterms:W3CDTF">2012-10-11T10:04:44Z</dcterms:modified>
</cp:coreProperties>
</file>