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6" r:id="rId4"/>
    <p:sldId id="277" r:id="rId5"/>
    <p:sldId id="279" r:id="rId6"/>
    <p:sldId id="280" r:id="rId7"/>
    <p:sldId id="278" r:id="rId8"/>
    <p:sldId id="282" r:id="rId9"/>
    <p:sldId id="281" r:id="rId10"/>
    <p:sldId id="285" r:id="rId11"/>
    <p:sldId id="289" r:id="rId12"/>
    <p:sldId id="286" r:id="rId13"/>
    <p:sldId id="290" r:id="rId14"/>
    <p:sldId id="287" r:id="rId15"/>
    <p:sldId id="292" r:id="rId16"/>
    <p:sldId id="288" r:id="rId17"/>
    <p:sldId id="291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07112-AF82-F64B-B863-69D7F366DDD2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3A1AF55-80F7-784A-A57C-3C0F0BAFADD8}">
      <dgm:prSet phldrT="[Text]"/>
      <dgm:spPr>
        <a:solidFill>
          <a:schemeClr val="accent1">
            <a:lumMod val="40000"/>
            <a:lumOff val="6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Human Readable / Writable Code</a:t>
          </a:r>
        </a:p>
      </dgm:t>
    </dgm:pt>
    <dgm:pt modelId="{C487B37F-8FD6-494C-94AA-011CEEBA2EF3}" type="parTrans" cxnId="{7F4BF1A3-D691-3F4E-87E0-6CA97919B67B}">
      <dgm:prSet/>
      <dgm:spPr/>
      <dgm:t>
        <a:bodyPr/>
        <a:lstStyle/>
        <a:p>
          <a:endParaRPr lang="en-US"/>
        </a:p>
      </dgm:t>
    </dgm:pt>
    <dgm:pt modelId="{481F07D3-53EF-474A-B067-FF2ABBDE090C}" type="sibTrans" cxnId="{7F4BF1A3-D691-3F4E-87E0-6CA97919B67B}">
      <dgm:prSet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translation</a:t>
          </a:r>
        </a:p>
      </dgm:t>
    </dgm:pt>
    <dgm:pt modelId="{DB96574A-9942-A946-A300-07D569AED663}">
      <dgm:prSet phldrT="[Text]"/>
      <dgm:spPr>
        <a:solidFill>
          <a:schemeClr val="accent1">
            <a:lumMod val="40000"/>
            <a:lumOff val="6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Machine Readable Code</a:t>
          </a:r>
        </a:p>
      </dgm:t>
    </dgm:pt>
    <dgm:pt modelId="{5154D4F9-18AD-FC49-805B-66B25FCB372F}" type="parTrans" cxnId="{A70C358E-2B94-824E-81AF-F1816F4C226E}">
      <dgm:prSet/>
      <dgm:spPr/>
      <dgm:t>
        <a:bodyPr/>
        <a:lstStyle/>
        <a:p>
          <a:endParaRPr lang="en-US"/>
        </a:p>
      </dgm:t>
    </dgm:pt>
    <dgm:pt modelId="{79632F73-EC5B-3247-8FB7-7EF17ABDF50F}" type="sibTrans" cxnId="{A70C358E-2B94-824E-81AF-F1816F4C226E}">
      <dgm:prSet/>
      <dgm:spPr/>
      <dgm:t>
        <a:bodyPr/>
        <a:lstStyle/>
        <a:p>
          <a:endParaRPr lang="en-US"/>
        </a:p>
      </dgm:t>
    </dgm:pt>
    <dgm:pt modelId="{63D2CF9B-69EE-884A-8EF7-4FE7D49F13FC}" type="pres">
      <dgm:prSet presAssocID="{87807112-AF82-F64B-B863-69D7F366DDD2}" presName="Name0" presStyleCnt="0">
        <dgm:presLayoutVars>
          <dgm:dir/>
          <dgm:resizeHandles val="exact"/>
        </dgm:presLayoutVars>
      </dgm:prSet>
      <dgm:spPr/>
    </dgm:pt>
    <dgm:pt modelId="{9CDAE84E-B33D-ED4E-BDBE-713A6FBE4D82}" type="pres">
      <dgm:prSet presAssocID="{B3A1AF55-80F7-784A-A57C-3C0F0BAFADD8}" presName="node" presStyleLbl="node1" presStyleIdx="0" presStyleCnt="2" custScaleX="29072">
        <dgm:presLayoutVars>
          <dgm:bulletEnabled val="1"/>
        </dgm:presLayoutVars>
      </dgm:prSet>
      <dgm:spPr/>
    </dgm:pt>
    <dgm:pt modelId="{FC953392-C706-B045-A9CD-655F5D6D4305}" type="pres">
      <dgm:prSet presAssocID="{481F07D3-53EF-474A-B067-FF2ABBDE090C}" presName="sibTrans" presStyleLbl="sibTrans2D1" presStyleIdx="0" presStyleCnt="1" custScaleX="174142"/>
      <dgm:spPr/>
    </dgm:pt>
    <dgm:pt modelId="{B260D3AC-1BFB-514E-8934-22EE0A6E92B6}" type="pres">
      <dgm:prSet presAssocID="{481F07D3-53EF-474A-B067-FF2ABBDE090C}" presName="connectorText" presStyleLbl="sibTrans2D1" presStyleIdx="0" presStyleCnt="1"/>
      <dgm:spPr/>
    </dgm:pt>
    <dgm:pt modelId="{E2B58EBE-A0F5-5B41-9280-5C13F8FFFAE8}" type="pres">
      <dgm:prSet presAssocID="{DB96574A-9942-A946-A300-07D569AED663}" presName="node" presStyleLbl="node1" presStyleIdx="1" presStyleCnt="2" custScaleX="32374">
        <dgm:presLayoutVars>
          <dgm:bulletEnabled val="1"/>
        </dgm:presLayoutVars>
      </dgm:prSet>
      <dgm:spPr/>
    </dgm:pt>
  </dgm:ptLst>
  <dgm:cxnLst>
    <dgm:cxn modelId="{757A6174-DD19-A142-BA5A-B84D2AD51DCC}" type="presOf" srcId="{481F07D3-53EF-474A-B067-FF2ABBDE090C}" destId="{B260D3AC-1BFB-514E-8934-22EE0A6E92B6}" srcOrd="1" destOrd="0" presId="urn:microsoft.com/office/officeart/2005/8/layout/process1"/>
    <dgm:cxn modelId="{2BE31279-98E1-5042-8342-0723459F8DEF}" type="presOf" srcId="{481F07D3-53EF-474A-B067-FF2ABBDE090C}" destId="{FC953392-C706-B045-A9CD-655F5D6D4305}" srcOrd="0" destOrd="0" presId="urn:microsoft.com/office/officeart/2005/8/layout/process1"/>
    <dgm:cxn modelId="{A70C358E-2B94-824E-81AF-F1816F4C226E}" srcId="{87807112-AF82-F64B-B863-69D7F366DDD2}" destId="{DB96574A-9942-A946-A300-07D569AED663}" srcOrd="1" destOrd="0" parTransId="{5154D4F9-18AD-FC49-805B-66B25FCB372F}" sibTransId="{79632F73-EC5B-3247-8FB7-7EF17ABDF50F}"/>
    <dgm:cxn modelId="{7F4BF1A3-D691-3F4E-87E0-6CA97919B67B}" srcId="{87807112-AF82-F64B-B863-69D7F366DDD2}" destId="{B3A1AF55-80F7-784A-A57C-3C0F0BAFADD8}" srcOrd="0" destOrd="0" parTransId="{C487B37F-8FD6-494C-94AA-011CEEBA2EF3}" sibTransId="{481F07D3-53EF-474A-B067-FF2ABBDE090C}"/>
    <dgm:cxn modelId="{222307BA-C6A5-CA48-B697-53A24D4A9799}" type="presOf" srcId="{DB96574A-9942-A946-A300-07D569AED663}" destId="{E2B58EBE-A0F5-5B41-9280-5C13F8FFFAE8}" srcOrd="0" destOrd="0" presId="urn:microsoft.com/office/officeart/2005/8/layout/process1"/>
    <dgm:cxn modelId="{415240CF-8B75-4B4A-9885-E8222B3BB548}" type="presOf" srcId="{87807112-AF82-F64B-B863-69D7F366DDD2}" destId="{63D2CF9B-69EE-884A-8EF7-4FE7D49F13FC}" srcOrd="0" destOrd="0" presId="urn:microsoft.com/office/officeart/2005/8/layout/process1"/>
    <dgm:cxn modelId="{78C423E1-35D1-134C-B1CA-1D1FF4D0AC10}" type="presOf" srcId="{B3A1AF55-80F7-784A-A57C-3C0F0BAFADD8}" destId="{9CDAE84E-B33D-ED4E-BDBE-713A6FBE4D82}" srcOrd="0" destOrd="0" presId="urn:microsoft.com/office/officeart/2005/8/layout/process1"/>
    <dgm:cxn modelId="{59D93006-E525-7544-87F4-3EBFC3436161}" type="presParOf" srcId="{63D2CF9B-69EE-884A-8EF7-4FE7D49F13FC}" destId="{9CDAE84E-B33D-ED4E-BDBE-713A6FBE4D82}" srcOrd="0" destOrd="0" presId="urn:microsoft.com/office/officeart/2005/8/layout/process1"/>
    <dgm:cxn modelId="{0DCA7479-F931-114C-AEFC-D3EF86E319B4}" type="presParOf" srcId="{63D2CF9B-69EE-884A-8EF7-4FE7D49F13FC}" destId="{FC953392-C706-B045-A9CD-655F5D6D4305}" srcOrd="1" destOrd="0" presId="urn:microsoft.com/office/officeart/2005/8/layout/process1"/>
    <dgm:cxn modelId="{D1EB50D6-4637-9345-B978-FFA9D530FD55}" type="presParOf" srcId="{FC953392-C706-B045-A9CD-655F5D6D4305}" destId="{B260D3AC-1BFB-514E-8934-22EE0A6E92B6}" srcOrd="0" destOrd="0" presId="urn:microsoft.com/office/officeart/2005/8/layout/process1"/>
    <dgm:cxn modelId="{D4E0548B-8010-4846-B61F-D390D374AFA4}" type="presParOf" srcId="{63D2CF9B-69EE-884A-8EF7-4FE7D49F13FC}" destId="{E2B58EBE-A0F5-5B41-9280-5C13F8FFFAE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138A5-83A4-AC40-A63C-F65E0EFAABDB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46ED2A-DDAF-E94B-92CF-210457B844DC}">
      <dgm:prSet phldrT="[Text]"/>
      <dgm:spPr/>
      <dgm:t>
        <a:bodyPr/>
        <a:lstStyle/>
        <a:p>
          <a:r>
            <a:rPr lang="en-US" dirty="0"/>
            <a:t>Program + Input</a:t>
          </a:r>
        </a:p>
      </dgm:t>
    </dgm:pt>
    <dgm:pt modelId="{9BED2426-BFB3-3642-80E6-135A65926015}" type="parTrans" cxnId="{6ADABAF2-21CE-6340-AD22-F75D62255035}">
      <dgm:prSet/>
      <dgm:spPr/>
      <dgm:t>
        <a:bodyPr/>
        <a:lstStyle/>
        <a:p>
          <a:endParaRPr lang="en-US"/>
        </a:p>
      </dgm:t>
    </dgm:pt>
    <dgm:pt modelId="{0E6FE73E-7C7D-DB48-82E8-D13C2EDDC9E7}" type="sibTrans" cxnId="{6ADABAF2-21CE-6340-AD22-F75D62255035}">
      <dgm:prSet/>
      <dgm:spPr/>
      <dgm:t>
        <a:bodyPr/>
        <a:lstStyle/>
        <a:p>
          <a:endParaRPr lang="en-US"/>
        </a:p>
      </dgm:t>
    </dgm:pt>
    <dgm:pt modelId="{CEF803F2-A7F8-2C43-BAFF-C952C964F0E9}">
      <dgm:prSet phldrT="[Text]"/>
      <dgm:spPr/>
      <dgm:t>
        <a:bodyPr/>
        <a:lstStyle/>
        <a:p>
          <a:r>
            <a:rPr lang="en-US" dirty="0"/>
            <a:t>Interpreter</a:t>
          </a:r>
        </a:p>
      </dgm:t>
    </dgm:pt>
    <dgm:pt modelId="{F1A478E2-9736-8442-9021-C5D6D0D2E9EC}" type="parTrans" cxnId="{45084986-0CDA-3F4C-8E0B-80E3A9B623A2}">
      <dgm:prSet/>
      <dgm:spPr/>
      <dgm:t>
        <a:bodyPr/>
        <a:lstStyle/>
        <a:p>
          <a:endParaRPr lang="en-US"/>
        </a:p>
      </dgm:t>
    </dgm:pt>
    <dgm:pt modelId="{CCAA870A-11AF-A245-AC92-057E67B79422}" type="sibTrans" cxnId="{45084986-0CDA-3F4C-8E0B-80E3A9B623A2}">
      <dgm:prSet/>
      <dgm:spPr/>
      <dgm:t>
        <a:bodyPr/>
        <a:lstStyle/>
        <a:p>
          <a:endParaRPr lang="en-US"/>
        </a:p>
      </dgm:t>
    </dgm:pt>
    <dgm:pt modelId="{6427AA73-5DD9-EB43-8DEE-8BD0FDB2D356}">
      <dgm:prSet phldrT="[Text]"/>
      <dgm:spPr/>
      <dgm:t>
        <a:bodyPr/>
        <a:lstStyle/>
        <a:p>
          <a:r>
            <a:rPr lang="en-US" dirty="0"/>
            <a:t>Execution</a:t>
          </a:r>
        </a:p>
      </dgm:t>
    </dgm:pt>
    <dgm:pt modelId="{174AC7E7-47F7-594B-BAD6-B66ECF966FDB}" type="parTrans" cxnId="{92A475C7-4F15-ED4B-BE52-4126C0857F4F}">
      <dgm:prSet/>
      <dgm:spPr/>
      <dgm:t>
        <a:bodyPr/>
        <a:lstStyle/>
        <a:p>
          <a:endParaRPr lang="en-US"/>
        </a:p>
      </dgm:t>
    </dgm:pt>
    <dgm:pt modelId="{41F4AA62-3791-0D4F-A031-EC3691A8BBD1}" type="sibTrans" cxnId="{92A475C7-4F15-ED4B-BE52-4126C0857F4F}">
      <dgm:prSet/>
      <dgm:spPr/>
      <dgm:t>
        <a:bodyPr/>
        <a:lstStyle/>
        <a:p>
          <a:endParaRPr lang="en-US"/>
        </a:p>
      </dgm:t>
    </dgm:pt>
    <dgm:pt modelId="{53CF24ED-6668-5D44-BE52-CE910F531C1F}">
      <dgm:prSet/>
      <dgm:spPr/>
      <dgm:t>
        <a:bodyPr/>
        <a:lstStyle/>
        <a:p>
          <a:r>
            <a:rPr lang="en-US" dirty="0"/>
            <a:t>Output</a:t>
          </a:r>
        </a:p>
      </dgm:t>
    </dgm:pt>
    <dgm:pt modelId="{498F256E-E504-7044-A414-744C4FD52D55}" type="parTrans" cxnId="{E6C434F4-7FEC-0D4C-8B37-68F185EACE65}">
      <dgm:prSet/>
      <dgm:spPr/>
      <dgm:t>
        <a:bodyPr/>
        <a:lstStyle/>
        <a:p>
          <a:endParaRPr lang="en-US"/>
        </a:p>
      </dgm:t>
    </dgm:pt>
    <dgm:pt modelId="{F880AB45-F936-F24E-BF92-840D68A40026}" type="sibTrans" cxnId="{E6C434F4-7FEC-0D4C-8B37-68F185EACE65}">
      <dgm:prSet/>
      <dgm:spPr/>
      <dgm:t>
        <a:bodyPr/>
        <a:lstStyle/>
        <a:p>
          <a:endParaRPr lang="en-US"/>
        </a:p>
      </dgm:t>
    </dgm:pt>
    <dgm:pt modelId="{073E68DF-D0DC-DC41-9208-466DFF269536}" type="pres">
      <dgm:prSet presAssocID="{AE6138A5-83A4-AC40-A63C-F65E0EFAABDB}" presName="outerComposite" presStyleCnt="0">
        <dgm:presLayoutVars>
          <dgm:chMax val="5"/>
          <dgm:dir/>
          <dgm:resizeHandles val="exact"/>
        </dgm:presLayoutVars>
      </dgm:prSet>
      <dgm:spPr/>
    </dgm:pt>
    <dgm:pt modelId="{72E0A5EA-2D70-744E-B3E7-23C7DBBC9D5C}" type="pres">
      <dgm:prSet presAssocID="{AE6138A5-83A4-AC40-A63C-F65E0EFAABDB}" presName="dummyMaxCanvas" presStyleCnt="0">
        <dgm:presLayoutVars/>
      </dgm:prSet>
      <dgm:spPr/>
    </dgm:pt>
    <dgm:pt modelId="{948B112A-9527-5D47-ADF9-55A472CAB600}" type="pres">
      <dgm:prSet presAssocID="{AE6138A5-83A4-AC40-A63C-F65E0EFAABDB}" presName="FourNodes_1" presStyleLbl="node1" presStyleIdx="0" presStyleCnt="4">
        <dgm:presLayoutVars>
          <dgm:bulletEnabled val="1"/>
        </dgm:presLayoutVars>
      </dgm:prSet>
      <dgm:spPr/>
    </dgm:pt>
    <dgm:pt modelId="{28F7028C-8271-2644-9C35-CD4A3D6E7F4C}" type="pres">
      <dgm:prSet presAssocID="{AE6138A5-83A4-AC40-A63C-F65E0EFAABDB}" presName="FourNodes_2" presStyleLbl="node1" presStyleIdx="1" presStyleCnt="4">
        <dgm:presLayoutVars>
          <dgm:bulletEnabled val="1"/>
        </dgm:presLayoutVars>
      </dgm:prSet>
      <dgm:spPr/>
    </dgm:pt>
    <dgm:pt modelId="{EDEBE1F7-F6F9-714E-B874-32C0DD928EEA}" type="pres">
      <dgm:prSet presAssocID="{AE6138A5-83A4-AC40-A63C-F65E0EFAABDB}" presName="FourNodes_3" presStyleLbl="node1" presStyleIdx="2" presStyleCnt="4">
        <dgm:presLayoutVars>
          <dgm:bulletEnabled val="1"/>
        </dgm:presLayoutVars>
      </dgm:prSet>
      <dgm:spPr/>
    </dgm:pt>
    <dgm:pt modelId="{0ACAF09B-7484-7C43-A37D-D7A9417F8ACC}" type="pres">
      <dgm:prSet presAssocID="{AE6138A5-83A4-AC40-A63C-F65E0EFAABDB}" presName="FourNodes_4" presStyleLbl="node1" presStyleIdx="3" presStyleCnt="4">
        <dgm:presLayoutVars>
          <dgm:bulletEnabled val="1"/>
        </dgm:presLayoutVars>
      </dgm:prSet>
      <dgm:spPr/>
    </dgm:pt>
    <dgm:pt modelId="{70912E1E-91EA-4E42-9FC5-D7B5B8ABC4AE}" type="pres">
      <dgm:prSet presAssocID="{AE6138A5-83A4-AC40-A63C-F65E0EFAABDB}" presName="FourConn_1-2" presStyleLbl="fgAccFollowNode1" presStyleIdx="0" presStyleCnt="3">
        <dgm:presLayoutVars>
          <dgm:bulletEnabled val="1"/>
        </dgm:presLayoutVars>
      </dgm:prSet>
      <dgm:spPr/>
    </dgm:pt>
    <dgm:pt modelId="{0F38C122-211C-184C-B6E0-3BA98448E3C7}" type="pres">
      <dgm:prSet presAssocID="{AE6138A5-83A4-AC40-A63C-F65E0EFAABDB}" presName="FourConn_2-3" presStyleLbl="fgAccFollowNode1" presStyleIdx="1" presStyleCnt="3">
        <dgm:presLayoutVars>
          <dgm:bulletEnabled val="1"/>
        </dgm:presLayoutVars>
      </dgm:prSet>
      <dgm:spPr/>
    </dgm:pt>
    <dgm:pt modelId="{67185429-4D27-084F-8629-9D46DAB6F547}" type="pres">
      <dgm:prSet presAssocID="{AE6138A5-83A4-AC40-A63C-F65E0EFAABDB}" presName="FourConn_3-4" presStyleLbl="fgAccFollowNode1" presStyleIdx="2" presStyleCnt="3">
        <dgm:presLayoutVars>
          <dgm:bulletEnabled val="1"/>
        </dgm:presLayoutVars>
      </dgm:prSet>
      <dgm:spPr/>
    </dgm:pt>
    <dgm:pt modelId="{169AB265-9BC9-8A4D-A629-4FF0C915E45A}" type="pres">
      <dgm:prSet presAssocID="{AE6138A5-83A4-AC40-A63C-F65E0EFAABDB}" presName="FourNodes_1_text" presStyleLbl="node1" presStyleIdx="3" presStyleCnt="4">
        <dgm:presLayoutVars>
          <dgm:bulletEnabled val="1"/>
        </dgm:presLayoutVars>
      </dgm:prSet>
      <dgm:spPr/>
    </dgm:pt>
    <dgm:pt modelId="{32222F0E-2BB4-9B4C-BB77-4D50D330C5AC}" type="pres">
      <dgm:prSet presAssocID="{AE6138A5-83A4-AC40-A63C-F65E0EFAABDB}" presName="FourNodes_2_text" presStyleLbl="node1" presStyleIdx="3" presStyleCnt="4">
        <dgm:presLayoutVars>
          <dgm:bulletEnabled val="1"/>
        </dgm:presLayoutVars>
      </dgm:prSet>
      <dgm:spPr/>
    </dgm:pt>
    <dgm:pt modelId="{DDA82E02-E4CC-B144-AC41-203E78A43891}" type="pres">
      <dgm:prSet presAssocID="{AE6138A5-83A4-AC40-A63C-F65E0EFAABDB}" presName="FourNodes_3_text" presStyleLbl="node1" presStyleIdx="3" presStyleCnt="4">
        <dgm:presLayoutVars>
          <dgm:bulletEnabled val="1"/>
        </dgm:presLayoutVars>
      </dgm:prSet>
      <dgm:spPr/>
    </dgm:pt>
    <dgm:pt modelId="{703F0B4C-3304-BD4F-B2B8-CD8BD7F41754}" type="pres">
      <dgm:prSet presAssocID="{AE6138A5-83A4-AC40-A63C-F65E0EFAABD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CDD4D0B-23AB-944B-B190-E36443182F74}" type="presOf" srcId="{53CF24ED-6668-5D44-BE52-CE910F531C1F}" destId="{0ACAF09B-7484-7C43-A37D-D7A9417F8ACC}" srcOrd="0" destOrd="0" presId="urn:microsoft.com/office/officeart/2005/8/layout/vProcess5"/>
    <dgm:cxn modelId="{7E9CFD15-4785-DF46-8DAE-4E4ADEB4E172}" type="presOf" srcId="{6427AA73-5DD9-EB43-8DEE-8BD0FDB2D356}" destId="{DDA82E02-E4CC-B144-AC41-203E78A43891}" srcOrd="1" destOrd="0" presId="urn:microsoft.com/office/officeart/2005/8/layout/vProcess5"/>
    <dgm:cxn modelId="{7E81F11E-203B-5247-819A-9F171CF5BED4}" type="presOf" srcId="{CCAA870A-11AF-A245-AC92-057E67B79422}" destId="{0F38C122-211C-184C-B6E0-3BA98448E3C7}" srcOrd="0" destOrd="0" presId="urn:microsoft.com/office/officeart/2005/8/layout/vProcess5"/>
    <dgm:cxn modelId="{23BE9229-2B3D-3043-BD89-CCB11A3F904C}" type="presOf" srcId="{53CF24ED-6668-5D44-BE52-CE910F531C1F}" destId="{703F0B4C-3304-BD4F-B2B8-CD8BD7F41754}" srcOrd="1" destOrd="0" presId="urn:microsoft.com/office/officeart/2005/8/layout/vProcess5"/>
    <dgm:cxn modelId="{E41E315B-0272-6240-A3E2-CCF333B711B5}" type="presOf" srcId="{1946ED2A-DDAF-E94B-92CF-210457B844DC}" destId="{169AB265-9BC9-8A4D-A629-4FF0C915E45A}" srcOrd="1" destOrd="0" presId="urn:microsoft.com/office/officeart/2005/8/layout/vProcess5"/>
    <dgm:cxn modelId="{F20B327A-9CD1-9C4B-AFC1-27547090A119}" type="presOf" srcId="{1946ED2A-DDAF-E94B-92CF-210457B844DC}" destId="{948B112A-9527-5D47-ADF9-55A472CAB600}" srcOrd="0" destOrd="0" presId="urn:microsoft.com/office/officeart/2005/8/layout/vProcess5"/>
    <dgm:cxn modelId="{45084986-0CDA-3F4C-8E0B-80E3A9B623A2}" srcId="{AE6138A5-83A4-AC40-A63C-F65E0EFAABDB}" destId="{CEF803F2-A7F8-2C43-BAFF-C952C964F0E9}" srcOrd="1" destOrd="0" parTransId="{F1A478E2-9736-8442-9021-C5D6D0D2E9EC}" sibTransId="{CCAA870A-11AF-A245-AC92-057E67B79422}"/>
    <dgm:cxn modelId="{3044C291-DF4F-EE4E-B85B-5B3A225550FF}" type="presOf" srcId="{CEF803F2-A7F8-2C43-BAFF-C952C964F0E9}" destId="{28F7028C-8271-2644-9C35-CD4A3D6E7F4C}" srcOrd="0" destOrd="0" presId="urn:microsoft.com/office/officeart/2005/8/layout/vProcess5"/>
    <dgm:cxn modelId="{462B9E97-80A9-AB4A-B810-8822BA86CDD8}" type="presOf" srcId="{CEF803F2-A7F8-2C43-BAFF-C952C964F0E9}" destId="{32222F0E-2BB4-9B4C-BB77-4D50D330C5AC}" srcOrd="1" destOrd="0" presId="urn:microsoft.com/office/officeart/2005/8/layout/vProcess5"/>
    <dgm:cxn modelId="{B2BE6898-8C4B-9C45-89BA-4E3FEF5A09D1}" type="presOf" srcId="{6427AA73-5DD9-EB43-8DEE-8BD0FDB2D356}" destId="{EDEBE1F7-F6F9-714E-B874-32C0DD928EEA}" srcOrd="0" destOrd="0" presId="urn:microsoft.com/office/officeart/2005/8/layout/vProcess5"/>
    <dgm:cxn modelId="{BFDE71BE-0E8F-A64A-B98C-69EC4568E245}" type="presOf" srcId="{41F4AA62-3791-0D4F-A031-EC3691A8BBD1}" destId="{67185429-4D27-084F-8629-9D46DAB6F547}" srcOrd="0" destOrd="0" presId="urn:microsoft.com/office/officeart/2005/8/layout/vProcess5"/>
    <dgm:cxn modelId="{92A475C7-4F15-ED4B-BE52-4126C0857F4F}" srcId="{AE6138A5-83A4-AC40-A63C-F65E0EFAABDB}" destId="{6427AA73-5DD9-EB43-8DEE-8BD0FDB2D356}" srcOrd="2" destOrd="0" parTransId="{174AC7E7-47F7-594B-BAD6-B66ECF966FDB}" sibTransId="{41F4AA62-3791-0D4F-A031-EC3691A8BBD1}"/>
    <dgm:cxn modelId="{6ADABAF2-21CE-6340-AD22-F75D62255035}" srcId="{AE6138A5-83A4-AC40-A63C-F65E0EFAABDB}" destId="{1946ED2A-DDAF-E94B-92CF-210457B844DC}" srcOrd="0" destOrd="0" parTransId="{9BED2426-BFB3-3642-80E6-135A65926015}" sibTransId="{0E6FE73E-7C7D-DB48-82E8-D13C2EDDC9E7}"/>
    <dgm:cxn modelId="{E6C434F4-7FEC-0D4C-8B37-68F185EACE65}" srcId="{AE6138A5-83A4-AC40-A63C-F65E0EFAABDB}" destId="{53CF24ED-6668-5D44-BE52-CE910F531C1F}" srcOrd="3" destOrd="0" parTransId="{498F256E-E504-7044-A414-744C4FD52D55}" sibTransId="{F880AB45-F936-F24E-BF92-840D68A40026}"/>
    <dgm:cxn modelId="{BACE3BF4-D08F-6C4C-92E6-72191040CF87}" type="presOf" srcId="{0E6FE73E-7C7D-DB48-82E8-D13C2EDDC9E7}" destId="{70912E1E-91EA-4E42-9FC5-D7B5B8ABC4AE}" srcOrd="0" destOrd="0" presId="urn:microsoft.com/office/officeart/2005/8/layout/vProcess5"/>
    <dgm:cxn modelId="{DD4BE9F7-7B26-5A43-BA75-B9D4111609D1}" type="presOf" srcId="{AE6138A5-83A4-AC40-A63C-F65E0EFAABDB}" destId="{073E68DF-D0DC-DC41-9208-466DFF269536}" srcOrd="0" destOrd="0" presId="urn:microsoft.com/office/officeart/2005/8/layout/vProcess5"/>
    <dgm:cxn modelId="{FA6ACD89-C010-C04F-AD1D-C607FAE9F526}" type="presParOf" srcId="{073E68DF-D0DC-DC41-9208-466DFF269536}" destId="{72E0A5EA-2D70-744E-B3E7-23C7DBBC9D5C}" srcOrd="0" destOrd="0" presId="urn:microsoft.com/office/officeart/2005/8/layout/vProcess5"/>
    <dgm:cxn modelId="{9C172F03-198B-9140-B7F8-A68DEA5F321B}" type="presParOf" srcId="{073E68DF-D0DC-DC41-9208-466DFF269536}" destId="{948B112A-9527-5D47-ADF9-55A472CAB600}" srcOrd="1" destOrd="0" presId="urn:microsoft.com/office/officeart/2005/8/layout/vProcess5"/>
    <dgm:cxn modelId="{41999CB3-F5A6-514F-890C-E5696A131EF0}" type="presParOf" srcId="{073E68DF-D0DC-DC41-9208-466DFF269536}" destId="{28F7028C-8271-2644-9C35-CD4A3D6E7F4C}" srcOrd="2" destOrd="0" presId="urn:microsoft.com/office/officeart/2005/8/layout/vProcess5"/>
    <dgm:cxn modelId="{93091887-0C6E-F24A-8C7C-2A304CB7E587}" type="presParOf" srcId="{073E68DF-D0DC-DC41-9208-466DFF269536}" destId="{EDEBE1F7-F6F9-714E-B874-32C0DD928EEA}" srcOrd="3" destOrd="0" presId="urn:microsoft.com/office/officeart/2005/8/layout/vProcess5"/>
    <dgm:cxn modelId="{4C737CAC-84A1-9841-926C-DFF7745A4284}" type="presParOf" srcId="{073E68DF-D0DC-DC41-9208-466DFF269536}" destId="{0ACAF09B-7484-7C43-A37D-D7A9417F8ACC}" srcOrd="4" destOrd="0" presId="urn:microsoft.com/office/officeart/2005/8/layout/vProcess5"/>
    <dgm:cxn modelId="{E6801ECB-DB76-CF4D-B771-32E4AB67D7DB}" type="presParOf" srcId="{073E68DF-D0DC-DC41-9208-466DFF269536}" destId="{70912E1E-91EA-4E42-9FC5-D7B5B8ABC4AE}" srcOrd="5" destOrd="0" presId="urn:microsoft.com/office/officeart/2005/8/layout/vProcess5"/>
    <dgm:cxn modelId="{4AAF8AA6-F7FC-1A4E-8597-1440141087D7}" type="presParOf" srcId="{073E68DF-D0DC-DC41-9208-466DFF269536}" destId="{0F38C122-211C-184C-B6E0-3BA98448E3C7}" srcOrd="6" destOrd="0" presId="urn:microsoft.com/office/officeart/2005/8/layout/vProcess5"/>
    <dgm:cxn modelId="{C418E552-727E-164B-A256-6A3B8A3BE9C2}" type="presParOf" srcId="{073E68DF-D0DC-DC41-9208-466DFF269536}" destId="{67185429-4D27-084F-8629-9D46DAB6F547}" srcOrd="7" destOrd="0" presId="urn:microsoft.com/office/officeart/2005/8/layout/vProcess5"/>
    <dgm:cxn modelId="{D59BA461-E1A4-204F-B86E-8C598F92E482}" type="presParOf" srcId="{073E68DF-D0DC-DC41-9208-466DFF269536}" destId="{169AB265-9BC9-8A4D-A629-4FF0C915E45A}" srcOrd="8" destOrd="0" presId="urn:microsoft.com/office/officeart/2005/8/layout/vProcess5"/>
    <dgm:cxn modelId="{548AF4AC-323B-A240-AA12-1C5B0E0F4DC5}" type="presParOf" srcId="{073E68DF-D0DC-DC41-9208-466DFF269536}" destId="{32222F0E-2BB4-9B4C-BB77-4D50D330C5AC}" srcOrd="9" destOrd="0" presId="urn:microsoft.com/office/officeart/2005/8/layout/vProcess5"/>
    <dgm:cxn modelId="{0390647A-E5E6-1B46-AEDF-88A93E852416}" type="presParOf" srcId="{073E68DF-D0DC-DC41-9208-466DFF269536}" destId="{DDA82E02-E4CC-B144-AC41-203E78A43891}" srcOrd="10" destOrd="0" presId="urn:microsoft.com/office/officeart/2005/8/layout/vProcess5"/>
    <dgm:cxn modelId="{51944025-005E-E341-90EB-ECB395AF0601}" type="presParOf" srcId="{073E68DF-D0DC-DC41-9208-466DFF269536}" destId="{703F0B4C-3304-BD4F-B2B8-CD8BD7F4175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C6EDC-EF55-B949-92FD-07DA77220899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B23BC-02D4-6E42-AC20-00358826A541}">
      <dgm:prSet phldrT="[Text]"/>
      <dgm:spPr/>
      <dgm:t>
        <a:bodyPr/>
        <a:lstStyle/>
        <a:p>
          <a:r>
            <a:rPr lang="en-US" dirty="0"/>
            <a:t>Program</a:t>
          </a:r>
        </a:p>
      </dgm:t>
    </dgm:pt>
    <dgm:pt modelId="{EF336B2F-9B8E-3D4A-87AE-7D69EB30400E}" type="parTrans" cxnId="{DADAE66B-DA2A-0A48-B7D4-EFA40561D94F}">
      <dgm:prSet/>
      <dgm:spPr/>
      <dgm:t>
        <a:bodyPr/>
        <a:lstStyle/>
        <a:p>
          <a:endParaRPr lang="en-US"/>
        </a:p>
      </dgm:t>
    </dgm:pt>
    <dgm:pt modelId="{23730AB6-6657-3C44-948A-825AD6F78DA4}" type="sibTrans" cxnId="{DADAE66B-DA2A-0A48-B7D4-EFA40561D94F}">
      <dgm:prSet/>
      <dgm:spPr/>
      <dgm:t>
        <a:bodyPr/>
        <a:lstStyle/>
        <a:p>
          <a:endParaRPr lang="en-US"/>
        </a:p>
      </dgm:t>
    </dgm:pt>
    <dgm:pt modelId="{60E0E9A6-E15C-4F47-A1E7-3352E42E88C9}">
      <dgm:prSet phldrT="[Text]"/>
      <dgm:spPr/>
      <dgm:t>
        <a:bodyPr/>
        <a:lstStyle/>
        <a:p>
          <a:r>
            <a:rPr lang="en-US" dirty="0"/>
            <a:t>Compiler</a:t>
          </a:r>
        </a:p>
      </dgm:t>
    </dgm:pt>
    <dgm:pt modelId="{30899AB7-EE0B-FB4C-BC0F-0549304C22D5}" type="parTrans" cxnId="{FBAE1299-114A-254C-91EA-439EE7C909A3}">
      <dgm:prSet/>
      <dgm:spPr/>
      <dgm:t>
        <a:bodyPr/>
        <a:lstStyle/>
        <a:p>
          <a:endParaRPr lang="en-US"/>
        </a:p>
      </dgm:t>
    </dgm:pt>
    <dgm:pt modelId="{F551FB86-39F5-1548-92C5-ECAE1711EE54}" type="sibTrans" cxnId="{FBAE1299-114A-254C-91EA-439EE7C909A3}">
      <dgm:prSet/>
      <dgm:spPr/>
      <dgm:t>
        <a:bodyPr/>
        <a:lstStyle/>
        <a:p>
          <a:endParaRPr lang="en-US"/>
        </a:p>
      </dgm:t>
    </dgm:pt>
    <dgm:pt modelId="{74F9FB20-CDB9-3649-B2D8-D14531F590B1}">
      <dgm:prSet phldrT="[Text]"/>
      <dgm:spPr/>
      <dgm:t>
        <a:bodyPr/>
        <a:lstStyle/>
        <a:p>
          <a:r>
            <a:rPr lang="en-US" dirty="0"/>
            <a:t>Executable</a:t>
          </a:r>
        </a:p>
      </dgm:t>
    </dgm:pt>
    <dgm:pt modelId="{8C2A473D-329A-A24E-8613-D062980C64DD}" type="parTrans" cxnId="{71C0C49A-2A5A-7041-ACD8-0FA8E0A5A66E}">
      <dgm:prSet/>
      <dgm:spPr/>
      <dgm:t>
        <a:bodyPr/>
        <a:lstStyle/>
        <a:p>
          <a:endParaRPr lang="en-US"/>
        </a:p>
      </dgm:t>
    </dgm:pt>
    <dgm:pt modelId="{E505C37C-5078-DF4F-B2AB-6C4E3C6334A7}" type="sibTrans" cxnId="{71C0C49A-2A5A-7041-ACD8-0FA8E0A5A66E}">
      <dgm:prSet/>
      <dgm:spPr/>
      <dgm:t>
        <a:bodyPr/>
        <a:lstStyle/>
        <a:p>
          <a:endParaRPr lang="en-US"/>
        </a:p>
      </dgm:t>
    </dgm:pt>
    <dgm:pt modelId="{CDC38331-1E66-804F-9C55-92F9B0C094B0}" type="pres">
      <dgm:prSet presAssocID="{A58C6EDC-EF55-B949-92FD-07DA77220899}" presName="outerComposite" presStyleCnt="0">
        <dgm:presLayoutVars>
          <dgm:chMax val="5"/>
          <dgm:dir/>
          <dgm:resizeHandles val="exact"/>
        </dgm:presLayoutVars>
      </dgm:prSet>
      <dgm:spPr/>
    </dgm:pt>
    <dgm:pt modelId="{87A338F3-81CA-BE4C-B084-FB9BC193C57B}" type="pres">
      <dgm:prSet presAssocID="{A58C6EDC-EF55-B949-92FD-07DA77220899}" presName="dummyMaxCanvas" presStyleCnt="0">
        <dgm:presLayoutVars/>
      </dgm:prSet>
      <dgm:spPr/>
    </dgm:pt>
    <dgm:pt modelId="{C54B4720-A831-5143-BAA4-740F96FBD05E}" type="pres">
      <dgm:prSet presAssocID="{A58C6EDC-EF55-B949-92FD-07DA77220899}" presName="ThreeNodes_1" presStyleLbl="node1" presStyleIdx="0" presStyleCnt="3">
        <dgm:presLayoutVars>
          <dgm:bulletEnabled val="1"/>
        </dgm:presLayoutVars>
      </dgm:prSet>
      <dgm:spPr/>
    </dgm:pt>
    <dgm:pt modelId="{ACF5D4BE-343E-6640-82B1-3E1B751325CF}" type="pres">
      <dgm:prSet presAssocID="{A58C6EDC-EF55-B949-92FD-07DA77220899}" presName="ThreeNodes_2" presStyleLbl="node1" presStyleIdx="1" presStyleCnt="3">
        <dgm:presLayoutVars>
          <dgm:bulletEnabled val="1"/>
        </dgm:presLayoutVars>
      </dgm:prSet>
      <dgm:spPr/>
    </dgm:pt>
    <dgm:pt modelId="{01C62EB1-2367-C44E-95DF-3D6CF04E9C82}" type="pres">
      <dgm:prSet presAssocID="{A58C6EDC-EF55-B949-92FD-07DA77220899}" presName="ThreeNodes_3" presStyleLbl="node1" presStyleIdx="2" presStyleCnt="3">
        <dgm:presLayoutVars>
          <dgm:bulletEnabled val="1"/>
        </dgm:presLayoutVars>
      </dgm:prSet>
      <dgm:spPr/>
    </dgm:pt>
    <dgm:pt modelId="{8FD254CC-C006-D441-A773-2EC162EE5235}" type="pres">
      <dgm:prSet presAssocID="{A58C6EDC-EF55-B949-92FD-07DA77220899}" presName="ThreeConn_1-2" presStyleLbl="fgAccFollowNode1" presStyleIdx="0" presStyleCnt="2">
        <dgm:presLayoutVars>
          <dgm:bulletEnabled val="1"/>
        </dgm:presLayoutVars>
      </dgm:prSet>
      <dgm:spPr/>
    </dgm:pt>
    <dgm:pt modelId="{058CA282-8798-3D41-8901-F42F392183C5}" type="pres">
      <dgm:prSet presAssocID="{A58C6EDC-EF55-B949-92FD-07DA77220899}" presName="ThreeConn_2-3" presStyleLbl="fgAccFollowNode1" presStyleIdx="1" presStyleCnt="2">
        <dgm:presLayoutVars>
          <dgm:bulletEnabled val="1"/>
        </dgm:presLayoutVars>
      </dgm:prSet>
      <dgm:spPr/>
    </dgm:pt>
    <dgm:pt modelId="{2E93A902-14AB-B74F-BA7C-1E013A8DAA6F}" type="pres">
      <dgm:prSet presAssocID="{A58C6EDC-EF55-B949-92FD-07DA77220899}" presName="ThreeNodes_1_text" presStyleLbl="node1" presStyleIdx="2" presStyleCnt="3">
        <dgm:presLayoutVars>
          <dgm:bulletEnabled val="1"/>
        </dgm:presLayoutVars>
      </dgm:prSet>
      <dgm:spPr/>
    </dgm:pt>
    <dgm:pt modelId="{3D0C9986-627A-1B43-9FB0-56C649AB4A82}" type="pres">
      <dgm:prSet presAssocID="{A58C6EDC-EF55-B949-92FD-07DA77220899}" presName="ThreeNodes_2_text" presStyleLbl="node1" presStyleIdx="2" presStyleCnt="3">
        <dgm:presLayoutVars>
          <dgm:bulletEnabled val="1"/>
        </dgm:presLayoutVars>
      </dgm:prSet>
      <dgm:spPr/>
    </dgm:pt>
    <dgm:pt modelId="{7A46CD92-8B13-194C-A1F4-3FC5BF41B3C1}" type="pres">
      <dgm:prSet presAssocID="{A58C6EDC-EF55-B949-92FD-07DA7722089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D79B205-BBE1-FF4C-A4DA-44FBC76495EA}" type="presOf" srcId="{60E0E9A6-E15C-4F47-A1E7-3352E42E88C9}" destId="{ACF5D4BE-343E-6640-82B1-3E1B751325CF}" srcOrd="0" destOrd="0" presId="urn:microsoft.com/office/officeart/2005/8/layout/vProcess5"/>
    <dgm:cxn modelId="{345EFA09-6DF1-B549-B597-2F14FECCD6F2}" type="presOf" srcId="{C4FB23BC-02D4-6E42-AC20-00358826A541}" destId="{C54B4720-A831-5143-BAA4-740F96FBD05E}" srcOrd="0" destOrd="0" presId="urn:microsoft.com/office/officeart/2005/8/layout/vProcess5"/>
    <dgm:cxn modelId="{0934030C-EA37-F643-8DC4-8181DADDDA57}" type="presOf" srcId="{74F9FB20-CDB9-3649-B2D8-D14531F590B1}" destId="{01C62EB1-2367-C44E-95DF-3D6CF04E9C82}" srcOrd="0" destOrd="0" presId="urn:microsoft.com/office/officeart/2005/8/layout/vProcess5"/>
    <dgm:cxn modelId="{4951DB65-585F-CB42-A844-DBA613BCC053}" type="presOf" srcId="{F551FB86-39F5-1548-92C5-ECAE1711EE54}" destId="{058CA282-8798-3D41-8901-F42F392183C5}" srcOrd="0" destOrd="0" presId="urn:microsoft.com/office/officeart/2005/8/layout/vProcess5"/>
    <dgm:cxn modelId="{DADAE66B-DA2A-0A48-B7D4-EFA40561D94F}" srcId="{A58C6EDC-EF55-B949-92FD-07DA77220899}" destId="{C4FB23BC-02D4-6E42-AC20-00358826A541}" srcOrd="0" destOrd="0" parTransId="{EF336B2F-9B8E-3D4A-87AE-7D69EB30400E}" sibTransId="{23730AB6-6657-3C44-948A-825AD6F78DA4}"/>
    <dgm:cxn modelId="{2C08D97E-AD3C-5145-9097-C15568185691}" type="presOf" srcId="{23730AB6-6657-3C44-948A-825AD6F78DA4}" destId="{8FD254CC-C006-D441-A773-2EC162EE5235}" srcOrd="0" destOrd="0" presId="urn:microsoft.com/office/officeart/2005/8/layout/vProcess5"/>
    <dgm:cxn modelId="{7294A680-DBC3-7F40-8E39-D706A2DD9FF9}" type="presOf" srcId="{A58C6EDC-EF55-B949-92FD-07DA77220899}" destId="{CDC38331-1E66-804F-9C55-92F9B0C094B0}" srcOrd="0" destOrd="0" presId="urn:microsoft.com/office/officeart/2005/8/layout/vProcess5"/>
    <dgm:cxn modelId="{FBAE1299-114A-254C-91EA-439EE7C909A3}" srcId="{A58C6EDC-EF55-B949-92FD-07DA77220899}" destId="{60E0E9A6-E15C-4F47-A1E7-3352E42E88C9}" srcOrd="1" destOrd="0" parTransId="{30899AB7-EE0B-FB4C-BC0F-0549304C22D5}" sibTransId="{F551FB86-39F5-1548-92C5-ECAE1711EE54}"/>
    <dgm:cxn modelId="{71C0C49A-2A5A-7041-ACD8-0FA8E0A5A66E}" srcId="{A58C6EDC-EF55-B949-92FD-07DA77220899}" destId="{74F9FB20-CDB9-3649-B2D8-D14531F590B1}" srcOrd="2" destOrd="0" parTransId="{8C2A473D-329A-A24E-8613-D062980C64DD}" sibTransId="{E505C37C-5078-DF4F-B2AB-6C4E3C6334A7}"/>
    <dgm:cxn modelId="{F7FFF0A3-38B4-4543-99A6-56313D7E9903}" type="presOf" srcId="{74F9FB20-CDB9-3649-B2D8-D14531F590B1}" destId="{7A46CD92-8B13-194C-A1F4-3FC5BF41B3C1}" srcOrd="1" destOrd="0" presId="urn:microsoft.com/office/officeart/2005/8/layout/vProcess5"/>
    <dgm:cxn modelId="{2F5214E0-8A89-A74E-B9F1-F341C7AA2996}" type="presOf" srcId="{C4FB23BC-02D4-6E42-AC20-00358826A541}" destId="{2E93A902-14AB-B74F-BA7C-1E013A8DAA6F}" srcOrd="1" destOrd="0" presId="urn:microsoft.com/office/officeart/2005/8/layout/vProcess5"/>
    <dgm:cxn modelId="{7A3755E1-58DF-B04E-97E3-E67B261C2E96}" type="presOf" srcId="{60E0E9A6-E15C-4F47-A1E7-3352E42E88C9}" destId="{3D0C9986-627A-1B43-9FB0-56C649AB4A82}" srcOrd="1" destOrd="0" presId="urn:microsoft.com/office/officeart/2005/8/layout/vProcess5"/>
    <dgm:cxn modelId="{F7FD771F-C738-CD42-A89B-CE987B5B8A5C}" type="presParOf" srcId="{CDC38331-1E66-804F-9C55-92F9B0C094B0}" destId="{87A338F3-81CA-BE4C-B084-FB9BC193C57B}" srcOrd="0" destOrd="0" presId="urn:microsoft.com/office/officeart/2005/8/layout/vProcess5"/>
    <dgm:cxn modelId="{634D7A31-7D9C-974D-AA50-45EAC902CA7B}" type="presParOf" srcId="{CDC38331-1E66-804F-9C55-92F9B0C094B0}" destId="{C54B4720-A831-5143-BAA4-740F96FBD05E}" srcOrd="1" destOrd="0" presId="urn:microsoft.com/office/officeart/2005/8/layout/vProcess5"/>
    <dgm:cxn modelId="{9CE72180-430F-3743-9B47-4EF6AEB01754}" type="presParOf" srcId="{CDC38331-1E66-804F-9C55-92F9B0C094B0}" destId="{ACF5D4BE-343E-6640-82B1-3E1B751325CF}" srcOrd="2" destOrd="0" presId="urn:microsoft.com/office/officeart/2005/8/layout/vProcess5"/>
    <dgm:cxn modelId="{C95278F3-2267-594A-B120-26C734D30D2B}" type="presParOf" srcId="{CDC38331-1E66-804F-9C55-92F9B0C094B0}" destId="{01C62EB1-2367-C44E-95DF-3D6CF04E9C82}" srcOrd="3" destOrd="0" presId="urn:microsoft.com/office/officeart/2005/8/layout/vProcess5"/>
    <dgm:cxn modelId="{5771FAC6-8981-1F41-8E35-EB864F6B53A3}" type="presParOf" srcId="{CDC38331-1E66-804F-9C55-92F9B0C094B0}" destId="{8FD254CC-C006-D441-A773-2EC162EE5235}" srcOrd="4" destOrd="0" presId="urn:microsoft.com/office/officeart/2005/8/layout/vProcess5"/>
    <dgm:cxn modelId="{5CD6CCA6-0B08-474D-BDA9-F84D1AB5A46B}" type="presParOf" srcId="{CDC38331-1E66-804F-9C55-92F9B0C094B0}" destId="{058CA282-8798-3D41-8901-F42F392183C5}" srcOrd="5" destOrd="0" presId="urn:microsoft.com/office/officeart/2005/8/layout/vProcess5"/>
    <dgm:cxn modelId="{179FA210-40B0-764E-ADD1-E3AA732C142E}" type="presParOf" srcId="{CDC38331-1E66-804F-9C55-92F9B0C094B0}" destId="{2E93A902-14AB-B74F-BA7C-1E013A8DAA6F}" srcOrd="6" destOrd="0" presId="urn:microsoft.com/office/officeart/2005/8/layout/vProcess5"/>
    <dgm:cxn modelId="{1CCDD4CD-3CD3-EE47-BA47-39213959CC08}" type="presParOf" srcId="{CDC38331-1E66-804F-9C55-92F9B0C094B0}" destId="{3D0C9986-627A-1B43-9FB0-56C649AB4A82}" srcOrd="7" destOrd="0" presId="urn:microsoft.com/office/officeart/2005/8/layout/vProcess5"/>
    <dgm:cxn modelId="{D4243F4B-6BEB-CE4D-9909-D8CA1DD6EFF4}" type="presParOf" srcId="{CDC38331-1E66-804F-9C55-92F9B0C094B0}" destId="{7A46CD92-8B13-194C-A1F4-3FC5BF41B3C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5E7921-7294-FC47-B501-4005B2863D52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42C237-F837-C647-8F63-1D75DC502059}">
      <dgm:prSet phldrT="[Text]"/>
      <dgm:spPr/>
      <dgm:t>
        <a:bodyPr/>
        <a:lstStyle/>
        <a:p>
          <a:r>
            <a:rPr lang="en-US" dirty="0"/>
            <a:t>Executable</a:t>
          </a:r>
          <a:r>
            <a:rPr lang="en-US" baseline="0" dirty="0"/>
            <a:t> + Input</a:t>
          </a:r>
          <a:endParaRPr lang="en-US" dirty="0"/>
        </a:p>
      </dgm:t>
    </dgm:pt>
    <dgm:pt modelId="{4284532C-E67B-F94F-BD36-57E7E42066A1}" type="parTrans" cxnId="{4BFD0AE9-4C29-8E4D-B294-DDDA146884B3}">
      <dgm:prSet/>
      <dgm:spPr/>
      <dgm:t>
        <a:bodyPr/>
        <a:lstStyle/>
        <a:p>
          <a:endParaRPr lang="en-US"/>
        </a:p>
      </dgm:t>
    </dgm:pt>
    <dgm:pt modelId="{A821A837-888B-EC46-8612-F3C24BAC8BB9}" type="sibTrans" cxnId="{4BFD0AE9-4C29-8E4D-B294-DDDA146884B3}">
      <dgm:prSet/>
      <dgm:spPr/>
      <dgm:t>
        <a:bodyPr/>
        <a:lstStyle/>
        <a:p>
          <a:endParaRPr lang="en-US"/>
        </a:p>
      </dgm:t>
    </dgm:pt>
    <dgm:pt modelId="{939F2A52-DB6C-8147-B671-416FF49BFCD2}">
      <dgm:prSet phldrT="[Text]"/>
      <dgm:spPr/>
      <dgm:t>
        <a:bodyPr/>
        <a:lstStyle/>
        <a:p>
          <a:r>
            <a:rPr lang="en-US" dirty="0"/>
            <a:t>Execution</a:t>
          </a:r>
        </a:p>
      </dgm:t>
    </dgm:pt>
    <dgm:pt modelId="{51638D7E-7174-B946-A198-95E924F5D038}" type="parTrans" cxnId="{BBF303AE-FE00-364D-97CC-8DAF81323D81}">
      <dgm:prSet/>
      <dgm:spPr/>
      <dgm:t>
        <a:bodyPr/>
        <a:lstStyle/>
        <a:p>
          <a:endParaRPr lang="en-US"/>
        </a:p>
      </dgm:t>
    </dgm:pt>
    <dgm:pt modelId="{86A8C3DA-45E0-9349-AAFC-A8E47E372C01}" type="sibTrans" cxnId="{BBF303AE-FE00-364D-97CC-8DAF81323D81}">
      <dgm:prSet/>
      <dgm:spPr/>
      <dgm:t>
        <a:bodyPr/>
        <a:lstStyle/>
        <a:p>
          <a:endParaRPr lang="en-US"/>
        </a:p>
      </dgm:t>
    </dgm:pt>
    <dgm:pt modelId="{ED9AED4D-095F-A847-A602-83279D7A52B0}">
      <dgm:prSet/>
      <dgm:spPr/>
      <dgm:t>
        <a:bodyPr/>
        <a:lstStyle/>
        <a:p>
          <a:r>
            <a:rPr lang="en-US" dirty="0"/>
            <a:t>Output</a:t>
          </a:r>
        </a:p>
      </dgm:t>
    </dgm:pt>
    <dgm:pt modelId="{DB37C993-3975-0C48-BC95-C977B8A9835C}" type="parTrans" cxnId="{7F63D326-4C7D-0F49-B7C8-563FE1E7CE24}">
      <dgm:prSet/>
      <dgm:spPr/>
      <dgm:t>
        <a:bodyPr/>
        <a:lstStyle/>
        <a:p>
          <a:endParaRPr lang="en-US"/>
        </a:p>
      </dgm:t>
    </dgm:pt>
    <dgm:pt modelId="{69342450-584A-4F48-94FE-EC2C89C12917}" type="sibTrans" cxnId="{7F63D326-4C7D-0F49-B7C8-563FE1E7CE24}">
      <dgm:prSet/>
      <dgm:spPr/>
      <dgm:t>
        <a:bodyPr/>
        <a:lstStyle/>
        <a:p>
          <a:endParaRPr lang="en-US"/>
        </a:p>
      </dgm:t>
    </dgm:pt>
    <dgm:pt modelId="{2112AD5A-070D-5347-862F-7262A4037E40}" type="pres">
      <dgm:prSet presAssocID="{185E7921-7294-FC47-B501-4005B2863D52}" presName="outerComposite" presStyleCnt="0">
        <dgm:presLayoutVars>
          <dgm:chMax val="5"/>
          <dgm:dir/>
          <dgm:resizeHandles val="exact"/>
        </dgm:presLayoutVars>
      </dgm:prSet>
      <dgm:spPr/>
    </dgm:pt>
    <dgm:pt modelId="{4E0FB683-F9A5-0944-8F48-042006C6AA45}" type="pres">
      <dgm:prSet presAssocID="{185E7921-7294-FC47-B501-4005B2863D52}" presName="dummyMaxCanvas" presStyleCnt="0">
        <dgm:presLayoutVars/>
      </dgm:prSet>
      <dgm:spPr/>
    </dgm:pt>
    <dgm:pt modelId="{D746BEA0-4159-8049-A6C9-844037A1C6FE}" type="pres">
      <dgm:prSet presAssocID="{185E7921-7294-FC47-B501-4005B2863D52}" presName="ThreeNodes_1" presStyleLbl="node1" presStyleIdx="0" presStyleCnt="3">
        <dgm:presLayoutVars>
          <dgm:bulletEnabled val="1"/>
        </dgm:presLayoutVars>
      </dgm:prSet>
      <dgm:spPr/>
    </dgm:pt>
    <dgm:pt modelId="{F18F98FA-AE9A-8240-ACF7-5FA940D876A3}" type="pres">
      <dgm:prSet presAssocID="{185E7921-7294-FC47-B501-4005B2863D52}" presName="ThreeNodes_2" presStyleLbl="node1" presStyleIdx="1" presStyleCnt="3">
        <dgm:presLayoutVars>
          <dgm:bulletEnabled val="1"/>
        </dgm:presLayoutVars>
      </dgm:prSet>
      <dgm:spPr/>
    </dgm:pt>
    <dgm:pt modelId="{09E9286A-146A-0945-AF5C-826D17BD90DC}" type="pres">
      <dgm:prSet presAssocID="{185E7921-7294-FC47-B501-4005B2863D52}" presName="ThreeNodes_3" presStyleLbl="node1" presStyleIdx="2" presStyleCnt="3">
        <dgm:presLayoutVars>
          <dgm:bulletEnabled val="1"/>
        </dgm:presLayoutVars>
      </dgm:prSet>
      <dgm:spPr/>
    </dgm:pt>
    <dgm:pt modelId="{EDDDDD3B-19A1-BF4B-AB93-0EE4F5C7A78E}" type="pres">
      <dgm:prSet presAssocID="{185E7921-7294-FC47-B501-4005B2863D52}" presName="ThreeConn_1-2" presStyleLbl="fgAccFollowNode1" presStyleIdx="0" presStyleCnt="2">
        <dgm:presLayoutVars>
          <dgm:bulletEnabled val="1"/>
        </dgm:presLayoutVars>
      </dgm:prSet>
      <dgm:spPr/>
    </dgm:pt>
    <dgm:pt modelId="{720B0CA6-1748-F140-A657-6FA8FA2497BB}" type="pres">
      <dgm:prSet presAssocID="{185E7921-7294-FC47-B501-4005B2863D52}" presName="ThreeConn_2-3" presStyleLbl="fgAccFollowNode1" presStyleIdx="1" presStyleCnt="2">
        <dgm:presLayoutVars>
          <dgm:bulletEnabled val="1"/>
        </dgm:presLayoutVars>
      </dgm:prSet>
      <dgm:spPr/>
    </dgm:pt>
    <dgm:pt modelId="{9AF024FF-0FE6-F247-ABA6-0028499DCB83}" type="pres">
      <dgm:prSet presAssocID="{185E7921-7294-FC47-B501-4005B2863D52}" presName="ThreeNodes_1_text" presStyleLbl="node1" presStyleIdx="2" presStyleCnt="3">
        <dgm:presLayoutVars>
          <dgm:bulletEnabled val="1"/>
        </dgm:presLayoutVars>
      </dgm:prSet>
      <dgm:spPr/>
    </dgm:pt>
    <dgm:pt modelId="{F3881F24-63A6-5943-AFB3-46784DFDA8CB}" type="pres">
      <dgm:prSet presAssocID="{185E7921-7294-FC47-B501-4005B2863D52}" presName="ThreeNodes_2_text" presStyleLbl="node1" presStyleIdx="2" presStyleCnt="3">
        <dgm:presLayoutVars>
          <dgm:bulletEnabled val="1"/>
        </dgm:presLayoutVars>
      </dgm:prSet>
      <dgm:spPr/>
    </dgm:pt>
    <dgm:pt modelId="{5891DABE-B36F-E54B-95EB-C281D5A80191}" type="pres">
      <dgm:prSet presAssocID="{185E7921-7294-FC47-B501-4005B2863D5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6D1A61C-E3A3-1A40-8046-0213955E3DE5}" type="presOf" srcId="{939F2A52-DB6C-8147-B671-416FF49BFCD2}" destId="{F3881F24-63A6-5943-AFB3-46784DFDA8CB}" srcOrd="1" destOrd="0" presId="urn:microsoft.com/office/officeart/2005/8/layout/vProcess5"/>
    <dgm:cxn modelId="{7F63D326-4C7D-0F49-B7C8-563FE1E7CE24}" srcId="{185E7921-7294-FC47-B501-4005B2863D52}" destId="{ED9AED4D-095F-A847-A602-83279D7A52B0}" srcOrd="2" destOrd="0" parTransId="{DB37C993-3975-0C48-BC95-C977B8A9835C}" sibTransId="{69342450-584A-4F48-94FE-EC2C89C12917}"/>
    <dgm:cxn modelId="{CABAEB49-6363-B94C-B4C4-2084F83C925A}" type="presOf" srcId="{ED9AED4D-095F-A847-A602-83279D7A52B0}" destId="{09E9286A-146A-0945-AF5C-826D17BD90DC}" srcOrd="0" destOrd="0" presId="urn:microsoft.com/office/officeart/2005/8/layout/vProcess5"/>
    <dgm:cxn modelId="{4DB97856-3FAD-B043-B1BB-7EBF40D9CB4A}" type="presOf" srcId="{939F2A52-DB6C-8147-B671-416FF49BFCD2}" destId="{F18F98FA-AE9A-8240-ACF7-5FA940D876A3}" srcOrd="0" destOrd="0" presId="urn:microsoft.com/office/officeart/2005/8/layout/vProcess5"/>
    <dgm:cxn modelId="{D760426B-365C-D843-90EE-39C921013F47}" type="presOf" srcId="{86A8C3DA-45E0-9349-AAFC-A8E47E372C01}" destId="{720B0CA6-1748-F140-A657-6FA8FA2497BB}" srcOrd="0" destOrd="0" presId="urn:microsoft.com/office/officeart/2005/8/layout/vProcess5"/>
    <dgm:cxn modelId="{72A9C074-5B22-2042-AB77-6263AF687E21}" type="presOf" srcId="{EE42C237-F837-C647-8F63-1D75DC502059}" destId="{9AF024FF-0FE6-F247-ABA6-0028499DCB83}" srcOrd="1" destOrd="0" presId="urn:microsoft.com/office/officeart/2005/8/layout/vProcess5"/>
    <dgm:cxn modelId="{CD08E37F-1AB2-6A40-AE9E-E6FC634C0A1E}" type="presOf" srcId="{ED9AED4D-095F-A847-A602-83279D7A52B0}" destId="{5891DABE-B36F-E54B-95EB-C281D5A80191}" srcOrd="1" destOrd="0" presId="urn:microsoft.com/office/officeart/2005/8/layout/vProcess5"/>
    <dgm:cxn modelId="{92917A89-2C5C-404D-A9B8-122D7558CFC7}" type="presOf" srcId="{185E7921-7294-FC47-B501-4005B2863D52}" destId="{2112AD5A-070D-5347-862F-7262A4037E40}" srcOrd="0" destOrd="0" presId="urn:microsoft.com/office/officeart/2005/8/layout/vProcess5"/>
    <dgm:cxn modelId="{BBF303AE-FE00-364D-97CC-8DAF81323D81}" srcId="{185E7921-7294-FC47-B501-4005B2863D52}" destId="{939F2A52-DB6C-8147-B671-416FF49BFCD2}" srcOrd="1" destOrd="0" parTransId="{51638D7E-7174-B946-A198-95E924F5D038}" sibTransId="{86A8C3DA-45E0-9349-AAFC-A8E47E372C01}"/>
    <dgm:cxn modelId="{CDF235BF-928B-0C46-AB1E-6402E6DEE0A8}" type="presOf" srcId="{A821A837-888B-EC46-8612-F3C24BAC8BB9}" destId="{EDDDDD3B-19A1-BF4B-AB93-0EE4F5C7A78E}" srcOrd="0" destOrd="0" presId="urn:microsoft.com/office/officeart/2005/8/layout/vProcess5"/>
    <dgm:cxn modelId="{8238D6E8-9749-3F4D-BE48-3346BB1FBB78}" type="presOf" srcId="{EE42C237-F837-C647-8F63-1D75DC502059}" destId="{D746BEA0-4159-8049-A6C9-844037A1C6FE}" srcOrd="0" destOrd="0" presId="urn:microsoft.com/office/officeart/2005/8/layout/vProcess5"/>
    <dgm:cxn modelId="{4BFD0AE9-4C29-8E4D-B294-DDDA146884B3}" srcId="{185E7921-7294-FC47-B501-4005B2863D52}" destId="{EE42C237-F837-C647-8F63-1D75DC502059}" srcOrd="0" destOrd="0" parTransId="{4284532C-E67B-F94F-BD36-57E7E42066A1}" sibTransId="{A821A837-888B-EC46-8612-F3C24BAC8BB9}"/>
    <dgm:cxn modelId="{01218D11-6408-3540-BDAD-D17B89BCDEAE}" type="presParOf" srcId="{2112AD5A-070D-5347-862F-7262A4037E40}" destId="{4E0FB683-F9A5-0944-8F48-042006C6AA45}" srcOrd="0" destOrd="0" presId="urn:microsoft.com/office/officeart/2005/8/layout/vProcess5"/>
    <dgm:cxn modelId="{626314B3-F242-5849-89BE-88784F26C141}" type="presParOf" srcId="{2112AD5A-070D-5347-862F-7262A4037E40}" destId="{D746BEA0-4159-8049-A6C9-844037A1C6FE}" srcOrd="1" destOrd="0" presId="urn:microsoft.com/office/officeart/2005/8/layout/vProcess5"/>
    <dgm:cxn modelId="{62255E20-EE7F-894C-8EB4-7559D983E8BD}" type="presParOf" srcId="{2112AD5A-070D-5347-862F-7262A4037E40}" destId="{F18F98FA-AE9A-8240-ACF7-5FA940D876A3}" srcOrd="2" destOrd="0" presId="urn:microsoft.com/office/officeart/2005/8/layout/vProcess5"/>
    <dgm:cxn modelId="{CC3967E0-E821-F642-B45D-768CC2FD4795}" type="presParOf" srcId="{2112AD5A-070D-5347-862F-7262A4037E40}" destId="{09E9286A-146A-0945-AF5C-826D17BD90DC}" srcOrd="3" destOrd="0" presId="urn:microsoft.com/office/officeart/2005/8/layout/vProcess5"/>
    <dgm:cxn modelId="{510AE659-ADEF-6848-B8F2-DA9CEFE81BD4}" type="presParOf" srcId="{2112AD5A-070D-5347-862F-7262A4037E40}" destId="{EDDDDD3B-19A1-BF4B-AB93-0EE4F5C7A78E}" srcOrd="4" destOrd="0" presId="urn:microsoft.com/office/officeart/2005/8/layout/vProcess5"/>
    <dgm:cxn modelId="{D81A2FAF-C80E-0E4A-8A9B-466C30AA47AF}" type="presParOf" srcId="{2112AD5A-070D-5347-862F-7262A4037E40}" destId="{720B0CA6-1748-F140-A657-6FA8FA2497BB}" srcOrd="5" destOrd="0" presId="urn:microsoft.com/office/officeart/2005/8/layout/vProcess5"/>
    <dgm:cxn modelId="{A3C92C95-87B8-F647-A47C-93962FEE9964}" type="presParOf" srcId="{2112AD5A-070D-5347-862F-7262A4037E40}" destId="{9AF024FF-0FE6-F247-ABA6-0028499DCB83}" srcOrd="6" destOrd="0" presId="urn:microsoft.com/office/officeart/2005/8/layout/vProcess5"/>
    <dgm:cxn modelId="{62BD241B-DA95-7C49-8C5F-8512D5E9DCA5}" type="presParOf" srcId="{2112AD5A-070D-5347-862F-7262A4037E40}" destId="{F3881F24-63A6-5943-AFB3-46784DFDA8CB}" srcOrd="7" destOrd="0" presId="urn:microsoft.com/office/officeart/2005/8/layout/vProcess5"/>
    <dgm:cxn modelId="{B57962DA-2C6C-7442-BFD6-B9C042ACBCFB}" type="presParOf" srcId="{2112AD5A-070D-5347-862F-7262A4037E40}" destId="{5891DABE-B36F-E54B-95EB-C281D5A8019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AE84E-B33D-ED4E-BDBE-713A6FBE4D82}">
      <dsp:nvSpPr>
        <dsp:cNvPr id="0" name=""/>
        <dsp:cNvSpPr/>
      </dsp:nvSpPr>
      <dsp:spPr>
        <a:xfrm>
          <a:off x="1578" y="0"/>
          <a:ext cx="2259235" cy="4351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5715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ysClr val="windowText" lastClr="000000"/>
              </a:solidFill>
            </a:rPr>
            <a:t>Human Readable / Writable Code</a:t>
          </a:r>
        </a:p>
      </dsp:txBody>
      <dsp:txXfrm>
        <a:off x="67749" y="66171"/>
        <a:ext cx="2126893" cy="4218996"/>
      </dsp:txXfrm>
    </dsp:sp>
    <dsp:sp modelId="{FC953392-C706-B045-A9CD-655F5D6D4305}">
      <dsp:nvSpPr>
        <dsp:cNvPr id="0" name=""/>
        <dsp:cNvSpPr/>
      </dsp:nvSpPr>
      <dsp:spPr>
        <a:xfrm>
          <a:off x="2427190" y="1212043"/>
          <a:ext cx="2868969" cy="19272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translation</a:t>
          </a:r>
        </a:p>
      </dsp:txBody>
      <dsp:txXfrm>
        <a:off x="2427190" y="1597493"/>
        <a:ext cx="2290794" cy="1156350"/>
      </dsp:txXfrm>
    </dsp:sp>
    <dsp:sp modelId="{E2B58EBE-A0F5-5B41-9280-5C13F8FFFAE8}">
      <dsp:nvSpPr>
        <dsp:cNvPr id="0" name=""/>
        <dsp:cNvSpPr/>
      </dsp:nvSpPr>
      <dsp:spPr>
        <a:xfrm>
          <a:off x="5369282" y="0"/>
          <a:ext cx="2515839" cy="4351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5715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ysClr val="windowText" lastClr="000000"/>
              </a:solidFill>
            </a:rPr>
            <a:t>Machine Readable Code</a:t>
          </a:r>
        </a:p>
      </dsp:txBody>
      <dsp:txXfrm>
        <a:off x="5442968" y="73686"/>
        <a:ext cx="2368467" cy="4203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B112A-9527-5D47-ADF9-55A472CAB600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Program + Input</a:t>
          </a:r>
        </a:p>
      </dsp:txBody>
      <dsp:txXfrm>
        <a:off x="28038" y="28038"/>
        <a:ext cx="5195473" cy="901218"/>
      </dsp:txXfrm>
    </dsp:sp>
    <dsp:sp modelId="{28F7028C-8271-2644-9C35-CD4A3D6E7F4C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Interpreter</a:t>
          </a:r>
        </a:p>
      </dsp:txBody>
      <dsp:txXfrm>
        <a:off x="556446" y="1159385"/>
        <a:ext cx="5102633" cy="901218"/>
      </dsp:txXfrm>
    </dsp:sp>
    <dsp:sp modelId="{EDEBE1F7-F6F9-714E-B874-32C0DD928EEA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Execution</a:t>
          </a:r>
        </a:p>
      </dsp:txBody>
      <dsp:txXfrm>
        <a:off x="1076969" y="2290733"/>
        <a:ext cx="5110520" cy="901218"/>
      </dsp:txXfrm>
    </dsp:sp>
    <dsp:sp modelId="{0ACAF09B-7484-7C43-A37D-D7A9417F8ACC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Output</a:t>
          </a:r>
        </a:p>
      </dsp:txBody>
      <dsp:txXfrm>
        <a:off x="1605378" y="3422081"/>
        <a:ext cx="5102633" cy="901218"/>
      </dsp:txXfrm>
    </dsp:sp>
    <dsp:sp modelId="{70912E1E-91EA-4E42-9FC5-D7B5B8ABC4AE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7122" y="733200"/>
        <a:ext cx="342233" cy="468236"/>
      </dsp:txXfrm>
    </dsp:sp>
    <dsp:sp modelId="{0F38C122-211C-184C-B6E0-3BA98448E3C7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5531" y="1864548"/>
        <a:ext cx="342233" cy="468236"/>
      </dsp:txXfrm>
    </dsp:sp>
    <dsp:sp modelId="{67185429-4D27-084F-8629-9D46DAB6F547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B4720-A831-5143-BAA4-740F96FBD05E}">
      <dsp:nvSpPr>
        <dsp:cNvPr id="0" name=""/>
        <dsp:cNvSpPr/>
      </dsp:nvSpPr>
      <dsp:spPr>
        <a:xfrm>
          <a:off x="0" y="0"/>
          <a:ext cx="3288426" cy="110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Program</a:t>
          </a:r>
        </a:p>
      </dsp:txBody>
      <dsp:txXfrm>
        <a:off x="32375" y="32375"/>
        <a:ext cx="2095639" cy="1040626"/>
      </dsp:txXfrm>
    </dsp:sp>
    <dsp:sp modelId="{ACF5D4BE-343E-6640-82B1-3E1B751325CF}">
      <dsp:nvSpPr>
        <dsp:cNvPr id="0" name=""/>
        <dsp:cNvSpPr/>
      </dsp:nvSpPr>
      <dsp:spPr>
        <a:xfrm>
          <a:off x="290155" y="1289605"/>
          <a:ext cx="3288426" cy="110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Compiler</a:t>
          </a:r>
        </a:p>
      </dsp:txBody>
      <dsp:txXfrm>
        <a:off x="322530" y="1321980"/>
        <a:ext cx="2215026" cy="1040626"/>
      </dsp:txXfrm>
    </dsp:sp>
    <dsp:sp modelId="{01C62EB1-2367-C44E-95DF-3D6CF04E9C82}">
      <dsp:nvSpPr>
        <dsp:cNvPr id="0" name=""/>
        <dsp:cNvSpPr/>
      </dsp:nvSpPr>
      <dsp:spPr>
        <a:xfrm>
          <a:off x="580310" y="2579211"/>
          <a:ext cx="3288426" cy="110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Executable</a:t>
          </a:r>
        </a:p>
      </dsp:txBody>
      <dsp:txXfrm>
        <a:off x="612685" y="2611586"/>
        <a:ext cx="2215026" cy="1040626"/>
      </dsp:txXfrm>
    </dsp:sp>
    <dsp:sp modelId="{8FD254CC-C006-D441-A773-2EC162EE5235}">
      <dsp:nvSpPr>
        <dsp:cNvPr id="0" name=""/>
        <dsp:cNvSpPr/>
      </dsp:nvSpPr>
      <dsp:spPr>
        <a:xfrm>
          <a:off x="2569931" y="838243"/>
          <a:ext cx="718494" cy="718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2731592" y="838243"/>
        <a:ext cx="395172" cy="540667"/>
      </dsp:txXfrm>
    </dsp:sp>
    <dsp:sp modelId="{058CA282-8798-3D41-8901-F42F392183C5}">
      <dsp:nvSpPr>
        <dsp:cNvPr id="0" name=""/>
        <dsp:cNvSpPr/>
      </dsp:nvSpPr>
      <dsp:spPr>
        <a:xfrm>
          <a:off x="2860087" y="2120480"/>
          <a:ext cx="718494" cy="718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021748" y="2120480"/>
        <a:ext cx="395172" cy="540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6BEA0-4159-8049-A6C9-844037A1C6FE}">
      <dsp:nvSpPr>
        <dsp:cNvPr id="0" name=""/>
        <dsp:cNvSpPr/>
      </dsp:nvSpPr>
      <dsp:spPr>
        <a:xfrm>
          <a:off x="0" y="0"/>
          <a:ext cx="3304619" cy="110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Executable</a:t>
          </a:r>
          <a:r>
            <a:rPr lang="en-US" sz="2900" kern="1200" baseline="0" dirty="0"/>
            <a:t> + Input</a:t>
          </a:r>
          <a:endParaRPr lang="en-US" sz="2900" kern="1200" dirty="0"/>
        </a:p>
      </dsp:txBody>
      <dsp:txXfrm>
        <a:off x="32375" y="32375"/>
        <a:ext cx="2111833" cy="1040626"/>
      </dsp:txXfrm>
    </dsp:sp>
    <dsp:sp modelId="{F18F98FA-AE9A-8240-ACF7-5FA940D876A3}">
      <dsp:nvSpPr>
        <dsp:cNvPr id="0" name=""/>
        <dsp:cNvSpPr/>
      </dsp:nvSpPr>
      <dsp:spPr>
        <a:xfrm>
          <a:off x="291584" y="1289605"/>
          <a:ext cx="3304619" cy="110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Execution</a:t>
          </a:r>
        </a:p>
      </dsp:txBody>
      <dsp:txXfrm>
        <a:off x="323959" y="1321980"/>
        <a:ext cx="2229791" cy="1040626"/>
      </dsp:txXfrm>
    </dsp:sp>
    <dsp:sp modelId="{09E9286A-146A-0945-AF5C-826D17BD90DC}">
      <dsp:nvSpPr>
        <dsp:cNvPr id="0" name=""/>
        <dsp:cNvSpPr/>
      </dsp:nvSpPr>
      <dsp:spPr>
        <a:xfrm>
          <a:off x="583168" y="2579211"/>
          <a:ext cx="3304619" cy="110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Output</a:t>
          </a:r>
        </a:p>
      </dsp:txBody>
      <dsp:txXfrm>
        <a:off x="615543" y="2611586"/>
        <a:ext cx="2229791" cy="1040626"/>
      </dsp:txXfrm>
    </dsp:sp>
    <dsp:sp modelId="{EDDDDD3B-19A1-BF4B-AB93-0EE4F5C7A78E}">
      <dsp:nvSpPr>
        <dsp:cNvPr id="0" name=""/>
        <dsp:cNvSpPr/>
      </dsp:nvSpPr>
      <dsp:spPr>
        <a:xfrm>
          <a:off x="2586125" y="838243"/>
          <a:ext cx="718494" cy="718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2747786" y="838243"/>
        <a:ext cx="395172" cy="540667"/>
      </dsp:txXfrm>
    </dsp:sp>
    <dsp:sp modelId="{720B0CA6-1748-F140-A657-6FA8FA2497BB}">
      <dsp:nvSpPr>
        <dsp:cNvPr id="0" name=""/>
        <dsp:cNvSpPr/>
      </dsp:nvSpPr>
      <dsp:spPr>
        <a:xfrm>
          <a:off x="2877709" y="2120480"/>
          <a:ext cx="718494" cy="718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039370" y="2120480"/>
        <a:ext cx="395172" cy="54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Compilation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0500" y="2070355"/>
            <a:ext cx="337459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Scanner (Lexical </a:t>
            </a:r>
            <a:r>
              <a:rPr lang="en-US" sz="2400" dirty="0"/>
              <a:t>Analysis)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3021" y="2990719"/>
            <a:ext cx="310954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Parser (Syntax Analysis)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80956" y="3957249"/>
            <a:ext cx="720755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Target Independent Code </a:t>
            </a:r>
            <a:r>
              <a:rPr lang="en-US" sz="2400" dirty="0"/>
              <a:t>Generator (Semantic Analysis)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956" y="4900696"/>
            <a:ext cx="720755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 Dependent Code Generator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2650" y="5844142"/>
            <a:ext cx="958699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Linker</a:t>
            </a:r>
          </a:p>
        </p:txBody>
      </p:sp>
      <p:cxnSp>
        <p:nvCxnSpPr>
          <p:cNvPr id="9" name="Elbow Connector 8"/>
          <p:cNvCxnSpPr>
            <a:stCxn id="3" idx="3"/>
            <a:endCxn id="4" idx="1"/>
          </p:cNvCxnSpPr>
          <p:nvPr/>
        </p:nvCxnSpPr>
        <p:spPr>
          <a:xfrm flipH="1">
            <a:off x="3173021" y="2301188"/>
            <a:ext cx="3242070" cy="920364"/>
          </a:xfrm>
          <a:prstGeom prst="bentConnector5">
            <a:avLst>
              <a:gd name="adj1" fmla="val -7051"/>
              <a:gd name="adj2" fmla="val 50000"/>
              <a:gd name="adj3" fmla="val 1070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H="1">
            <a:off x="1080956" y="3221552"/>
            <a:ext cx="5201613" cy="966530"/>
          </a:xfrm>
          <a:prstGeom prst="bentConnector5">
            <a:avLst>
              <a:gd name="adj1" fmla="val -4395"/>
              <a:gd name="adj2" fmla="val 50000"/>
              <a:gd name="adj3" fmla="val 1043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H="1">
            <a:off x="1080956" y="4188082"/>
            <a:ext cx="7207556" cy="943447"/>
          </a:xfrm>
          <a:prstGeom prst="bentConnector5">
            <a:avLst>
              <a:gd name="adj1" fmla="val -3172"/>
              <a:gd name="adj2" fmla="val 50000"/>
              <a:gd name="adj3" fmla="val 1031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7" idx="1"/>
          </p:cNvCxnSpPr>
          <p:nvPr/>
        </p:nvCxnSpPr>
        <p:spPr>
          <a:xfrm flipH="1">
            <a:off x="4092650" y="5131529"/>
            <a:ext cx="4195862" cy="943446"/>
          </a:xfrm>
          <a:prstGeom prst="bentConnector5">
            <a:avLst>
              <a:gd name="adj1" fmla="val -5448"/>
              <a:gd name="adj2" fmla="val 50000"/>
              <a:gd name="adj3" fmla="val 126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</p:cNvCxnSpPr>
          <p:nvPr/>
        </p:nvCxnSpPr>
        <p:spPr>
          <a:xfrm flipV="1">
            <a:off x="5051349" y="6074974"/>
            <a:ext cx="132816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" idx="1"/>
          </p:cNvCxnSpPr>
          <p:nvPr/>
        </p:nvCxnSpPr>
        <p:spPr>
          <a:xfrm flipV="1">
            <a:off x="2020393" y="2301188"/>
            <a:ext cx="1020107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8650" y="2116521"/>
            <a:ext cx="1359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Source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43260" y="5890308"/>
            <a:ext cx="1219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Executable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30355" y="2591913"/>
            <a:ext cx="1483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Token Stream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0601" y="3532869"/>
            <a:ext cx="11682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Parse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0393" y="4473962"/>
            <a:ext cx="53287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Abstract Syntax Tree or Target Independent Code Rep.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2363" y="5441668"/>
            <a:ext cx="2364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Object (machine) Code</a:t>
            </a:r>
          </a:p>
        </p:txBody>
      </p:sp>
      <p:sp>
        <p:nvSpPr>
          <p:cNvPr id="33" name="Right Bracket 32"/>
          <p:cNvSpPr/>
          <p:nvPr/>
        </p:nvSpPr>
        <p:spPr>
          <a:xfrm>
            <a:off x="8288512" y="1871418"/>
            <a:ext cx="554863" cy="2899867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8151542" y="3059968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 End</a:t>
            </a:r>
          </a:p>
        </p:txBody>
      </p:sp>
      <p:sp>
        <p:nvSpPr>
          <p:cNvPr id="35" name="Right Bracket 34"/>
          <p:cNvSpPr/>
          <p:nvPr/>
        </p:nvSpPr>
        <p:spPr>
          <a:xfrm>
            <a:off x="8269837" y="4771285"/>
            <a:ext cx="554863" cy="1661451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5400000">
            <a:off x="8178607" y="54860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119781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3" grpId="0" animBg="1"/>
      <p:bldP spid="34" grpId="0"/>
      <p:bldP spid="35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Source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828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This function takes 2 positive integers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and prints their GCD </a:t>
            </a:r>
          </a:p>
          <a:p>
            <a:pPr marL="0" indent="0">
              <a:buNone/>
            </a:pP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gcd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m,n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):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while m != n: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if m &gt; n: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m = m - n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else: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n = n - m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print m </a:t>
            </a:r>
          </a:p>
          <a:p>
            <a:pPr marL="0" indent="0"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4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characters into tokens </a:t>
            </a:r>
          </a:p>
          <a:p>
            <a:pPr marL="457200" lvl="1" indent="0">
              <a:buNone/>
            </a:pPr>
            <a:r>
              <a:rPr lang="en-US" dirty="0"/>
              <a:t>E.g., keywords, literals, identifiers, punctuation </a:t>
            </a:r>
          </a:p>
          <a:p>
            <a:r>
              <a:rPr lang="en-US" dirty="0"/>
              <a:t>Strip out items ignored by the compiler </a:t>
            </a:r>
          </a:p>
          <a:p>
            <a:pPr marL="457200" lvl="1" indent="0">
              <a:buNone/>
            </a:pPr>
            <a:r>
              <a:rPr lang="en-US" dirty="0"/>
              <a:t>E.g., white space and comments </a:t>
            </a:r>
          </a:p>
          <a:p>
            <a:r>
              <a:rPr lang="en-US" dirty="0"/>
              <a:t>Flag any unknown tokens as errors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Token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82828" cy="342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This function takes 2 positive integers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and prints their GCD </a:t>
            </a:r>
          </a:p>
          <a:p>
            <a:pPr marL="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gcd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m,n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while m != n: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if m &gt; n: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m = m - n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else: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n = n - m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print m </a:t>
            </a:r>
          </a:p>
          <a:p>
            <a:pPr marL="0" indent="0"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5464" y="3195855"/>
            <a:ext cx="4905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7219" y="3195855"/>
            <a:ext cx="51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gcd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0518" y="3195855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8280" y="3195855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6887" y="3195855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07070" y="3195855"/>
            <a:ext cx="2423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615" y="3195855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24649" y="3195855"/>
            <a:ext cx="247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4639" y="3195855"/>
            <a:ext cx="6928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8628" y="3195855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08811" y="3195855"/>
            <a:ext cx="375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!=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55406" y="3195855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33065" y="3195855"/>
            <a:ext cx="247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87700" y="3695210"/>
            <a:ext cx="3080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82750" y="3695210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38714" y="3695210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5748" y="3695210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9194" y="3695210"/>
            <a:ext cx="247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85578" y="3695210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1542" y="3695210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28576" y="3695210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4540" y="3695210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26687" y="3695210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75536" y="4204039"/>
            <a:ext cx="5581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else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16770" y="4204039"/>
            <a:ext cx="247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67618" y="4204039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57180" y="4204039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40330" y="4204039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2410" y="4204039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30676" y="4204039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20238" y="4204039"/>
            <a:ext cx="63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39570" y="4204039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43004" y="3195855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32868" y="3695210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10284" y="3695210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53330" y="3695210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30746" y="3695210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08162" y="3695210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28472" y="420403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02004" y="420403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47022" y="420403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20554" y="420403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94086" y="420403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0271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tokens into a parse tree according to language grammar</a:t>
            </a:r>
          </a:p>
          <a:p>
            <a:pPr marL="457200" lvl="1" indent="0">
              <a:buNone/>
            </a:pPr>
            <a:r>
              <a:rPr lang="en-US" dirty="0"/>
              <a:t>E.g. an assignment statement is of the form: </a:t>
            </a:r>
          </a:p>
          <a:p>
            <a:pPr marL="914400" lvl="2" indent="0">
              <a:buNone/>
            </a:pPr>
            <a:r>
              <a:rPr lang="en-US" dirty="0" err="1">
                <a:latin typeface="Courier" pitchFamily="2" charset="0"/>
              </a:rPr>
              <a:t>lvalue</a:t>
            </a:r>
            <a:r>
              <a:rPr lang="en-US" dirty="0">
                <a:latin typeface="Courier" pitchFamily="2" charset="0"/>
              </a:rPr>
              <a:t> = expression</a:t>
            </a:r>
            <a:r>
              <a:rPr lang="en-US" dirty="0"/>
              <a:t> </a:t>
            </a:r>
          </a:p>
          <a:p>
            <a:r>
              <a:rPr lang="en-US" dirty="0"/>
              <a:t>Ensure token sequence conforms to the grammar </a:t>
            </a:r>
          </a:p>
          <a:p>
            <a:pPr marL="457200" lvl="1" indent="0">
              <a:buNone/>
            </a:pPr>
            <a:r>
              <a:rPr lang="en-US" dirty="0"/>
              <a:t>E.g., generate syntax errors if not.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4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9470" y="4037726"/>
            <a:ext cx="873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while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8434" y="5424986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01349" y="5427169"/>
            <a:ext cx="460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!=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76549" y="5413566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0903" y="6160097"/>
            <a:ext cx="460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if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96963" y="4793076"/>
            <a:ext cx="873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print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2679" y="5413566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m</a:t>
            </a:r>
          </a:p>
        </p:txBody>
      </p:sp>
      <p:cxnSp>
        <p:nvCxnSpPr>
          <p:cNvPr id="36" name="Straight Connector 35"/>
          <p:cNvCxnSpPr>
            <a:stCxn id="65" idx="0"/>
            <a:endCxn id="69" idx="2"/>
          </p:cNvCxnSpPr>
          <p:nvPr/>
        </p:nvCxnSpPr>
        <p:spPr>
          <a:xfrm flipV="1">
            <a:off x="2178215" y="2970187"/>
            <a:ext cx="97372" cy="301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0" idx="2"/>
            <a:endCxn id="71" idx="0"/>
          </p:cNvCxnSpPr>
          <p:nvPr/>
        </p:nvCxnSpPr>
        <p:spPr>
          <a:xfrm>
            <a:off x="3520422" y="2962467"/>
            <a:ext cx="299337" cy="372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5" idx="2"/>
            <a:endCxn id="15" idx="0"/>
          </p:cNvCxnSpPr>
          <p:nvPr/>
        </p:nvCxnSpPr>
        <p:spPr>
          <a:xfrm flipH="1">
            <a:off x="4331540" y="5155480"/>
            <a:ext cx="25318" cy="271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0"/>
            <a:endCxn id="87" idx="2"/>
          </p:cNvCxnSpPr>
          <p:nvPr/>
        </p:nvCxnSpPr>
        <p:spPr>
          <a:xfrm flipH="1" flipV="1">
            <a:off x="5259377" y="5164946"/>
            <a:ext cx="78434" cy="248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2"/>
            <a:endCxn id="61" idx="0"/>
          </p:cNvCxnSpPr>
          <p:nvPr/>
        </p:nvCxnSpPr>
        <p:spPr>
          <a:xfrm flipH="1">
            <a:off x="763694" y="1607631"/>
            <a:ext cx="3315380" cy="342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1" idx="2"/>
            <a:endCxn id="76" idx="0"/>
          </p:cNvCxnSpPr>
          <p:nvPr/>
        </p:nvCxnSpPr>
        <p:spPr>
          <a:xfrm flipH="1">
            <a:off x="3742443" y="3704724"/>
            <a:ext cx="77316" cy="342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7" idx="2"/>
            <a:endCxn id="82" idx="0"/>
          </p:cNvCxnSpPr>
          <p:nvPr/>
        </p:nvCxnSpPr>
        <p:spPr>
          <a:xfrm flipH="1">
            <a:off x="5770022" y="3694109"/>
            <a:ext cx="1421" cy="353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8" idx="0"/>
            <a:endCxn id="75" idx="2"/>
          </p:cNvCxnSpPr>
          <p:nvPr/>
        </p:nvCxnSpPr>
        <p:spPr>
          <a:xfrm flipH="1" flipV="1">
            <a:off x="6594781" y="2946836"/>
            <a:ext cx="858534" cy="3885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7" idx="0"/>
            <a:endCxn id="74" idx="2"/>
          </p:cNvCxnSpPr>
          <p:nvPr/>
        </p:nvCxnSpPr>
        <p:spPr>
          <a:xfrm flipH="1" flipV="1">
            <a:off x="5416107" y="2958793"/>
            <a:ext cx="355336" cy="365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7" idx="2"/>
            <a:endCxn id="12" idx="0"/>
          </p:cNvCxnSpPr>
          <p:nvPr/>
        </p:nvCxnSpPr>
        <p:spPr>
          <a:xfrm flipH="1">
            <a:off x="4636449" y="3694109"/>
            <a:ext cx="1134994" cy="343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0" idx="2"/>
            <a:endCxn id="72" idx="0"/>
          </p:cNvCxnSpPr>
          <p:nvPr/>
        </p:nvCxnSpPr>
        <p:spPr>
          <a:xfrm flipH="1">
            <a:off x="2953241" y="2962467"/>
            <a:ext cx="567181" cy="357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6" idx="2"/>
            <a:endCxn id="13" idx="0"/>
          </p:cNvCxnSpPr>
          <p:nvPr/>
        </p:nvCxnSpPr>
        <p:spPr>
          <a:xfrm flipH="1">
            <a:off x="3369696" y="5155480"/>
            <a:ext cx="10394" cy="269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3" idx="2"/>
            <a:endCxn id="75" idx="0"/>
          </p:cNvCxnSpPr>
          <p:nvPr/>
        </p:nvCxnSpPr>
        <p:spPr>
          <a:xfrm>
            <a:off x="4975253" y="2328374"/>
            <a:ext cx="1619528" cy="249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2" idx="2"/>
            <a:endCxn id="87" idx="0"/>
          </p:cNvCxnSpPr>
          <p:nvPr/>
        </p:nvCxnSpPr>
        <p:spPr>
          <a:xfrm flipH="1">
            <a:off x="5259377" y="4416816"/>
            <a:ext cx="510645" cy="378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3" idx="0"/>
            <a:endCxn id="77" idx="2"/>
          </p:cNvCxnSpPr>
          <p:nvPr/>
        </p:nvCxnSpPr>
        <p:spPr>
          <a:xfrm flipH="1" flipV="1">
            <a:off x="5771443" y="3694109"/>
            <a:ext cx="835920" cy="343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7" idx="0"/>
            <a:endCxn id="72" idx="2"/>
          </p:cNvCxnSpPr>
          <p:nvPr/>
        </p:nvCxnSpPr>
        <p:spPr>
          <a:xfrm flipV="1">
            <a:off x="2922090" y="3689025"/>
            <a:ext cx="31151" cy="349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5" idx="2"/>
            <a:endCxn id="37" idx="0"/>
          </p:cNvCxnSpPr>
          <p:nvPr/>
        </p:nvCxnSpPr>
        <p:spPr>
          <a:xfrm flipH="1">
            <a:off x="8433941" y="5162408"/>
            <a:ext cx="1" cy="251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8" idx="2"/>
            <a:endCxn id="35" idx="0"/>
          </p:cNvCxnSpPr>
          <p:nvPr/>
        </p:nvCxnSpPr>
        <p:spPr>
          <a:xfrm>
            <a:off x="7453315" y="3704724"/>
            <a:ext cx="980627" cy="108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80" idx="0"/>
            <a:endCxn id="75" idx="2"/>
          </p:cNvCxnSpPr>
          <p:nvPr/>
        </p:nvCxnSpPr>
        <p:spPr>
          <a:xfrm flipH="1" flipV="1">
            <a:off x="6594781" y="2946836"/>
            <a:ext cx="1945436" cy="3847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7" idx="2"/>
            <a:endCxn id="84" idx="0"/>
          </p:cNvCxnSpPr>
          <p:nvPr/>
        </p:nvCxnSpPr>
        <p:spPr>
          <a:xfrm>
            <a:off x="5771443" y="3694109"/>
            <a:ext cx="1478386" cy="367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5" idx="0"/>
            <a:endCxn id="82" idx="2"/>
          </p:cNvCxnSpPr>
          <p:nvPr/>
        </p:nvCxnSpPr>
        <p:spPr>
          <a:xfrm flipV="1">
            <a:off x="4356858" y="4416816"/>
            <a:ext cx="1413164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82" idx="2"/>
            <a:endCxn id="86" idx="0"/>
          </p:cNvCxnSpPr>
          <p:nvPr/>
        </p:nvCxnSpPr>
        <p:spPr>
          <a:xfrm flipH="1">
            <a:off x="3380090" y="4416816"/>
            <a:ext cx="2389932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94005" y="1238299"/>
            <a:ext cx="9701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function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47018" y="1949634"/>
            <a:ext cx="7168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name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4573" y="1949634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err="1">
                <a:latin typeface="Courier" charset="0"/>
                <a:ea typeface="Courier" charset="0"/>
                <a:cs typeface="Courier" charset="0"/>
              </a:rPr>
              <a:t>def</a:t>
            </a:r>
            <a:endParaRPr lang="en-US" u="sng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41811" y="2600855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>
                <a:latin typeface="Courier" charset="0"/>
                <a:ea typeface="Courier" charset="0"/>
                <a:cs typeface="Courier" charset="0"/>
              </a:rPr>
              <a:t>gcd</a:t>
            </a:r>
            <a:endParaRPr lang="en-US" u="sng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68713" y="1918275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(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59160" y="1959042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16953" y="3271850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09407" y="2593135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,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60828" y="4038531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84578" y="1918275"/>
            <a:ext cx="770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arglist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025358" y="2600855"/>
            <a:ext cx="500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arg</a:t>
            </a:r>
            <a:endParaRPr lang="en-US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3135220" y="2593135"/>
            <a:ext cx="770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arglist</a:t>
            </a:r>
            <a:endParaRPr lang="en-US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3434557" y="3335392"/>
            <a:ext cx="770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arglist</a:t>
            </a:r>
            <a:endParaRPr lang="en-US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2703012" y="3319693"/>
            <a:ext cx="500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arg</a:t>
            </a:r>
            <a:endParaRPr lang="en-US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4637660" y="1959042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47842" y="2589461"/>
            <a:ext cx="1136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statement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57188" y="2577504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block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94005" y="4047484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𝛜</a:t>
            </a:r>
            <a:endParaRPr lang="en-US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5160442" y="3324777"/>
            <a:ext cx="1222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while_stmt</a:t>
            </a:r>
            <a:endParaRPr lang="en-US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6885050" y="3335392"/>
            <a:ext cx="1136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statement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202624" y="3331567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block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75748" y="4037726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𝛜</a:t>
            </a:r>
            <a:endParaRPr lang="en-US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5253598" y="4047484"/>
            <a:ext cx="1032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bool_exp</a:t>
            </a:r>
            <a:endParaRPr lang="en-US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6446101" y="4037726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912236" y="4061882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block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67167" y="4786148"/>
            <a:ext cx="7793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rel_op</a:t>
            </a:r>
            <a:endParaRPr lang="en-US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3086484" y="4786148"/>
            <a:ext cx="5872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965771" y="4795614"/>
            <a:ext cx="5872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cxnSp>
        <p:nvCxnSpPr>
          <p:cNvPr id="102" name="Straight Connector 101"/>
          <p:cNvCxnSpPr>
            <a:stCxn id="49" idx="2"/>
            <a:endCxn id="60" idx="0"/>
          </p:cNvCxnSpPr>
          <p:nvPr/>
        </p:nvCxnSpPr>
        <p:spPr>
          <a:xfrm flipH="1">
            <a:off x="1505450" y="1607631"/>
            <a:ext cx="2573624" cy="342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9" idx="2"/>
            <a:endCxn id="68" idx="0"/>
          </p:cNvCxnSpPr>
          <p:nvPr/>
        </p:nvCxnSpPr>
        <p:spPr>
          <a:xfrm flipH="1">
            <a:off x="2769780" y="1607631"/>
            <a:ext cx="1309294" cy="31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9" idx="2"/>
            <a:endCxn id="64" idx="0"/>
          </p:cNvCxnSpPr>
          <p:nvPr/>
        </p:nvCxnSpPr>
        <p:spPr>
          <a:xfrm flipH="1">
            <a:off x="3520422" y="1607631"/>
            <a:ext cx="558652" cy="3514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49" idx="2"/>
            <a:endCxn id="73" idx="0"/>
          </p:cNvCxnSpPr>
          <p:nvPr/>
        </p:nvCxnSpPr>
        <p:spPr>
          <a:xfrm>
            <a:off x="4079074" y="1607631"/>
            <a:ext cx="896179" cy="3514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0" idx="0"/>
            <a:endCxn id="68" idx="2"/>
          </p:cNvCxnSpPr>
          <p:nvPr/>
        </p:nvCxnSpPr>
        <p:spPr>
          <a:xfrm flipH="1" flipV="1">
            <a:off x="2769780" y="2287607"/>
            <a:ext cx="750642" cy="305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3" idx="2"/>
            <a:endCxn id="74" idx="0"/>
          </p:cNvCxnSpPr>
          <p:nvPr/>
        </p:nvCxnSpPr>
        <p:spPr>
          <a:xfrm>
            <a:off x="4975253" y="2328374"/>
            <a:ext cx="440854" cy="261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0" idx="2"/>
            <a:endCxn id="62" idx="0"/>
          </p:cNvCxnSpPr>
          <p:nvPr/>
        </p:nvCxnSpPr>
        <p:spPr>
          <a:xfrm flipH="1">
            <a:off x="1440932" y="2318966"/>
            <a:ext cx="64518" cy="281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8" idx="2"/>
            <a:endCxn id="69" idx="0"/>
          </p:cNvCxnSpPr>
          <p:nvPr/>
        </p:nvCxnSpPr>
        <p:spPr>
          <a:xfrm flipH="1">
            <a:off x="2275587" y="2287607"/>
            <a:ext cx="494193" cy="313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68" idx="2"/>
            <a:endCxn id="66" idx="0"/>
          </p:cNvCxnSpPr>
          <p:nvPr/>
        </p:nvCxnSpPr>
        <p:spPr>
          <a:xfrm>
            <a:off x="2769780" y="2287607"/>
            <a:ext cx="100889" cy="305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739457" y="4781216"/>
            <a:ext cx="1136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statement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167654" y="4780902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block</a:t>
            </a:r>
          </a:p>
        </p:txBody>
      </p:sp>
      <p:cxnSp>
        <p:nvCxnSpPr>
          <p:cNvPr id="175" name="Straight Connector 174"/>
          <p:cNvCxnSpPr>
            <a:stCxn id="80" idx="2"/>
            <a:endCxn id="81" idx="0"/>
          </p:cNvCxnSpPr>
          <p:nvPr/>
        </p:nvCxnSpPr>
        <p:spPr>
          <a:xfrm flipH="1">
            <a:off x="8524186" y="3700899"/>
            <a:ext cx="16031" cy="3368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3" idx="2"/>
            <a:endCxn id="189" idx="0"/>
          </p:cNvCxnSpPr>
          <p:nvPr/>
        </p:nvCxnSpPr>
        <p:spPr>
          <a:xfrm flipH="1">
            <a:off x="6221813" y="5150548"/>
            <a:ext cx="85909" cy="262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84" idx="2"/>
            <a:endCxn id="173" idx="0"/>
          </p:cNvCxnSpPr>
          <p:nvPr/>
        </p:nvCxnSpPr>
        <p:spPr>
          <a:xfrm flipH="1">
            <a:off x="6307722" y="4431214"/>
            <a:ext cx="942107" cy="350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4" idx="2"/>
            <a:endCxn id="185" idx="0"/>
          </p:cNvCxnSpPr>
          <p:nvPr/>
        </p:nvCxnSpPr>
        <p:spPr>
          <a:xfrm flipH="1">
            <a:off x="7502041" y="5150234"/>
            <a:ext cx="3206" cy="263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84" idx="2"/>
            <a:endCxn id="174" idx="0"/>
          </p:cNvCxnSpPr>
          <p:nvPr/>
        </p:nvCxnSpPr>
        <p:spPr>
          <a:xfrm>
            <a:off x="7249829" y="4431214"/>
            <a:ext cx="255418" cy="349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353603" y="5413566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𝛜</a:t>
            </a:r>
            <a:endParaRPr lang="en-US" i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5799165" y="5412834"/>
            <a:ext cx="84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if_stmt</a:t>
            </a:r>
            <a:endParaRPr lang="en-US" i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5705389" y="6155942"/>
            <a:ext cx="1032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bool_exp</a:t>
            </a:r>
            <a:endParaRPr lang="en-US" i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6883512" y="6149559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:</a:t>
            </a:r>
          </a:p>
        </p:txBody>
      </p:sp>
      <p:cxnSp>
        <p:nvCxnSpPr>
          <p:cNvPr id="196" name="Straight Connector 195"/>
          <p:cNvCxnSpPr>
            <a:stCxn id="189" idx="2"/>
            <a:endCxn id="18" idx="0"/>
          </p:cNvCxnSpPr>
          <p:nvPr/>
        </p:nvCxnSpPr>
        <p:spPr>
          <a:xfrm flipH="1">
            <a:off x="5351094" y="5782166"/>
            <a:ext cx="870719" cy="377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89" idx="2"/>
            <a:endCxn id="190" idx="0"/>
          </p:cNvCxnSpPr>
          <p:nvPr/>
        </p:nvCxnSpPr>
        <p:spPr>
          <a:xfrm>
            <a:off x="6221813" y="5782166"/>
            <a:ext cx="0" cy="37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93" idx="0"/>
            <a:endCxn id="189" idx="2"/>
          </p:cNvCxnSpPr>
          <p:nvPr/>
        </p:nvCxnSpPr>
        <p:spPr>
          <a:xfrm flipH="1" flipV="1">
            <a:off x="6221813" y="5782166"/>
            <a:ext cx="822961" cy="367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89" idx="2"/>
            <a:endCxn id="206" idx="0"/>
          </p:cNvCxnSpPr>
          <p:nvPr/>
        </p:nvCxnSpPr>
        <p:spPr>
          <a:xfrm>
            <a:off x="6221813" y="5782166"/>
            <a:ext cx="1485461" cy="367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369681" y="6149842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block</a:t>
            </a:r>
          </a:p>
        </p:txBody>
      </p:sp>
      <p:cxnSp>
        <p:nvCxnSpPr>
          <p:cNvPr id="210" name="Straight Connector 209"/>
          <p:cNvCxnSpPr>
            <a:stCxn id="190" idx="2"/>
          </p:cNvCxnSpPr>
          <p:nvPr/>
        </p:nvCxnSpPr>
        <p:spPr>
          <a:xfrm flipH="1">
            <a:off x="5347600" y="6525274"/>
            <a:ext cx="874213" cy="2664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90" idx="2"/>
          </p:cNvCxnSpPr>
          <p:nvPr/>
        </p:nvCxnSpPr>
        <p:spPr>
          <a:xfrm>
            <a:off x="6221813" y="6525274"/>
            <a:ext cx="64632" cy="24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0" idx="2"/>
          </p:cNvCxnSpPr>
          <p:nvPr/>
        </p:nvCxnSpPr>
        <p:spPr>
          <a:xfrm>
            <a:off x="6221813" y="6525274"/>
            <a:ext cx="626037" cy="332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06" idx="2"/>
          </p:cNvCxnSpPr>
          <p:nvPr/>
        </p:nvCxnSpPr>
        <p:spPr>
          <a:xfrm flipH="1">
            <a:off x="7074547" y="6519174"/>
            <a:ext cx="632727" cy="379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06" idx="2"/>
          </p:cNvCxnSpPr>
          <p:nvPr/>
        </p:nvCxnSpPr>
        <p:spPr>
          <a:xfrm>
            <a:off x="7707274" y="6519174"/>
            <a:ext cx="572980" cy="272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63" idx="0"/>
          </p:cNvCxnSpPr>
          <p:nvPr/>
        </p:nvCxnSpPr>
        <p:spPr>
          <a:xfrm flipH="1">
            <a:off x="2129975" y="1607631"/>
            <a:ext cx="1949099" cy="31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3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 / </a:t>
            </a:r>
            <a:br>
              <a:rPr lang="en-US" dirty="0"/>
            </a:br>
            <a:r>
              <a:rPr lang="en-US" dirty="0"/>
              <a:t>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symbol table of all identifiers </a:t>
            </a:r>
          </a:p>
          <a:p>
            <a:r>
              <a:rPr lang="en-US" dirty="0"/>
              <a:t>Ascribe meaning to all identifiers </a:t>
            </a:r>
          </a:p>
          <a:p>
            <a:r>
              <a:rPr lang="en-US" dirty="0"/>
              <a:t>Condense abstract syntax tree to only important nodes </a:t>
            </a:r>
          </a:p>
          <a:p>
            <a:r>
              <a:rPr lang="en-US" dirty="0"/>
              <a:t>Generate intermediate code for each node </a:t>
            </a:r>
          </a:p>
          <a:p>
            <a:r>
              <a:rPr lang="en-US" dirty="0"/>
              <a:t>Ensure the abstract syntax tree is meaningful</a:t>
            </a:r>
          </a:p>
          <a:p>
            <a:pPr marL="457200" lvl="1" indent="0">
              <a:buNone/>
            </a:pPr>
            <a:r>
              <a:rPr lang="en-US" dirty="0"/>
              <a:t>E.g., foo() makes no sense if foo is a variable instead of a function name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0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Symbol Table and Abstract Syntax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82828" cy="28244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This function takes 2 positive integers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and prints their GCD </a:t>
            </a:r>
          </a:p>
          <a:p>
            <a:pPr marL="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gcd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m,n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while m != n: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if m &gt; n: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m = m - n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else: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n = n - m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print m </a:t>
            </a:r>
          </a:p>
          <a:p>
            <a:pPr marL="0" indent="0"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5121" y="2208579"/>
            <a:ext cx="10170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m,n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9981" y="2884526"/>
            <a:ext cx="6928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6194" y="4224395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9748" y="3539280"/>
            <a:ext cx="375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!=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10544" y="4224395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81020" y="3539280"/>
            <a:ext cx="3080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764" y="4904875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6982" y="4224395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23679" y="4904875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81020" y="4904875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78840" y="4224395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9122" y="5529024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3929" y="4904875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32667" y="5529024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02532" y="4224395"/>
            <a:ext cx="5581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else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50821" y="5529024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55034" y="4904875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27603" y="6211722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41376" y="5529024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08847" y="6211722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67714" y="2884526"/>
            <a:ext cx="63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34966" y="3539280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36" name="Straight Connector 35"/>
          <p:cNvCxnSpPr>
            <a:stCxn id="5" idx="2"/>
            <a:endCxn id="12" idx="0"/>
          </p:cNvCxnSpPr>
          <p:nvPr/>
        </p:nvCxnSpPr>
        <p:spPr>
          <a:xfrm flipH="1">
            <a:off x="4376390" y="2577911"/>
            <a:ext cx="1177268" cy="306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2"/>
            <a:endCxn id="15" idx="0"/>
          </p:cNvCxnSpPr>
          <p:nvPr/>
        </p:nvCxnSpPr>
        <p:spPr>
          <a:xfrm flipH="1">
            <a:off x="3947460" y="3253858"/>
            <a:ext cx="428930" cy="285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  <a:endCxn id="13" idx="0"/>
          </p:cNvCxnSpPr>
          <p:nvPr/>
        </p:nvCxnSpPr>
        <p:spPr>
          <a:xfrm flipH="1">
            <a:off x="3530700" y="3908612"/>
            <a:ext cx="416760" cy="315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0"/>
            <a:endCxn id="15" idx="2"/>
          </p:cNvCxnSpPr>
          <p:nvPr/>
        </p:nvCxnSpPr>
        <p:spPr>
          <a:xfrm flipH="1" flipV="1">
            <a:off x="3947460" y="3908612"/>
            <a:ext cx="216331" cy="315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2" idx="2"/>
          </p:cNvCxnSpPr>
          <p:nvPr/>
        </p:nvCxnSpPr>
        <p:spPr>
          <a:xfrm flipH="1" flipV="1">
            <a:off x="4376390" y="3253858"/>
            <a:ext cx="1342982" cy="285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2"/>
            <a:endCxn id="20" idx="0"/>
          </p:cNvCxnSpPr>
          <p:nvPr/>
        </p:nvCxnSpPr>
        <p:spPr>
          <a:xfrm flipH="1">
            <a:off x="4847023" y="3908612"/>
            <a:ext cx="888046" cy="315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2"/>
            <a:endCxn id="19" idx="0"/>
          </p:cNvCxnSpPr>
          <p:nvPr/>
        </p:nvCxnSpPr>
        <p:spPr>
          <a:xfrm flipH="1">
            <a:off x="4462270" y="4593727"/>
            <a:ext cx="384753" cy="311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0"/>
            <a:endCxn id="20" idx="2"/>
          </p:cNvCxnSpPr>
          <p:nvPr/>
        </p:nvCxnSpPr>
        <p:spPr>
          <a:xfrm flipH="1" flipV="1">
            <a:off x="4847023" y="4593727"/>
            <a:ext cx="229903" cy="311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4" idx="0"/>
            <a:endCxn id="18" idx="2"/>
          </p:cNvCxnSpPr>
          <p:nvPr/>
        </p:nvCxnSpPr>
        <p:spPr>
          <a:xfrm flipH="1" flipV="1">
            <a:off x="5735069" y="3908612"/>
            <a:ext cx="393812" cy="315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4" idx="2"/>
            <a:endCxn id="23" idx="0"/>
          </p:cNvCxnSpPr>
          <p:nvPr/>
        </p:nvCxnSpPr>
        <p:spPr>
          <a:xfrm flipH="1">
            <a:off x="5765526" y="4593727"/>
            <a:ext cx="363355" cy="311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0"/>
            <a:endCxn id="5" idx="2"/>
          </p:cNvCxnSpPr>
          <p:nvPr/>
        </p:nvCxnSpPr>
        <p:spPr>
          <a:xfrm flipH="1" flipV="1">
            <a:off x="5553658" y="2577911"/>
            <a:ext cx="1832188" cy="306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376391" y="2588546"/>
            <a:ext cx="1177266" cy="295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24" idx="2"/>
            <a:endCxn id="26" idx="0"/>
          </p:cNvCxnSpPr>
          <p:nvPr/>
        </p:nvCxnSpPr>
        <p:spPr>
          <a:xfrm>
            <a:off x="6128881" y="4593727"/>
            <a:ext cx="422647" cy="311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1" idx="2"/>
            <a:endCxn id="30" idx="0"/>
          </p:cNvCxnSpPr>
          <p:nvPr/>
        </p:nvCxnSpPr>
        <p:spPr>
          <a:xfrm flipH="1">
            <a:off x="7404068" y="5274207"/>
            <a:ext cx="201007" cy="254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1" idx="0"/>
            <a:endCxn id="28" idx="2"/>
          </p:cNvCxnSpPr>
          <p:nvPr/>
        </p:nvCxnSpPr>
        <p:spPr>
          <a:xfrm flipH="1" flipV="1">
            <a:off x="6981615" y="4593727"/>
            <a:ext cx="623460" cy="311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8" idx="0"/>
            <a:endCxn id="18" idx="2"/>
          </p:cNvCxnSpPr>
          <p:nvPr/>
        </p:nvCxnSpPr>
        <p:spPr>
          <a:xfrm flipH="1" flipV="1">
            <a:off x="5735069" y="3908612"/>
            <a:ext cx="1246546" cy="315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5" idx="2"/>
            <a:endCxn id="37" idx="0"/>
          </p:cNvCxnSpPr>
          <p:nvPr/>
        </p:nvCxnSpPr>
        <p:spPr>
          <a:xfrm>
            <a:off x="7385846" y="3253858"/>
            <a:ext cx="133626" cy="285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1" idx="2"/>
            <a:endCxn id="33" idx="0"/>
          </p:cNvCxnSpPr>
          <p:nvPr/>
        </p:nvCxnSpPr>
        <p:spPr>
          <a:xfrm>
            <a:off x="7605075" y="5274207"/>
            <a:ext cx="263900" cy="254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7" idx="0"/>
            <a:endCxn id="26" idx="2"/>
          </p:cNvCxnSpPr>
          <p:nvPr/>
        </p:nvCxnSpPr>
        <p:spPr>
          <a:xfrm flipH="1" flipV="1">
            <a:off x="6551528" y="5274207"/>
            <a:ext cx="234386" cy="254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6" idx="2"/>
            <a:endCxn id="25" idx="0"/>
          </p:cNvCxnSpPr>
          <p:nvPr/>
        </p:nvCxnSpPr>
        <p:spPr>
          <a:xfrm flipH="1">
            <a:off x="6253628" y="5274207"/>
            <a:ext cx="297900" cy="254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3" idx="2"/>
            <a:endCxn id="32" idx="0"/>
          </p:cNvCxnSpPr>
          <p:nvPr/>
        </p:nvCxnSpPr>
        <p:spPr>
          <a:xfrm flipH="1">
            <a:off x="7712109" y="5898356"/>
            <a:ext cx="156866" cy="313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34" idx="0"/>
            <a:endCxn id="33" idx="2"/>
          </p:cNvCxnSpPr>
          <p:nvPr/>
        </p:nvCxnSpPr>
        <p:spPr>
          <a:xfrm flipH="1" flipV="1">
            <a:off x="7868975" y="5898356"/>
            <a:ext cx="493119" cy="313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80162"/>
              </p:ext>
            </p:extLst>
          </p:nvPr>
        </p:nvGraphicFramePr>
        <p:xfrm>
          <a:off x="491922" y="5036168"/>
          <a:ext cx="348738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Index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Symbol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type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0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+mn-lt"/>
                        </a:rPr>
                        <a:t>gcd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function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132629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n-lt"/>
                        </a:rPr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built-in function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is-IS" sz="16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8650" y="4650058"/>
            <a:ext cx="14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1936574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endCxn id="17" idx="3"/>
          </p:cNvCxnSpPr>
          <p:nvPr/>
        </p:nvCxnSpPr>
        <p:spPr>
          <a:xfrm flipV="1">
            <a:off x="3239911" y="3329939"/>
            <a:ext cx="2719475" cy="184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410051" cy="4351338"/>
          </a:xfrm>
        </p:spPr>
        <p:txBody>
          <a:bodyPr/>
          <a:lstStyle/>
          <a:p>
            <a:r>
              <a:rPr lang="en-US" dirty="0"/>
              <a:t>Generate code for each statement using the abstract syntax tree.</a:t>
            </a:r>
          </a:p>
          <a:p>
            <a:r>
              <a:rPr lang="en-US" dirty="0"/>
              <a:t>E.g., m = m - n</a:t>
            </a:r>
          </a:p>
          <a:p>
            <a:pPr lvl="1"/>
            <a:r>
              <a:rPr lang="en-US" dirty="0"/>
              <a:t>For nodes: m − n </a:t>
            </a:r>
          </a:p>
          <a:p>
            <a:pPr marL="914400" lvl="2" indent="0">
              <a:buNone/>
            </a:pPr>
            <a:r>
              <a:rPr lang="en-US" dirty="0"/>
              <a:t>move idx2 → r1 </a:t>
            </a:r>
          </a:p>
          <a:p>
            <a:pPr marL="914400" lvl="2" indent="0">
              <a:buNone/>
            </a:pPr>
            <a:r>
              <a:rPr lang="en-US" dirty="0"/>
              <a:t>move idx3 → r2 </a:t>
            </a:r>
          </a:p>
          <a:p>
            <a:pPr marL="914400" lvl="2" indent="0">
              <a:buNone/>
            </a:pPr>
            <a:r>
              <a:rPr lang="en-US" dirty="0"/>
              <a:t>sub r1, r2 → r3 </a:t>
            </a:r>
          </a:p>
          <a:p>
            <a:pPr marL="914400" lvl="2" indent="0">
              <a:buNone/>
            </a:pPr>
            <a:r>
              <a:rPr lang="en-US" dirty="0"/>
              <a:t>move r3 → idx4 </a:t>
            </a:r>
          </a:p>
          <a:p>
            <a:pPr lvl="1"/>
            <a:r>
              <a:rPr lang="en-US" dirty="0"/>
              <a:t>For node: m = </a:t>
            </a:r>
          </a:p>
          <a:p>
            <a:pPr marL="914400" lvl="2" indent="0">
              <a:buNone/>
            </a:pPr>
            <a:r>
              <a:rPr lang="en-US" dirty="0"/>
              <a:t>move idx4 → r1</a:t>
            </a:r>
          </a:p>
          <a:p>
            <a:pPr marL="914400" lvl="2" indent="0">
              <a:buNone/>
            </a:pPr>
            <a:r>
              <a:rPr lang="en-US" dirty="0"/>
              <a:t>move r1 → idx2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8531" y="2933571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6351" y="2253091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6633" y="3557720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1440" y="2933571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60178" y="3557720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193037" y="2622423"/>
            <a:ext cx="363355" cy="311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56392" y="2622423"/>
            <a:ext cx="422647" cy="311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979039" y="3302903"/>
            <a:ext cx="234386" cy="254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681139" y="3302903"/>
            <a:ext cx="297900" cy="254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83820"/>
              </p:ext>
            </p:extLst>
          </p:nvPr>
        </p:nvGraphicFramePr>
        <p:xfrm>
          <a:off x="4264837" y="4136589"/>
          <a:ext cx="34873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Index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n-lt"/>
                        </a:rPr>
                        <a:t>Symbol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type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0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+mn-lt"/>
                        </a:rPr>
                        <a:t>gcd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function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21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+mn-lt"/>
                        </a:rPr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n-lt"/>
                        </a:rPr>
                        <a:t>built-in function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tmp1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temporary</a:t>
                      </a:r>
                      <a:r>
                        <a:rPr lang="en-US" sz="1800" baseline="0" dirty="0">
                          <a:latin typeface="+mn-lt"/>
                        </a:rPr>
                        <a:t> </a:t>
                      </a:r>
                      <a:r>
                        <a:rPr lang="en-US" sz="1800" baseline="0" dirty="0" err="1">
                          <a:latin typeface="+mn-lt"/>
                        </a:rPr>
                        <a:t>var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Donut 13"/>
          <p:cNvSpPr/>
          <p:nvPr/>
        </p:nvSpPr>
        <p:spPr>
          <a:xfrm>
            <a:off x="6388832" y="2831960"/>
            <a:ext cx="1174724" cy="1304629"/>
          </a:xfrm>
          <a:prstGeom prst="donut">
            <a:avLst>
              <a:gd name="adj" fmla="val 2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56000" y="3423389"/>
            <a:ext cx="2832832" cy="97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nut 16"/>
          <p:cNvSpPr/>
          <p:nvPr/>
        </p:nvSpPr>
        <p:spPr>
          <a:xfrm>
            <a:off x="5787352" y="2216368"/>
            <a:ext cx="1174724" cy="1304629"/>
          </a:xfrm>
          <a:prstGeom prst="donut">
            <a:avLst>
              <a:gd name="adj" fmla="val 2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start?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beginning: Lexical Analysis</a:t>
            </a:r>
          </a:p>
          <a:p>
            <a:r>
              <a:rPr lang="en-US" dirty="0"/>
              <a:t>We need a scanner: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4704" y="3179566"/>
            <a:ext cx="337459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Scanner (Lexical </a:t>
            </a:r>
            <a:r>
              <a:rPr lang="en-US" sz="2400" dirty="0"/>
              <a:t>Analysis)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7073" y="3225732"/>
            <a:ext cx="1359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Source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5907" y="3225732"/>
            <a:ext cx="1483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Token Stream</a:t>
            </a:r>
          </a:p>
        </p:txBody>
      </p:sp>
      <p:cxnSp>
        <p:nvCxnSpPr>
          <p:cNvPr id="287" name="Straight Arrow Connector 286"/>
          <p:cNvCxnSpPr>
            <a:stCxn id="7" idx="3"/>
            <a:endCxn id="4" idx="1"/>
          </p:cNvCxnSpPr>
          <p:nvPr/>
        </p:nvCxnSpPr>
        <p:spPr>
          <a:xfrm>
            <a:off x="2426741" y="3410398"/>
            <a:ext cx="45796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4" idx="3"/>
            <a:endCxn id="8" idx="1"/>
          </p:cNvCxnSpPr>
          <p:nvPr/>
        </p:nvCxnSpPr>
        <p:spPr>
          <a:xfrm flipV="1">
            <a:off x="6259295" y="3410398"/>
            <a:ext cx="37661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3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Trial Top Hat Quiz</a:t>
            </a:r>
          </a:p>
          <a:p>
            <a:pPr lvl="1"/>
            <a:r>
              <a:rPr lang="en-US" dirty="0"/>
              <a:t>Program Translation</a:t>
            </a:r>
          </a:p>
          <a:p>
            <a:pPr lvl="1"/>
            <a:r>
              <a:rPr lang="en-US" dirty="0"/>
              <a:t>Introduction to Formal Languages</a:t>
            </a:r>
          </a:p>
          <a:p>
            <a:pPr lvl="1"/>
            <a:r>
              <a:rPr lang="en-US" dirty="0"/>
              <a:t>Regular Languages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a Scanner?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be able to </a:t>
            </a:r>
          </a:p>
          <a:p>
            <a:pPr lvl="1"/>
            <a:r>
              <a:rPr lang="en-US" dirty="0"/>
              <a:t>Specify unambiguously the tokens of a language</a:t>
            </a:r>
          </a:p>
          <a:p>
            <a:pPr lvl="1"/>
            <a:r>
              <a:rPr lang="en-US" dirty="0"/>
              <a:t>Build a scanner from the specification </a:t>
            </a:r>
          </a:p>
          <a:p>
            <a:pPr lvl="1"/>
            <a:r>
              <a:rPr lang="en-US" dirty="0"/>
              <a:t>Generate the token stream in one pass (no going back) </a:t>
            </a:r>
          </a:p>
          <a:p>
            <a:r>
              <a:rPr lang="en-US" dirty="0"/>
              <a:t>How do we do this? </a:t>
            </a:r>
          </a:p>
          <a:p>
            <a:pPr lvl="1"/>
            <a:r>
              <a:rPr lang="en-US" dirty="0"/>
              <a:t>Specify the tokens of a language?</a:t>
            </a:r>
          </a:p>
          <a:p>
            <a:pPr lvl="1"/>
            <a:r>
              <a:rPr lang="en-US" dirty="0"/>
              <a:t>Generate a scanner from the specification? </a:t>
            </a:r>
          </a:p>
          <a:p>
            <a:r>
              <a:rPr lang="en-US" dirty="0"/>
              <a:t>We now need some </a:t>
            </a:r>
            <a:r>
              <a:rPr lang="en-US" b="1" dirty="0"/>
              <a:t>formal language theory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63" y="5264304"/>
            <a:ext cx="2210270" cy="138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9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84" y="2438401"/>
            <a:ext cx="1790750" cy="1411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45" y="4039002"/>
            <a:ext cx="3962400" cy="1463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language</a:t>
            </a:r>
            <a:r>
              <a:rPr lang="en-US" dirty="0"/>
              <a:t> L is set of strings over an alphabet </a:t>
            </a:r>
            <a:r>
              <a:rPr lang="en-US" dirty="0" err="1"/>
              <a:t>Σ</a:t>
            </a:r>
            <a:r>
              <a:rPr lang="en-US" dirty="0"/>
              <a:t> </a:t>
            </a:r>
          </a:p>
          <a:p>
            <a:r>
              <a:rPr lang="en-US" b="1" dirty="0"/>
              <a:t>Alphabet</a:t>
            </a:r>
            <a:r>
              <a:rPr lang="en-US" dirty="0"/>
              <a:t> </a:t>
            </a:r>
            <a:r>
              <a:rPr lang="en-US" dirty="0" err="1"/>
              <a:t>Σ</a:t>
            </a:r>
            <a:r>
              <a:rPr lang="en-US" dirty="0"/>
              <a:t>: is a finite set of characters (symbols)</a:t>
            </a:r>
          </a:p>
          <a:p>
            <a:pPr marL="457200" lvl="1" indent="0">
              <a:buNone/>
            </a:pPr>
            <a:r>
              <a:rPr lang="en-US" dirty="0"/>
              <a:t>Examples </a:t>
            </a:r>
          </a:p>
          <a:p>
            <a:pPr lvl="1"/>
            <a:r>
              <a:rPr lang="en-US" dirty="0"/>
              <a:t>0, 1</a:t>
            </a:r>
          </a:p>
          <a:p>
            <a:pPr lvl="1"/>
            <a:r>
              <a:rPr lang="en-US" dirty="0"/>
              <a:t>a, b, ... z </a:t>
            </a:r>
          </a:p>
          <a:p>
            <a:pPr lvl="1"/>
            <a:r>
              <a:rPr lang="en-US" dirty="0"/>
              <a:t>x, y, z </a:t>
            </a:r>
          </a:p>
          <a:p>
            <a:r>
              <a:rPr lang="en-US" dirty="0"/>
              <a:t>A </a:t>
            </a:r>
            <a:r>
              <a:rPr lang="en-US" b="1" dirty="0"/>
              <a:t>string</a:t>
            </a:r>
            <a:r>
              <a:rPr lang="en-US" dirty="0"/>
              <a:t> </a:t>
            </a:r>
            <a:r>
              <a:rPr lang="en-US" dirty="0" err="1"/>
              <a:t>σ</a:t>
            </a:r>
            <a:r>
              <a:rPr lang="en-US" dirty="0"/>
              <a:t> is a finite sequence of characters from </a:t>
            </a:r>
            <a:r>
              <a:rPr lang="en-US" dirty="0" err="1"/>
              <a:t>Σ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Examples </a:t>
            </a:r>
          </a:p>
          <a:p>
            <a:pPr lvl="1"/>
            <a:r>
              <a:rPr lang="en-US" dirty="0"/>
              <a:t>1001001</a:t>
            </a:r>
          </a:p>
          <a:p>
            <a:pPr lvl="1"/>
            <a:r>
              <a:rPr lang="en-US" dirty="0" err="1"/>
              <a:t>alex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yyz</a:t>
            </a:r>
            <a:r>
              <a:rPr lang="en-US" dirty="0"/>
              <a:t> </a:t>
            </a:r>
          </a:p>
          <a:p>
            <a:r>
              <a:rPr lang="en-US" dirty="0" err="1"/>
              <a:t>ε</a:t>
            </a:r>
            <a:r>
              <a:rPr lang="en-US" dirty="0"/>
              <a:t> (epsilon) denotes the </a:t>
            </a:r>
            <a:r>
              <a:rPr lang="en-US" b="1" dirty="0"/>
              <a:t>empty string </a:t>
            </a:r>
            <a:r>
              <a:rPr lang="en-US" dirty="0"/>
              <a:t>(no characters)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3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3749"/>
            <a:ext cx="7886700" cy="48126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|</a:t>
            </a:r>
            <a:r>
              <a:rPr lang="en-US" dirty="0" err="1"/>
              <a:t>σ</a:t>
            </a:r>
            <a:r>
              <a:rPr lang="en-US" dirty="0"/>
              <a:t>| denotes the length of </a:t>
            </a:r>
            <a:r>
              <a:rPr lang="en-US" dirty="0" err="1"/>
              <a:t>σ</a:t>
            </a:r>
            <a:r>
              <a:rPr lang="en-US" dirty="0"/>
              <a:t> (# of chars) </a:t>
            </a:r>
          </a:p>
          <a:p>
            <a:pPr marL="457200" lvl="1" indent="0">
              <a:buNone/>
            </a:pPr>
            <a:r>
              <a:rPr lang="en-US" dirty="0"/>
              <a:t>Examples</a:t>
            </a:r>
          </a:p>
          <a:p>
            <a:pPr lvl="1"/>
            <a:r>
              <a:rPr lang="en-US" dirty="0"/>
              <a:t>|</a:t>
            </a:r>
            <a:r>
              <a:rPr lang="en-US" dirty="0" err="1"/>
              <a:t>ε</a:t>
            </a:r>
            <a:r>
              <a:rPr lang="en-US" dirty="0"/>
              <a:t>| = 0</a:t>
            </a:r>
          </a:p>
          <a:p>
            <a:pPr lvl="1"/>
            <a:r>
              <a:rPr lang="en-US" dirty="0"/>
              <a:t>|1001001| = 7 </a:t>
            </a:r>
          </a:p>
          <a:p>
            <a:pPr lvl="1"/>
            <a:r>
              <a:rPr lang="en-US" dirty="0"/>
              <a:t>|</a:t>
            </a:r>
            <a:r>
              <a:rPr lang="en-US" dirty="0" err="1"/>
              <a:t>alex</a:t>
            </a:r>
            <a:r>
              <a:rPr lang="en-US" dirty="0"/>
              <a:t>| = 4</a:t>
            </a:r>
          </a:p>
          <a:p>
            <a:pPr lvl="1"/>
            <a:r>
              <a:rPr lang="en-US" dirty="0"/>
              <a:t>|</a:t>
            </a:r>
            <a:r>
              <a:rPr lang="en-US" dirty="0" err="1"/>
              <a:t>yyz</a:t>
            </a:r>
            <a:r>
              <a:rPr lang="en-US" dirty="0"/>
              <a:t>| = 3 </a:t>
            </a:r>
          </a:p>
          <a:p>
            <a:r>
              <a:rPr lang="en-US" dirty="0" err="1"/>
              <a:t>Σ</a:t>
            </a:r>
            <a:r>
              <a:rPr lang="en-US" baseline="30000" dirty="0" err="1"/>
              <a:t>i</a:t>
            </a:r>
            <a:r>
              <a:rPr lang="en-US" dirty="0"/>
              <a:t> denotes languages (sets of strings) of length </a:t>
            </a:r>
            <a:r>
              <a:rPr lang="en-US" dirty="0" err="1"/>
              <a:t>i</a:t>
            </a:r>
            <a:r>
              <a:rPr lang="en-US" dirty="0"/>
              <a:t> over </a:t>
            </a:r>
            <a:r>
              <a:rPr lang="en-US" dirty="0" err="1"/>
              <a:t>Σ</a:t>
            </a:r>
            <a:r>
              <a:rPr lang="en-US" dirty="0"/>
              <a:t> </a:t>
            </a:r>
          </a:p>
          <a:p>
            <a:r>
              <a:rPr lang="en-US" dirty="0"/>
              <a:t>Example: If </a:t>
            </a:r>
            <a:r>
              <a:rPr lang="en-US" dirty="0" err="1"/>
              <a:t>Σ</a:t>
            </a:r>
            <a:r>
              <a:rPr lang="en-US" dirty="0"/>
              <a:t> = {a, b} </a:t>
            </a:r>
          </a:p>
          <a:p>
            <a:pPr lvl="1"/>
            <a:r>
              <a:rPr lang="en-US" dirty="0"/>
              <a:t>Σ</a:t>
            </a:r>
            <a:r>
              <a:rPr lang="en-US" baseline="30000" dirty="0"/>
              <a:t>0</a:t>
            </a:r>
            <a:r>
              <a:rPr lang="en-US" dirty="0"/>
              <a:t> = {</a:t>
            </a:r>
            <a:r>
              <a:rPr lang="en-US" dirty="0" err="1"/>
              <a:t>ε</a:t>
            </a:r>
            <a:r>
              <a:rPr lang="en-US" dirty="0"/>
              <a:t>} </a:t>
            </a:r>
          </a:p>
          <a:p>
            <a:pPr lvl="1"/>
            <a:r>
              <a:rPr lang="en-US" dirty="0"/>
              <a:t>Σ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dirty="0" err="1"/>
              <a:t>Σ</a:t>
            </a:r>
            <a:r>
              <a:rPr lang="en-US" dirty="0"/>
              <a:t> = {</a:t>
            </a:r>
            <a:r>
              <a:rPr lang="en-US" dirty="0" err="1"/>
              <a:t>a,b</a:t>
            </a:r>
            <a:r>
              <a:rPr lang="en-US" dirty="0"/>
              <a:t>} </a:t>
            </a:r>
          </a:p>
          <a:p>
            <a:pPr lvl="1"/>
            <a:r>
              <a:rPr lang="en-US" dirty="0"/>
              <a:t>Σ</a:t>
            </a:r>
            <a:r>
              <a:rPr lang="en-US" baseline="30000" dirty="0"/>
              <a:t>2</a:t>
            </a:r>
            <a:r>
              <a:rPr lang="en-US" dirty="0"/>
              <a:t> = ΣΣ = {</a:t>
            </a:r>
            <a:r>
              <a:rPr lang="en-US" dirty="0" err="1"/>
              <a:t>aa,ab,ba,bb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Σ</a:t>
            </a:r>
            <a:r>
              <a:rPr lang="en-US" baseline="30000" dirty="0"/>
              <a:t>3</a:t>
            </a:r>
            <a:r>
              <a:rPr lang="en-US" dirty="0"/>
              <a:t> = ΣΣΣ = {</a:t>
            </a:r>
            <a:r>
              <a:rPr lang="en-US" dirty="0" err="1"/>
              <a:t>aaa,aab,aba,abb,baa,bab,bba,bbb</a:t>
            </a:r>
            <a:r>
              <a:rPr lang="en-US" dirty="0"/>
              <a:t>} </a:t>
            </a:r>
          </a:p>
          <a:p>
            <a:r>
              <a:rPr lang="en-US" dirty="0" err="1"/>
              <a:t>Σ</a:t>
            </a:r>
            <a:r>
              <a:rPr lang="en-US" baseline="30000" dirty="0"/>
              <a:t>∗</a:t>
            </a:r>
            <a:r>
              <a:rPr lang="en-US" dirty="0"/>
              <a:t> = Σ</a:t>
            </a:r>
            <a:r>
              <a:rPr lang="en-US" baseline="30000" dirty="0"/>
              <a:t>0</a:t>
            </a:r>
            <a:r>
              <a:rPr lang="en-US" dirty="0"/>
              <a:t> ∪Σ</a:t>
            </a:r>
            <a:r>
              <a:rPr lang="en-US" baseline="30000" dirty="0"/>
              <a:t>1</a:t>
            </a:r>
            <a:r>
              <a:rPr lang="en-US" dirty="0"/>
              <a:t> ∪Σ</a:t>
            </a:r>
            <a:r>
              <a:rPr lang="en-US" baseline="30000" dirty="0"/>
              <a:t>2</a:t>
            </a:r>
            <a:r>
              <a:rPr lang="en-US" dirty="0"/>
              <a:t>...= ∪</a:t>
            </a:r>
            <a:r>
              <a:rPr lang="en-US" baseline="-25000" dirty="0"/>
              <a:t>i </a:t>
            </a:r>
            <a:r>
              <a:rPr lang="en-US" dirty="0" err="1"/>
              <a:t>Σ</a:t>
            </a:r>
            <a:r>
              <a:rPr lang="en-US" baseline="30000" dirty="0" err="1"/>
              <a:t>i</a:t>
            </a:r>
            <a:r>
              <a:rPr lang="en-US" dirty="0"/>
              <a:t> = set of all words composed of characters in </a:t>
            </a:r>
            <a:r>
              <a:rPr lang="en-US" dirty="0" err="1"/>
              <a:t>Σ</a:t>
            </a:r>
            <a:r>
              <a:rPr lang="en-US" dirty="0"/>
              <a:t>. </a:t>
            </a:r>
          </a:p>
          <a:p>
            <a:r>
              <a:rPr lang="en-US" dirty="0"/>
              <a:t>This is called the Kleene-* notation. </a:t>
            </a:r>
          </a:p>
          <a:p>
            <a:r>
              <a:rPr lang="en-US" dirty="0"/>
              <a:t>Note: If language L is over alphabet </a:t>
            </a:r>
            <a:r>
              <a:rPr lang="en-US" dirty="0" err="1"/>
              <a:t>Σ</a:t>
            </a:r>
            <a:r>
              <a:rPr lang="en-US" dirty="0"/>
              <a:t>, then L ⊆ </a:t>
            </a:r>
            <a:r>
              <a:rPr lang="en-US" dirty="0" err="1"/>
              <a:t>Σ</a:t>
            </a:r>
            <a:r>
              <a:rPr lang="en-US" dirty="0"/>
              <a:t>∗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7289" y="4030089"/>
            <a:ext cx="279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ST = {</a:t>
            </a:r>
            <a:r>
              <a:rPr lang="en-US" sz="2400" dirty="0" err="1"/>
              <a:t>st|s</a:t>
            </a:r>
            <a:r>
              <a:rPr lang="en-US" sz="2400" dirty="0"/>
              <a:t> ∈ </a:t>
            </a:r>
            <a:r>
              <a:rPr lang="en-US" sz="2400" dirty="0" err="1"/>
              <a:t>S,t</a:t>
            </a:r>
            <a:r>
              <a:rPr lang="en-US" sz="2400" dirty="0"/>
              <a:t> ∈ T}</a:t>
            </a:r>
          </a:p>
        </p:txBody>
      </p:sp>
    </p:spTree>
    <p:extLst>
      <p:ext uri="{BB962C8B-B14F-4D97-AF65-F5344CB8AC3E}">
        <p14:creationId xmlns:p14="http://schemas.microsoft.com/office/powerpoint/2010/main" val="114205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Finite Languages</a:t>
            </a:r>
          </a:p>
          <a:p>
            <a:pPr lvl="1"/>
            <a:r>
              <a:rPr lang="en-US" dirty="0" err="1"/>
              <a:t>Σ</a:t>
            </a:r>
            <a:r>
              <a:rPr lang="en-US" baseline="30000" dirty="0" err="1"/>
              <a:t>i</a:t>
            </a:r>
            <a:r>
              <a:rPr lang="en-US" dirty="0"/>
              <a:t> for any fixed i</a:t>
            </a:r>
          </a:p>
          <a:p>
            <a:pPr lvl="1"/>
            <a:r>
              <a:rPr lang="en-US" dirty="0"/>
              <a:t>English words over the Latin alphabet </a:t>
            </a:r>
          </a:p>
          <a:p>
            <a:pPr lvl="1"/>
            <a:r>
              <a:rPr lang="en-US" dirty="0"/>
              <a:t>Java keywords</a:t>
            </a:r>
          </a:p>
          <a:p>
            <a:r>
              <a:rPr lang="en-US" dirty="0"/>
              <a:t> Infinite Languages</a:t>
            </a:r>
          </a:p>
          <a:p>
            <a:pPr lvl="1"/>
            <a:r>
              <a:rPr lang="en-US" dirty="0" err="1"/>
              <a:t>Σ</a:t>
            </a:r>
            <a:r>
              <a:rPr lang="en-US" baseline="30000" dirty="0"/>
              <a:t>∗</a:t>
            </a:r>
            <a:endParaRPr lang="en-US" dirty="0"/>
          </a:p>
          <a:p>
            <a:pPr lvl="1"/>
            <a:r>
              <a:rPr lang="en-US" dirty="0"/>
              <a:t>Set of all English sentences </a:t>
            </a:r>
          </a:p>
          <a:p>
            <a:pPr lvl="1"/>
            <a:r>
              <a:rPr lang="en-US" dirty="0"/>
              <a:t>Set of all Java programs</a:t>
            </a:r>
          </a:p>
          <a:p>
            <a:pPr lvl="1"/>
            <a:r>
              <a:rPr lang="en-US" dirty="0"/>
              <a:t>{0</a:t>
            </a:r>
            <a:r>
              <a:rPr lang="en-US" baseline="30000" dirty="0"/>
              <a:t>n</a:t>
            </a:r>
            <a:r>
              <a:rPr lang="en-US" dirty="0"/>
              <a:t>|n ≥ 0} </a:t>
            </a:r>
          </a:p>
          <a:p>
            <a:pPr lvl="1"/>
            <a:r>
              <a:rPr lang="hr-HR" dirty="0"/>
              <a:t>{0</a:t>
            </a:r>
            <a:r>
              <a:rPr lang="hr-HR" baseline="30000" dirty="0"/>
              <a:t>n</a:t>
            </a:r>
            <a:r>
              <a:rPr lang="hr-HR" dirty="0"/>
              <a:t>1</a:t>
            </a:r>
            <a:r>
              <a:rPr lang="hr-HR" baseline="30000" dirty="0"/>
              <a:t>n</a:t>
            </a:r>
            <a:r>
              <a:rPr lang="hr-HR" dirty="0"/>
              <a:t>|n ≥ 0}</a:t>
            </a:r>
          </a:p>
          <a:p>
            <a:pPr lvl="1"/>
            <a:r>
              <a:rPr lang="hr-HR" dirty="0"/>
              <a:t>{</a:t>
            </a:r>
            <a:r>
              <a:rPr lang="hr-HR" dirty="0" err="1"/>
              <a:t>a</a:t>
            </a:r>
            <a:r>
              <a:rPr lang="hr-HR" baseline="30000" dirty="0" err="1"/>
              <a:t>p</a:t>
            </a:r>
            <a:r>
              <a:rPr lang="hr-HR" dirty="0" err="1"/>
              <a:t>|p</a:t>
            </a:r>
            <a:r>
              <a:rPr lang="hr-HR" dirty="0"/>
              <a:t> ∈ PRIMES} </a:t>
            </a:r>
          </a:p>
          <a:p>
            <a:pPr lvl="1"/>
            <a:r>
              <a:rPr lang="hr-HR" dirty="0"/>
              <a:t>{</a:t>
            </a:r>
            <a:r>
              <a:rPr lang="en-US" dirty="0" err="1"/>
              <a:t>Σ</a:t>
            </a:r>
            <a:r>
              <a:rPr lang="en-US" baseline="30000" dirty="0"/>
              <a:t>+</a:t>
            </a:r>
            <a:r>
              <a:rPr lang="hr-HR" dirty="0"/>
              <a:t>@</a:t>
            </a:r>
            <a:r>
              <a:rPr lang="en-US" dirty="0" err="1"/>
              <a:t>Σ</a:t>
            </a:r>
            <a:r>
              <a:rPr lang="en-US" baseline="30000" dirty="0"/>
              <a:t>+</a:t>
            </a:r>
            <a:r>
              <a:rPr lang="hr-HR" dirty="0"/>
              <a:t>(.</a:t>
            </a:r>
            <a:r>
              <a:rPr lang="en-US" dirty="0"/>
              <a:t> </a:t>
            </a:r>
            <a:r>
              <a:rPr lang="en-US" dirty="0" err="1"/>
              <a:t>Σ</a:t>
            </a:r>
            <a:r>
              <a:rPr lang="en-US" baseline="30000" dirty="0"/>
              <a:t>+</a:t>
            </a:r>
            <a:r>
              <a:rPr lang="hr-HR" dirty="0"/>
              <a:t>)</a:t>
            </a:r>
            <a:r>
              <a:rPr lang="hr-HR" baseline="30000" dirty="0"/>
              <a:t>n</a:t>
            </a:r>
            <a:r>
              <a:rPr lang="hr-HR" dirty="0"/>
              <a:t>|</a:t>
            </a:r>
            <a:r>
              <a:rPr lang="en-US" dirty="0"/>
              <a:t> </a:t>
            </a:r>
            <a:r>
              <a:rPr lang="en-US" dirty="0" err="1"/>
              <a:t>Σ</a:t>
            </a:r>
            <a:r>
              <a:rPr lang="hr-HR" dirty="0"/>
              <a:t> = {</a:t>
            </a:r>
            <a:r>
              <a:rPr lang="hr-HR" dirty="0" err="1"/>
              <a:t>a,b,c</a:t>
            </a:r>
            <a:r>
              <a:rPr lang="hr-HR" dirty="0"/>
              <a:t>,...z},n ≥ 0}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6" y="1825625"/>
            <a:ext cx="2889956" cy="1548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86" y="3746959"/>
            <a:ext cx="1710267" cy="24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77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Languages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799341"/>
              </p:ext>
            </p:extLst>
          </p:nvPr>
        </p:nvGraphicFramePr>
        <p:xfrm>
          <a:off x="628650" y="1825625"/>
          <a:ext cx="78867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8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Recognizer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Compiler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Scanner/Tokenizer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r>
                        <a:rPr lang="en-US" baseline="0" dirty="0"/>
                        <a:t> 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 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Linearly bound NTMs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</a:t>
                      </a:r>
                      <a:r>
                        <a:rPr lang="en-US" baseline="0" dirty="0"/>
                        <a:t> Analyzer / Code Generator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Recursive Enumerable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Turing</a:t>
                      </a:r>
                      <a:r>
                        <a:rPr lang="en-US" baseline="0" dirty="0"/>
                        <a:t>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4500748"/>
            <a:ext cx="782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Tokens of a programming language almost always form a regular language.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6270" y="5320145"/>
            <a:ext cx="345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Errrrr</a:t>
            </a:r>
            <a:r>
              <a:rPr lang="is-IS" dirty="0"/>
              <a:t>… What’s a regular language?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46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Recursive Definition:</a:t>
            </a:r>
          </a:p>
          <a:p>
            <a:r>
              <a:rPr lang="en-US" dirty="0"/>
              <a:t>Base Cases:</a:t>
            </a:r>
          </a:p>
          <a:p>
            <a:pPr lvl="1"/>
            <a:r>
              <a:rPr lang="en-US" dirty="0"/>
              <a:t>∅                     (Empty language)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ε</a:t>
            </a:r>
            <a:r>
              <a:rPr lang="en-US" dirty="0"/>
              <a:t>}                  (Language consisting of the empty string)</a:t>
            </a:r>
          </a:p>
          <a:p>
            <a:pPr lvl="1"/>
            <a:r>
              <a:rPr lang="en-US" dirty="0"/>
              <a:t>{a}, a ∈ </a:t>
            </a:r>
            <a:r>
              <a:rPr lang="en-US" dirty="0" err="1"/>
              <a:t>Σ</a:t>
            </a:r>
            <a:r>
              <a:rPr lang="en-US" dirty="0"/>
              <a:t>     (Language consisting of one symbol)</a:t>
            </a:r>
          </a:p>
          <a:p>
            <a:pPr marL="457200" lvl="1" indent="0">
              <a:buNone/>
            </a:pPr>
            <a:r>
              <a:rPr lang="en-US" dirty="0"/>
              <a:t>are all regular languages</a:t>
            </a:r>
          </a:p>
          <a:p>
            <a:r>
              <a:rPr lang="en-US" dirty="0"/>
              <a:t>Inductive Step: If 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/>
              <a:t> are regular then so are 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{</a:t>
            </a:r>
            <a:r>
              <a:rPr lang="en-US" dirty="0" err="1"/>
              <a:t>στ|σ</a:t>
            </a:r>
            <a:r>
              <a:rPr lang="en-US" dirty="0"/>
              <a:t> ∈ L</a:t>
            </a:r>
            <a:r>
              <a:rPr lang="en-US" baseline="-25000" dirty="0"/>
              <a:t>1</a:t>
            </a:r>
            <a:r>
              <a:rPr lang="en-US" dirty="0"/>
              <a:t>,τ ∈ L</a:t>
            </a:r>
            <a:r>
              <a:rPr lang="en-US" baseline="-25000" dirty="0"/>
              <a:t>2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∪ L</a:t>
            </a:r>
            <a:r>
              <a:rPr lang="en-US" baseline="-25000" dirty="0"/>
              <a:t>2</a:t>
            </a:r>
            <a:r>
              <a:rPr lang="en-US" dirty="0"/>
              <a:t> = {</a:t>
            </a:r>
            <a:r>
              <a:rPr lang="en-US" dirty="0" err="1"/>
              <a:t>σ|σ</a:t>
            </a:r>
            <a:r>
              <a:rPr lang="en-US" dirty="0"/>
              <a:t> ∈ L</a:t>
            </a:r>
            <a:r>
              <a:rPr lang="en-US" baseline="-25000" dirty="0"/>
              <a:t>1</a:t>
            </a:r>
            <a:r>
              <a:rPr lang="en-US" dirty="0"/>
              <a:t> ∨ </a:t>
            </a:r>
            <a:r>
              <a:rPr lang="en-US" dirty="0" err="1"/>
              <a:t>σ</a:t>
            </a:r>
            <a:r>
              <a:rPr lang="en-US" dirty="0"/>
              <a:t> ∈ L</a:t>
            </a:r>
            <a:r>
              <a:rPr lang="en-US" baseline="-25000" dirty="0"/>
              <a:t>2</a:t>
            </a:r>
            <a:r>
              <a:rPr lang="en-US" dirty="0"/>
              <a:t>} 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baseline="30000" dirty="0"/>
              <a:t>∗</a:t>
            </a:r>
            <a:r>
              <a:rPr lang="en-US" dirty="0"/>
              <a:t> = {σ</a:t>
            </a:r>
            <a:r>
              <a:rPr lang="en-US" baseline="-25000" dirty="0"/>
              <a:t>1</a:t>
            </a:r>
            <a:r>
              <a:rPr lang="en-US" dirty="0"/>
              <a:t>σ</a:t>
            </a:r>
            <a:r>
              <a:rPr lang="en-US" baseline="-25000" dirty="0"/>
              <a:t>2</a:t>
            </a:r>
            <a:r>
              <a:rPr lang="en-US" dirty="0"/>
              <a:t>σ</a:t>
            </a:r>
            <a:r>
              <a:rPr lang="en-US" baseline="-25000" dirty="0"/>
              <a:t>3</a:t>
            </a:r>
            <a:r>
              <a:rPr lang="en-US" dirty="0"/>
              <a:t> …</a:t>
            </a:r>
            <a:r>
              <a:rPr lang="en-US" baseline="-25000" dirty="0"/>
              <a:t> </a:t>
            </a:r>
            <a:r>
              <a:rPr lang="en-US" dirty="0"/>
              <a:t>σ</a:t>
            </a:r>
            <a:r>
              <a:rPr lang="en-US" baseline="-25000" dirty="0"/>
              <a:t>i-1</a:t>
            </a:r>
            <a:r>
              <a:rPr lang="en-US" dirty="0"/>
              <a:t>σ</a:t>
            </a:r>
            <a:r>
              <a:rPr lang="en-US" baseline="-25000" dirty="0"/>
              <a:t>i </a:t>
            </a:r>
            <a:r>
              <a:rPr lang="en-US" dirty="0"/>
              <a:t>|σ</a:t>
            </a:r>
            <a:r>
              <a:rPr lang="en-US" baseline="-25000" dirty="0"/>
              <a:t>j</a:t>
            </a:r>
            <a:r>
              <a:rPr lang="en-US" dirty="0"/>
              <a:t>∈L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≥ 0}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90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62124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Regular Languages</a:t>
            </a:r>
          </a:p>
          <a:p>
            <a:r>
              <a:rPr lang="en-US" dirty="0"/>
              <a:t>{</a:t>
            </a:r>
            <a:r>
              <a:rPr lang="en-US" dirty="0" err="1"/>
              <a:t>a,ab,abc</a:t>
            </a:r>
            <a:r>
              <a:rPr lang="en-US" dirty="0"/>
              <a:t>}</a:t>
            </a:r>
          </a:p>
          <a:p>
            <a:r>
              <a:rPr lang="en-US" dirty="0"/>
              <a:t>Any finite language </a:t>
            </a:r>
          </a:p>
          <a:p>
            <a:r>
              <a:rPr lang="en-US" dirty="0"/>
              <a:t>{a}∗</a:t>
            </a:r>
          </a:p>
          <a:p>
            <a:r>
              <a:rPr lang="en-US" dirty="0"/>
              <a:t>{</a:t>
            </a:r>
            <a:r>
              <a:rPr lang="en-US" dirty="0" err="1"/>
              <a:t>a,b,c</a:t>
            </a:r>
            <a:r>
              <a:rPr lang="en-US" dirty="0"/>
              <a:t>}∗ </a:t>
            </a:r>
          </a:p>
          <a:p>
            <a:r>
              <a:rPr lang="en-US" dirty="0"/>
              <a:t>{1</a:t>
            </a:r>
            <a:r>
              <a:rPr lang="en-US" baseline="30000" dirty="0"/>
              <a:t>n</a:t>
            </a:r>
            <a:r>
              <a:rPr lang="en-US" dirty="0"/>
              <a:t>0|n &gt; 0}</a:t>
            </a:r>
          </a:p>
          <a:p>
            <a:r>
              <a:rPr lang="en-US" dirty="0"/>
              <a:t>Set of all positive integers (base 10)</a:t>
            </a:r>
          </a:p>
          <a:p>
            <a:pPr marL="228600" lvl="1">
              <a:spcBef>
                <a:spcPts val="1000"/>
              </a:spcBef>
            </a:pPr>
            <a:r>
              <a:rPr lang="hr-HR" dirty="0"/>
              <a:t>{</a:t>
            </a:r>
            <a:r>
              <a:rPr lang="en-US" dirty="0"/>
              <a:t>ΣΣ</a:t>
            </a:r>
            <a:r>
              <a:rPr lang="en-US" baseline="30000" dirty="0"/>
              <a:t>*</a:t>
            </a:r>
            <a:r>
              <a:rPr lang="hr-HR" dirty="0"/>
              <a:t>@</a:t>
            </a:r>
            <a:r>
              <a:rPr lang="en-US" dirty="0"/>
              <a:t> ΣΣ</a:t>
            </a:r>
            <a:r>
              <a:rPr lang="en-US" baseline="30000" dirty="0"/>
              <a:t>*</a:t>
            </a:r>
            <a:r>
              <a:rPr lang="hr-HR" dirty="0"/>
              <a:t>(. </a:t>
            </a:r>
            <a:r>
              <a:rPr lang="en-US" dirty="0"/>
              <a:t>ΣΣ</a:t>
            </a:r>
            <a:r>
              <a:rPr lang="en-US" baseline="30000" dirty="0"/>
              <a:t>*</a:t>
            </a:r>
            <a:r>
              <a:rPr lang="hr-HR" dirty="0"/>
              <a:t>)</a:t>
            </a:r>
            <a:r>
              <a:rPr lang="hr-HR" baseline="30000" dirty="0"/>
              <a:t>n</a:t>
            </a:r>
            <a:r>
              <a:rPr lang="hr-HR" dirty="0"/>
              <a:t>|</a:t>
            </a:r>
            <a:r>
              <a:rPr lang="en-US" dirty="0"/>
              <a:t> </a:t>
            </a:r>
            <a:r>
              <a:rPr lang="en-US" dirty="0" err="1"/>
              <a:t>Σ</a:t>
            </a:r>
            <a:r>
              <a:rPr lang="hr-HR" dirty="0"/>
              <a:t> = {</a:t>
            </a:r>
            <a:r>
              <a:rPr lang="hr-HR" dirty="0" err="1"/>
              <a:t>a,b,c</a:t>
            </a:r>
            <a:r>
              <a:rPr lang="hr-HR" dirty="0"/>
              <a:t>,...z},n ≥ 0}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Non-regular languages</a:t>
            </a:r>
          </a:p>
          <a:p>
            <a:r>
              <a:rPr lang="en-US" dirty="0"/>
              <a:t>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 err="1"/>
              <a:t>|i</a:t>
            </a:r>
            <a:r>
              <a:rPr lang="en-US" dirty="0"/>
              <a:t> &gt; 0,j &gt; </a:t>
            </a:r>
            <a:r>
              <a:rPr lang="en-US" dirty="0" err="1"/>
              <a:t>i,k</a:t>
            </a:r>
            <a:r>
              <a:rPr lang="en-US" dirty="0"/>
              <a:t> &gt; j}</a:t>
            </a:r>
          </a:p>
          <a:p>
            <a:r>
              <a:rPr lang="en-US" dirty="0"/>
              <a:t>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|n ≥ 0} </a:t>
            </a:r>
          </a:p>
          <a:p>
            <a:r>
              <a:rPr lang="en-US" dirty="0"/>
              <a:t>{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dirty="0" err="1"/>
              <a:t>|p</a:t>
            </a:r>
            <a:r>
              <a:rPr lang="en-US" dirty="0"/>
              <a:t> ∈ PRIMES}</a:t>
            </a:r>
          </a:p>
          <a:p>
            <a:r>
              <a:rPr lang="en-US" dirty="0"/>
              <a:t>Set of all correct Java programs.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5992297"/>
            <a:ext cx="56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 this notation look somewhat familiar</a:t>
            </a:r>
            <a:r>
              <a:rPr lang="en-US" sz="2400"/>
              <a:t>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languages useful?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0264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69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All programs (unless written in machine code) are meaningless (to a computer)</a:t>
            </a:r>
          </a:p>
          <a:p>
            <a:pPr lvl="1"/>
            <a:r>
              <a:rPr lang="en-US" dirty="0"/>
              <a:t>These programs must be translated into machine code</a:t>
            </a:r>
          </a:p>
          <a:p>
            <a:pPr lvl="1"/>
            <a:r>
              <a:rPr lang="en-US" dirty="0"/>
              <a:t>Without this step all languages would be academic </a:t>
            </a:r>
          </a:p>
          <a:p>
            <a:r>
              <a:rPr lang="en-US" dirty="0"/>
              <a:t>Forms of Program Translation:</a:t>
            </a:r>
          </a:p>
          <a:p>
            <a:pPr lvl="1"/>
            <a:r>
              <a:rPr lang="en-US" dirty="0"/>
              <a:t>Compilation: </a:t>
            </a:r>
          </a:p>
          <a:p>
            <a:pPr lvl="2"/>
            <a:r>
              <a:rPr lang="en-US" dirty="0"/>
              <a:t>Translates program to machine code</a:t>
            </a:r>
          </a:p>
          <a:p>
            <a:pPr lvl="2"/>
            <a:r>
              <a:rPr lang="en-US" dirty="0"/>
              <a:t>User can then run the machine code on the computer</a:t>
            </a:r>
          </a:p>
          <a:p>
            <a:pPr lvl="1"/>
            <a:r>
              <a:rPr lang="en-US" dirty="0"/>
              <a:t>Interpretation:</a:t>
            </a:r>
          </a:p>
          <a:p>
            <a:pPr lvl="2"/>
            <a:r>
              <a:rPr lang="en-US" dirty="0"/>
              <a:t>Executes program as it is translating it</a:t>
            </a:r>
          </a:p>
        </p:txBody>
      </p:sp>
    </p:spTree>
    <p:extLst>
      <p:ext uri="{BB962C8B-B14F-4D97-AF65-F5344CB8AC3E}">
        <p14:creationId xmlns:p14="http://schemas.microsoft.com/office/powerpoint/2010/main" val="214589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5971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60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Interpretation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development (maybe)</a:t>
            </a:r>
          </a:p>
          <a:p>
            <a:r>
              <a:rPr lang="en-US" dirty="0"/>
              <a:t>More expressiveness (dynamic program generation) </a:t>
            </a:r>
          </a:p>
          <a:p>
            <a:r>
              <a:rPr lang="en-US" dirty="0"/>
              <a:t>Late binding and dynamic features </a:t>
            </a:r>
          </a:p>
          <a:p>
            <a:r>
              <a:rPr lang="en-US" dirty="0"/>
              <a:t>Interpreters translate programs as they run them</a:t>
            </a:r>
          </a:p>
          <a:p>
            <a:pPr lvl="1"/>
            <a:r>
              <a:rPr lang="en-US" dirty="0"/>
              <a:t>Perform program analysis (syntax and semantic) during execution</a:t>
            </a:r>
          </a:p>
          <a:p>
            <a:pPr marL="914400" lvl="2" indent="0">
              <a:buNone/>
            </a:pPr>
            <a:r>
              <a:rPr lang="en-US" dirty="0"/>
              <a:t>e.g., Perl, Python, Basic,</a:t>
            </a:r>
          </a:p>
          <a:p>
            <a:pPr lvl="1"/>
            <a:r>
              <a:rPr lang="en-US" dirty="0"/>
              <a:t>You can get a syntax error during execution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 once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4032627"/>
              </p:ext>
            </p:extLst>
          </p:nvPr>
        </p:nvGraphicFramePr>
        <p:xfrm>
          <a:off x="630238" y="2505075"/>
          <a:ext cx="386873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 Many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1515128"/>
              </p:ext>
            </p:extLst>
          </p:nvPr>
        </p:nvGraphicFramePr>
        <p:xfrm>
          <a:off x="4629150" y="2505075"/>
          <a:ext cx="38877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7140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Compilation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Stand-alone code</a:t>
            </a:r>
          </a:p>
          <a:p>
            <a:r>
              <a:rPr lang="en-US" dirty="0"/>
              <a:t>Efficient code and execution </a:t>
            </a:r>
          </a:p>
          <a:p>
            <a:r>
              <a:rPr lang="en-US" dirty="0"/>
              <a:t>Compilers translate programs into machine, intermediate or byte-code representations </a:t>
            </a:r>
          </a:p>
          <a:p>
            <a:pPr lvl="1"/>
            <a:r>
              <a:rPr lang="en-US" dirty="0"/>
              <a:t>Perform all syntax and semantic analysis up front.</a:t>
            </a:r>
          </a:p>
          <a:p>
            <a:pPr marL="914400" lvl="2" indent="0">
              <a:buNone/>
            </a:pPr>
            <a:r>
              <a:rPr lang="en-US" dirty="0"/>
              <a:t>e.g., Java, C, Fortran, etc.</a:t>
            </a:r>
          </a:p>
          <a:p>
            <a:pPr lvl="1"/>
            <a:r>
              <a:rPr lang="en-US" dirty="0"/>
              <a:t>You will never get a syntax error during execution</a:t>
            </a:r>
          </a:p>
          <a:p>
            <a:r>
              <a:rPr lang="en-US" b="1" dirty="0"/>
              <a:t>For the first part of the course we focus on compilation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5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The Best of Both Worlds?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Just-in-time compiling (Perl, Java,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Include interpreter in executable </a:t>
            </a:r>
          </a:p>
          <a:p>
            <a:r>
              <a:rPr lang="en-US" dirty="0"/>
              <a:t>Late binding and dynamic 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2386</TotalTime>
  <Words>1514</Words>
  <Application>Microsoft Macintosh PowerPoint</Application>
  <PresentationFormat>On-screen Show (4:3)</PresentationFormat>
  <Paragraphs>386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Office Theme</vt:lpstr>
      <vt:lpstr>Program Translation</vt:lpstr>
      <vt:lpstr>Agenda</vt:lpstr>
      <vt:lpstr>What makes languages useful?</vt:lpstr>
      <vt:lpstr>Program Translation</vt:lpstr>
      <vt:lpstr>Interpretation</vt:lpstr>
      <vt:lpstr>Features of Interpretation</vt:lpstr>
      <vt:lpstr>Compilation</vt:lpstr>
      <vt:lpstr>Features of Compilation</vt:lpstr>
      <vt:lpstr>Aside: The Best of Both Worlds?</vt:lpstr>
      <vt:lpstr>Phases of Compilation</vt:lpstr>
      <vt:lpstr>Example: Source Code </vt:lpstr>
      <vt:lpstr>Lexical Analysis</vt:lpstr>
      <vt:lpstr>Example: Token Stream</vt:lpstr>
      <vt:lpstr>Syntax Analysis</vt:lpstr>
      <vt:lpstr>Example: Parse Tree</vt:lpstr>
      <vt:lpstr>Semantic Analysis /  Code Generation</vt:lpstr>
      <vt:lpstr>Example: Symbol Table and Abstract Syntax Tree</vt:lpstr>
      <vt:lpstr>Example: Code Generation</vt:lpstr>
      <vt:lpstr>Where do we start? </vt:lpstr>
      <vt:lpstr>How Do We Build a Scanner?</vt:lpstr>
      <vt:lpstr>Definitions</vt:lpstr>
      <vt:lpstr>More Definitions</vt:lpstr>
      <vt:lpstr>Examples of Languages</vt:lpstr>
      <vt:lpstr>Types of Languages</vt:lpstr>
      <vt:lpstr>Definition of Regular Languages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101</cp:revision>
  <dcterms:created xsi:type="dcterms:W3CDTF">2016-04-26T16:49:25Z</dcterms:created>
  <dcterms:modified xsi:type="dcterms:W3CDTF">2019-05-10T12:31:39Z</dcterms:modified>
</cp:coreProperties>
</file>