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7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AE8"/>
    <a:srgbClr val="B9EDF8"/>
    <a:srgbClr val="3BC1F1"/>
    <a:srgbClr val="9A6DF3"/>
    <a:srgbClr val="40A5FF"/>
    <a:srgbClr val="99FFCF"/>
    <a:srgbClr val="F5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79B28-8AF3-43CF-A891-C5BC39BC9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4D3DF-2D0E-40CE-AAEB-09F96B77D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6C2F2-C6C6-4595-B91A-035A726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54029-A033-49BC-981F-1A1E123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5D7A9-39DF-4707-B07E-6E82E8AA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0A9C-893E-4D93-A4D0-B614CBCB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B0768-EC95-4306-9E42-A4765E224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D6B4C-BA13-4560-B4AE-852799A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44493-85FA-416E-BBA8-93BF0A52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E89AC-FDD6-4222-BA2B-A03D4B3C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88D77-0306-4686-8CA8-6953F65B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23DC4-A2C6-4A49-8A96-B760DAA6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08CB-659C-46DD-A5FE-23E883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08BAA-D245-48BD-AAFE-71E3A185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68330-7D3C-468E-9996-621DFCFE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DD6E-8060-4C0C-A4A4-72E29DEB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44CC-6CA4-4D2B-8273-65D6E2CA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17AB6-EE85-47F4-86B4-EC4737D4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B1EDE-6A58-4094-AA68-D0EEAF25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B8DD5-4A25-4EDD-BCE1-47EA970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5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0D5C-00FF-4711-877B-C33CD01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FE143-B4D1-422B-87E4-C30C9368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04CF8-0E9D-455B-A571-047F4399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B32ED-3C45-4B60-A79B-650164C7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37C7C-EBD1-4579-9437-B3334608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4D874-D31B-4E5F-86FB-71D63B75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51CA1-51D8-4F8F-8340-CE44AA4C8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AA47F-48D0-4E44-8EAE-41033E38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709E4-C09E-4E9B-AFFC-A0E84DB1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969B2-5A98-4470-A20B-B0AE89D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3F2AA-ACF3-4A7D-B78A-FD6AD443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2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10787-89F2-45CC-B1F3-8FDE8A2E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B0AE7-1CA5-49F6-85E9-4E55816B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D4CEA-DF76-4CBA-8959-E2D818D5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938DD-9FBD-49CC-ACB2-C7BD05FC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55CE6A-769A-41BD-900E-9051DE94F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158F20-B6B3-4986-B3F1-51D1FDBE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BAE57C-85B6-40C5-9421-858273C6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02079-4E7D-4D88-BDDC-0B0BF6B9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7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4850B-2AF2-4DDA-B611-2563EC0A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736EA8-9100-42B3-A426-1904B0A7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9BF6EF-21B7-435F-8F3C-D57340F2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70670-8A21-49D6-9ED2-68D45719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928E3-A324-436A-BC24-9BDA6BFF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98147-FBFB-4B87-9E06-6BCD227C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20521-2658-4014-A977-7881203A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321E2-402A-4A96-A631-6707237B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727B9-386B-4350-BD24-F82505B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F7AE5-4E4F-403E-BB3A-DC9292E8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2D6D9-06CA-46E9-A3CC-6235C6B7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8C803-873E-4852-932F-849BD40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491AA-90CF-4AF0-B58C-8EAEA8A9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E5E28-B0C3-441F-9969-C932EEB8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0656DE-64E5-4CBA-B5A9-EAB88645F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26187-92B5-4E8D-A882-6F8C5C1E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84A1C-773A-4219-843E-52EF74CF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50A7E-89CF-4C1B-8F07-0B93F174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8D5DA-D576-42D5-AF9F-D8309AF7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F0F426-90F8-4264-8B36-5C4B4B11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74274-3D21-4448-A978-03FEBBEF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853EB-0613-4920-BF86-B695702AA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0C04-6709-43EB-86A5-56584EC3AE6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5BA00-0DC1-407F-9F53-EBFA7AC6C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82BE2-21A7-49D7-9426-AD0B8B827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BC1F-DBEF-423B-8055-1FEA9F909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02851E-5E65-4C85-B21F-7A651C83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47443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CBB521-845C-4912-A966-03B604F1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95" y="0"/>
            <a:ext cx="6240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02851E-5E65-4C85-B21F-7A651C836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2" b="10204"/>
          <a:stretch/>
        </p:blipFill>
        <p:spPr>
          <a:xfrm>
            <a:off x="-1" y="0"/>
            <a:ext cx="12179675" cy="68790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372474" y="0"/>
            <a:ext cx="6807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6D5529-77AC-4FBA-A80B-C9865834121C}"/>
              </a:ext>
            </a:extLst>
          </p:cNvPr>
          <p:cNvSpPr/>
          <p:nvPr/>
        </p:nvSpPr>
        <p:spPr>
          <a:xfrm>
            <a:off x="7806813" y="576331"/>
            <a:ext cx="4002144" cy="702187"/>
          </a:xfrm>
          <a:prstGeom prst="rect">
            <a:avLst/>
          </a:prstGeom>
          <a:solidFill>
            <a:srgbClr val="39BAE8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7923136" y="599656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11498885" y="882331"/>
            <a:ext cx="684000" cy="7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10565447" y="962925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11138100" y="971903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A16BAD-E23F-4F88-82AC-14A295A6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 t="10505" b="17306"/>
          <a:stretch/>
        </p:blipFill>
        <p:spPr>
          <a:xfrm>
            <a:off x="5725001" y="1648477"/>
            <a:ext cx="6206836" cy="49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02851E-5E65-4C85-B21F-7A651C836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2" r="57006" b="10204"/>
          <a:stretch/>
        </p:blipFill>
        <p:spPr>
          <a:xfrm>
            <a:off x="-1" y="0"/>
            <a:ext cx="5236541" cy="68790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236540" y="0"/>
            <a:ext cx="694313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5620104" y="597749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5429392" y="931081"/>
            <a:ext cx="576000" cy="7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5785359" y="980986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6317582" y="973864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A16BAD-E23F-4F88-82AC-14A295A6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 t="10505" b="17306"/>
          <a:stretch/>
        </p:blipFill>
        <p:spPr>
          <a:xfrm>
            <a:off x="5672656" y="1598035"/>
            <a:ext cx="6206836" cy="49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02851E-5E65-4C85-B21F-7A651C836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2" r="57006" b="10204"/>
          <a:stretch/>
        </p:blipFill>
        <p:spPr>
          <a:xfrm>
            <a:off x="-1" y="0"/>
            <a:ext cx="5236541" cy="68790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236540" y="0"/>
            <a:ext cx="694313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5620104" y="597749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5429392" y="931081"/>
            <a:ext cx="576000" cy="7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5785359" y="980986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6317582" y="973864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415E5B-40D6-45C5-BF36-54C7F63C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59" y="1455379"/>
            <a:ext cx="5493152" cy="51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EF99C189-74B0-45C1-9158-31A3468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7" b="10204"/>
          <a:stretch/>
        </p:blipFill>
        <p:spPr>
          <a:xfrm>
            <a:off x="-1" y="796308"/>
            <a:ext cx="12179675" cy="608278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506022" y="796308"/>
            <a:ext cx="6670452" cy="608278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4E28B8-1D88-4CEE-AC00-ABB2FBF58A92}"/>
              </a:ext>
            </a:extLst>
          </p:cNvPr>
          <p:cNvSpPr/>
          <p:nvPr/>
        </p:nvSpPr>
        <p:spPr>
          <a:xfrm>
            <a:off x="-1" y="0"/>
            <a:ext cx="12176475" cy="7963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7755037" y="1238993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39BA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39BA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11388858" y="1566262"/>
            <a:ext cx="576000" cy="72000"/>
          </a:xfrm>
          <a:prstGeom prst="roundRect">
            <a:avLst>
              <a:gd name="adj" fmla="val 50000"/>
            </a:avLst>
          </a:pr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10397348" y="1602262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10950461" y="1631650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A16BAD-E23F-4F88-82AC-14A295A6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 t="10505" b="29869"/>
          <a:stretch/>
        </p:blipFill>
        <p:spPr>
          <a:xfrm>
            <a:off x="5506022" y="2101367"/>
            <a:ext cx="6206836" cy="40891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DEB52B-5563-407A-A4BA-EF2DF4997238}"/>
              </a:ext>
            </a:extLst>
          </p:cNvPr>
          <p:cNvSpPr txBox="1"/>
          <p:nvPr/>
        </p:nvSpPr>
        <p:spPr>
          <a:xfrm>
            <a:off x="2603200" y="200714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M" panose="00020600040101010101" pitchFamily="18" charset="-122"/>
              </a:rPr>
              <a:t>苏里格地震安全评价系统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9AA157-4DE4-415F-A7B9-EFC0AB656B13}"/>
              </a:ext>
            </a:extLst>
          </p:cNvPr>
          <p:cNvGrpSpPr/>
          <p:nvPr/>
        </p:nvGrpSpPr>
        <p:grpSpPr>
          <a:xfrm>
            <a:off x="313327" y="295341"/>
            <a:ext cx="346942" cy="235841"/>
            <a:chOff x="377335" y="449956"/>
            <a:chExt cx="346942" cy="235841"/>
          </a:xfrm>
          <a:solidFill>
            <a:srgbClr val="3BC1F1"/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6ED7EE-F70D-4972-B9A1-880110BB7D86}"/>
                </a:ext>
              </a:extLst>
            </p:cNvPr>
            <p:cNvSpPr/>
            <p:nvPr/>
          </p:nvSpPr>
          <p:spPr>
            <a:xfrm>
              <a:off x="377336" y="449956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E48E5E9-ACED-4D24-A0E8-890C3826DBE9}"/>
                </a:ext>
              </a:extLst>
            </p:cNvPr>
            <p:cNvSpPr/>
            <p:nvPr/>
          </p:nvSpPr>
          <p:spPr>
            <a:xfrm>
              <a:off x="377336" y="545017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673E8C-7698-4416-809D-797BF0A78A40}"/>
                </a:ext>
              </a:extLst>
            </p:cNvPr>
            <p:cNvSpPr/>
            <p:nvPr/>
          </p:nvSpPr>
          <p:spPr>
            <a:xfrm>
              <a:off x="377335" y="640078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DE9173-475D-45F6-A78B-7DDA6B5A4520}"/>
              </a:ext>
            </a:extLst>
          </p:cNvPr>
          <p:cNvSpPr/>
          <p:nvPr/>
        </p:nvSpPr>
        <p:spPr>
          <a:xfrm>
            <a:off x="11505001" y="228595"/>
            <a:ext cx="420018" cy="4059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7478FE-2679-44B0-9632-1ED71B3D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60" y="302424"/>
            <a:ext cx="1668749" cy="2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7C8BC19-6583-443E-9F27-A092C806E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" t="4198" r="101" b="22072"/>
          <a:stretch/>
        </p:blipFill>
        <p:spPr>
          <a:xfrm>
            <a:off x="235512" y="742330"/>
            <a:ext cx="11689507" cy="5887075"/>
          </a:xfrm>
          <a:custGeom>
            <a:avLst/>
            <a:gdLst>
              <a:gd name="connsiteX0" fmla="*/ 193556 w 11944163"/>
              <a:gd name="connsiteY0" fmla="*/ 0 h 5879592"/>
              <a:gd name="connsiteX1" fmla="*/ 11750607 w 11944163"/>
              <a:gd name="connsiteY1" fmla="*/ 0 h 5879592"/>
              <a:gd name="connsiteX2" fmla="*/ 11944163 w 11944163"/>
              <a:gd name="connsiteY2" fmla="*/ 193556 h 5879592"/>
              <a:gd name="connsiteX3" fmla="*/ 11944163 w 11944163"/>
              <a:gd name="connsiteY3" fmla="*/ 5686036 h 5879592"/>
              <a:gd name="connsiteX4" fmla="*/ 11750607 w 11944163"/>
              <a:gd name="connsiteY4" fmla="*/ 5879592 h 5879592"/>
              <a:gd name="connsiteX5" fmla="*/ 193556 w 11944163"/>
              <a:gd name="connsiteY5" fmla="*/ 5879592 h 5879592"/>
              <a:gd name="connsiteX6" fmla="*/ 0 w 11944163"/>
              <a:gd name="connsiteY6" fmla="*/ 5686036 h 5879592"/>
              <a:gd name="connsiteX7" fmla="*/ 0 w 11944163"/>
              <a:gd name="connsiteY7" fmla="*/ 193556 h 5879592"/>
              <a:gd name="connsiteX8" fmla="*/ 193556 w 11944163"/>
              <a:gd name="connsiteY8" fmla="*/ 0 h 58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163" h="5879592">
                <a:moveTo>
                  <a:pt x="193556" y="0"/>
                </a:moveTo>
                <a:lnTo>
                  <a:pt x="11750607" y="0"/>
                </a:lnTo>
                <a:cubicBezTo>
                  <a:pt x="11857505" y="0"/>
                  <a:pt x="11944163" y="86658"/>
                  <a:pt x="11944163" y="193556"/>
                </a:cubicBezTo>
                <a:lnTo>
                  <a:pt x="11944163" y="5686036"/>
                </a:lnTo>
                <a:cubicBezTo>
                  <a:pt x="11944163" y="5792934"/>
                  <a:pt x="11857505" y="5879592"/>
                  <a:pt x="11750607" y="5879592"/>
                </a:cubicBezTo>
                <a:lnTo>
                  <a:pt x="193556" y="5879592"/>
                </a:lnTo>
                <a:cubicBezTo>
                  <a:pt x="86658" y="5879592"/>
                  <a:pt x="0" y="5792934"/>
                  <a:pt x="0" y="5686036"/>
                </a:cubicBezTo>
                <a:lnTo>
                  <a:pt x="0" y="193556"/>
                </a:lnTo>
                <a:cubicBezTo>
                  <a:pt x="0" y="86658"/>
                  <a:pt x="86658" y="0"/>
                  <a:pt x="193556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/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254567" y="742330"/>
            <a:ext cx="6670452" cy="5887075"/>
          </a:xfrm>
          <a:prstGeom prst="roundRect">
            <a:avLst>
              <a:gd name="adj" fmla="val 371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A16BAD-E23F-4F88-82AC-14A295A6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 t="10505" b="29869"/>
          <a:stretch/>
        </p:blipFill>
        <p:spPr>
          <a:xfrm>
            <a:off x="5506022" y="2101367"/>
            <a:ext cx="6206836" cy="40891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DEB52B-5563-407A-A4BA-EF2DF4997238}"/>
              </a:ext>
            </a:extLst>
          </p:cNvPr>
          <p:cNvSpPr txBox="1"/>
          <p:nvPr/>
        </p:nvSpPr>
        <p:spPr>
          <a:xfrm>
            <a:off x="2603200" y="200714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M" panose="00020600040101010101" pitchFamily="18" charset="-122"/>
              </a:rPr>
              <a:t>苏里格地震安全评价系统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9AA157-4DE4-415F-A7B9-EFC0AB656B13}"/>
              </a:ext>
            </a:extLst>
          </p:cNvPr>
          <p:cNvGrpSpPr/>
          <p:nvPr/>
        </p:nvGrpSpPr>
        <p:grpSpPr>
          <a:xfrm>
            <a:off x="313327" y="295341"/>
            <a:ext cx="346942" cy="235841"/>
            <a:chOff x="377335" y="449956"/>
            <a:chExt cx="346942" cy="235841"/>
          </a:xfrm>
          <a:solidFill>
            <a:srgbClr val="3BC1F1"/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6ED7EE-F70D-4972-B9A1-880110BB7D86}"/>
                </a:ext>
              </a:extLst>
            </p:cNvPr>
            <p:cNvSpPr/>
            <p:nvPr/>
          </p:nvSpPr>
          <p:spPr>
            <a:xfrm>
              <a:off x="377336" y="449956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E48E5E9-ACED-4D24-A0E8-890C3826DBE9}"/>
                </a:ext>
              </a:extLst>
            </p:cNvPr>
            <p:cNvSpPr/>
            <p:nvPr/>
          </p:nvSpPr>
          <p:spPr>
            <a:xfrm>
              <a:off x="377336" y="545017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673E8C-7698-4416-809D-797BF0A78A40}"/>
                </a:ext>
              </a:extLst>
            </p:cNvPr>
            <p:cNvSpPr/>
            <p:nvPr/>
          </p:nvSpPr>
          <p:spPr>
            <a:xfrm>
              <a:off x="377335" y="640078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DE9173-475D-45F6-A78B-7DDA6B5A4520}"/>
              </a:ext>
            </a:extLst>
          </p:cNvPr>
          <p:cNvSpPr/>
          <p:nvPr/>
        </p:nvSpPr>
        <p:spPr>
          <a:xfrm>
            <a:off x="11505001" y="228595"/>
            <a:ext cx="420018" cy="40590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7478FE-2679-44B0-9632-1ED71B3D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60" y="302424"/>
            <a:ext cx="1668749" cy="23068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BB7930C-5B36-437F-8E8D-E2E5A4FA0206}"/>
              </a:ext>
            </a:extLst>
          </p:cNvPr>
          <p:cNvSpPr txBox="1"/>
          <p:nvPr/>
        </p:nvSpPr>
        <p:spPr>
          <a:xfrm>
            <a:off x="7755037" y="1238993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39BA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39BA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B1BBC6-180D-42FB-883F-A9832EACBF49}"/>
              </a:ext>
            </a:extLst>
          </p:cNvPr>
          <p:cNvSpPr/>
          <p:nvPr/>
        </p:nvSpPr>
        <p:spPr>
          <a:xfrm rot="5400000">
            <a:off x="11388858" y="1566262"/>
            <a:ext cx="576000" cy="72000"/>
          </a:xfrm>
          <a:prstGeom prst="roundRect">
            <a:avLst>
              <a:gd name="adj" fmla="val 50000"/>
            </a:avLst>
          </a:pr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34DA84-646F-4EEA-949A-81799EE574DB}"/>
              </a:ext>
            </a:extLst>
          </p:cNvPr>
          <p:cNvSpPr txBox="1"/>
          <p:nvPr/>
        </p:nvSpPr>
        <p:spPr>
          <a:xfrm>
            <a:off x="10397348" y="1602262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EB47EA-E9A9-4FA9-A337-079FB62C74F8}"/>
              </a:ext>
            </a:extLst>
          </p:cNvPr>
          <p:cNvSpPr/>
          <p:nvPr/>
        </p:nvSpPr>
        <p:spPr>
          <a:xfrm>
            <a:off x="10950461" y="1631650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4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40A5FF"/>
            </a:gs>
            <a:gs pos="100000">
              <a:srgbClr val="99FFCF"/>
            </a:gs>
            <a:gs pos="0">
              <a:srgbClr val="9A6DF3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7C8BC19-6583-443E-9F27-A092C806E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" t="4198" r="101" b="22072"/>
          <a:stretch/>
        </p:blipFill>
        <p:spPr>
          <a:xfrm>
            <a:off x="235512" y="742330"/>
            <a:ext cx="11689507" cy="5887075"/>
          </a:xfrm>
          <a:custGeom>
            <a:avLst/>
            <a:gdLst>
              <a:gd name="connsiteX0" fmla="*/ 193556 w 11944163"/>
              <a:gd name="connsiteY0" fmla="*/ 0 h 5879592"/>
              <a:gd name="connsiteX1" fmla="*/ 11750607 w 11944163"/>
              <a:gd name="connsiteY1" fmla="*/ 0 h 5879592"/>
              <a:gd name="connsiteX2" fmla="*/ 11944163 w 11944163"/>
              <a:gd name="connsiteY2" fmla="*/ 193556 h 5879592"/>
              <a:gd name="connsiteX3" fmla="*/ 11944163 w 11944163"/>
              <a:gd name="connsiteY3" fmla="*/ 5686036 h 5879592"/>
              <a:gd name="connsiteX4" fmla="*/ 11750607 w 11944163"/>
              <a:gd name="connsiteY4" fmla="*/ 5879592 h 5879592"/>
              <a:gd name="connsiteX5" fmla="*/ 193556 w 11944163"/>
              <a:gd name="connsiteY5" fmla="*/ 5879592 h 5879592"/>
              <a:gd name="connsiteX6" fmla="*/ 0 w 11944163"/>
              <a:gd name="connsiteY6" fmla="*/ 5686036 h 5879592"/>
              <a:gd name="connsiteX7" fmla="*/ 0 w 11944163"/>
              <a:gd name="connsiteY7" fmla="*/ 193556 h 5879592"/>
              <a:gd name="connsiteX8" fmla="*/ 193556 w 11944163"/>
              <a:gd name="connsiteY8" fmla="*/ 0 h 58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163" h="5879592">
                <a:moveTo>
                  <a:pt x="193556" y="0"/>
                </a:moveTo>
                <a:lnTo>
                  <a:pt x="11750607" y="0"/>
                </a:lnTo>
                <a:cubicBezTo>
                  <a:pt x="11857505" y="0"/>
                  <a:pt x="11944163" y="86658"/>
                  <a:pt x="11944163" y="193556"/>
                </a:cubicBezTo>
                <a:lnTo>
                  <a:pt x="11944163" y="5686036"/>
                </a:lnTo>
                <a:cubicBezTo>
                  <a:pt x="11944163" y="5792934"/>
                  <a:pt x="11857505" y="5879592"/>
                  <a:pt x="11750607" y="5879592"/>
                </a:cubicBezTo>
                <a:lnTo>
                  <a:pt x="193556" y="5879592"/>
                </a:lnTo>
                <a:cubicBezTo>
                  <a:pt x="86658" y="5879592"/>
                  <a:pt x="0" y="5792934"/>
                  <a:pt x="0" y="5686036"/>
                </a:cubicBezTo>
                <a:lnTo>
                  <a:pt x="0" y="193556"/>
                </a:lnTo>
                <a:cubicBezTo>
                  <a:pt x="0" y="86658"/>
                  <a:pt x="86658" y="0"/>
                  <a:pt x="193556" y="0"/>
                </a:cubicBezTo>
                <a:close/>
              </a:path>
            </a:pathLst>
          </a:custGeom>
          <a:effectLst/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254567" y="742330"/>
            <a:ext cx="6670452" cy="5887075"/>
          </a:xfrm>
          <a:prstGeom prst="roundRect">
            <a:avLst>
              <a:gd name="adj" fmla="val 216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7755037" y="1238993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11388858" y="1566262"/>
            <a:ext cx="576000" cy="7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10397348" y="1602262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10950461" y="1631650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A16BAD-E23F-4F88-82AC-14A295A6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 t="10505" b="29869"/>
          <a:stretch/>
        </p:blipFill>
        <p:spPr>
          <a:xfrm>
            <a:off x="5506022" y="2101367"/>
            <a:ext cx="6206836" cy="408912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DE9173-475D-45F6-A78B-7DDA6B5A4520}"/>
              </a:ext>
            </a:extLst>
          </p:cNvPr>
          <p:cNvSpPr/>
          <p:nvPr/>
        </p:nvSpPr>
        <p:spPr>
          <a:xfrm>
            <a:off x="11505001" y="228595"/>
            <a:ext cx="420018" cy="4059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B47DD0-0128-467B-8219-23755D7687A6}"/>
              </a:ext>
            </a:extLst>
          </p:cNvPr>
          <p:cNvSpPr txBox="1"/>
          <p:nvPr/>
        </p:nvSpPr>
        <p:spPr>
          <a:xfrm>
            <a:off x="2466109" y="200714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M" panose="00020600040101010101" pitchFamily="18" charset="-122"/>
              </a:rPr>
              <a:t>苏里格地震安全评价系统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C10AF9-E669-4DD6-83A0-21E52045BAD9}"/>
              </a:ext>
            </a:extLst>
          </p:cNvPr>
          <p:cNvGrpSpPr/>
          <p:nvPr/>
        </p:nvGrpSpPr>
        <p:grpSpPr>
          <a:xfrm>
            <a:off x="313327" y="295341"/>
            <a:ext cx="346942" cy="235841"/>
            <a:chOff x="377335" y="449956"/>
            <a:chExt cx="346942" cy="235841"/>
          </a:xfrm>
          <a:solidFill>
            <a:schemeClr val="bg1"/>
          </a:solidFill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481E5D1-925F-48FC-8A11-D99EB38F0DEB}"/>
                </a:ext>
              </a:extLst>
            </p:cNvPr>
            <p:cNvSpPr/>
            <p:nvPr/>
          </p:nvSpPr>
          <p:spPr>
            <a:xfrm>
              <a:off x="377336" y="449956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EC77D40-9F8A-4E92-B613-FE46BDDD06EF}"/>
                </a:ext>
              </a:extLst>
            </p:cNvPr>
            <p:cNvSpPr/>
            <p:nvPr/>
          </p:nvSpPr>
          <p:spPr>
            <a:xfrm>
              <a:off x="377336" y="545017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4969353-FD42-4116-A049-825CADFF2103}"/>
                </a:ext>
              </a:extLst>
            </p:cNvPr>
            <p:cNvSpPr/>
            <p:nvPr/>
          </p:nvSpPr>
          <p:spPr>
            <a:xfrm>
              <a:off x="377335" y="640078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CFB77DF3-349D-45EA-9DFF-D29A4DE2D1E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797360" y="302424"/>
            <a:ext cx="1668749" cy="2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40A5FF"/>
            </a:gs>
            <a:gs pos="100000">
              <a:srgbClr val="99FFCF"/>
            </a:gs>
            <a:gs pos="0">
              <a:srgbClr val="9A6DF3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7C8BC19-6583-443E-9F27-A092C806E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" t="4198" r="101" b="22072"/>
          <a:stretch/>
        </p:blipFill>
        <p:spPr>
          <a:xfrm>
            <a:off x="235512" y="742330"/>
            <a:ext cx="11689507" cy="5887075"/>
          </a:xfrm>
          <a:custGeom>
            <a:avLst/>
            <a:gdLst>
              <a:gd name="connsiteX0" fmla="*/ 193556 w 11944163"/>
              <a:gd name="connsiteY0" fmla="*/ 0 h 5879592"/>
              <a:gd name="connsiteX1" fmla="*/ 11750607 w 11944163"/>
              <a:gd name="connsiteY1" fmla="*/ 0 h 5879592"/>
              <a:gd name="connsiteX2" fmla="*/ 11944163 w 11944163"/>
              <a:gd name="connsiteY2" fmla="*/ 193556 h 5879592"/>
              <a:gd name="connsiteX3" fmla="*/ 11944163 w 11944163"/>
              <a:gd name="connsiteY3" fmla="*/ 5686036 h 5879592"/>
              <a:gd name="connsiteX4" fmla="*/ 11750607 w 11944163"/>
              <a:gd name="connsiteY4" fmla="*/ 5879592 h 5879592"/>
              <a:gd name="connsiteX5" fmla="*/ 193556 w 11944163"/>
              <a:gd name="connsiteY5" fmla="*/ 5879592 h 5879592"/>
              <a:gd name="connsiteX6" fmla="*/ 0 w 11944163"/>
              <a:gd name="connsiteY6" fmla="*/ 5686036 h 5879592"/>
              <a:gd name="connsiteX7" fmla="*/ 0 w 11944163"/>
              <a:gd name="connsiteY7" fmla="*/ 193556 h 5879592"/>
              <a:gd name="connsiteX8" fmla="*/ 193556 w 11944163"/>
              <a:gd name="connsiteY8" fmla="*/ 0 h 58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163" h="5879592">
                <a:moveTo>
                  <a:pt x="193556" y="0"/>
                </a:moveTo>
                <a:lnTo>
                  <a:pt x="11750607" y="0"/>
                </a:lnTo>
                <a:cubicBezTo>
                  <a:pt x="11857505" y="0"/>
                  <a:pt x="11944163" y="86658"/>
                  <a:pt x="11944163" y="193556"/>
                </a:cubicBezTo>
                <a:lnTo>
                  <a:pt x="11944163" y="5686036"/>
                </a:lnTo>
                <a:cubicBezTo>
                  <a:pt x="11944163" y="5792934"/>
                  <a:pt x="11857505" y="5879592"/>
                  <a:pt x="11750607" y="5879592"/>
                </a:cubicBezTo>
                <a:lnTo>
                  <a:pt x="193556" y="5879592"/>
                </a:lnTo>
                <a:cubicBezTo>
                  <a:pt x="86658" y="5879592"/>
                  <a:pt x="0" y="5792934"/>
                  <a:pt x="0" y="5686036"/>
                </a:cubicBezTo>
                <a:lnTo>
                  <a:pt x="0" y="193556"/>
                </a:lnTo>
                <a:cubicBezTo>
                  <a:pt x="0" y="86658"/>
                  <a:pt x="86658" y="0"/>
                  <a:pt x="193556" y="0"/>
                </a:cubicBezTo>
                <a:close/>
              </a:path>
            </a:pathLst>
          </a:custGeom>
          <a:effectLst/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254567" y="742330"/>
            <a:ext cx="6670452" cy="5887075"/>
          </a:xfrm>
          <a:prstGeom prst="roundRect">
            <a:avLst>
              <a:gd name="adj" fmla="val 216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7755037" y="1238993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目标区域控制性钻孔土层计算数据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11388858" y="1566262"/>
            <a:ext cx="576000" cy="7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10397348" y="1602262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10950461" y="1631650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A16BAD-E23F-4F88-82AC-14A295A6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 t="10505" b="29869"/>
          <a:stretch/>
        </p:blipFill>
        <p:spPr>
          <a:xfrm>
            <a:off x="5506022" y="2101367"/>
            <a:ext cx="6206836" cy="408912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9AA157-4DE4-415F-A7B9-EFC0AB656B13}"/>
              </a:ext>
            </a:extLst>
          </p:cNvPr>
          <p:cNvGrpSpPr/>
          <p:nvPr/>
        </p:nvGrpSpPr>
        <p:grpSpPr>
          <a:xfrm>
            <a:off x="313327" y="295341"/>
            <a:ext cx="346942" cy="235841"/>
            <a:chOff x="377335" y="449956"/>
            <a:chExt cx="346942" cy="235841"/>
          </a:xfrm>
          <a:solidFill>
            <a:schemeClr val="bg1"/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6ED7EE-F70D-4972-B9A1-880110BB7D86}"/>
                </a:ext>
              </a:extLst>
            </p:cNvPr>
            <p:cNvSpPr/>
            <p:nvPr/>
          </p:nvSpPr>
          <p:spPr>
            <a:xfrm>
              <a:off x="377336" y="449956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E48E5E9-ACED-4D24-A0E8-890C3826DBE9}"/>
                </a:ext>
              </a:extLst>
            </p:cNvPr>
            <p:cNvSpPr/>
            <p:nvPr/>
          </p:nvSpPr>
          <p:spPr>
            <a:xfrm>
              <a:off x="377336" y="545017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673E8C-7698-4416-809D-797BF0A78A40}"/>
                </a:ext>
              </a:extLst>
            </p:cNvPr>
            <p:cNvSpPr/>
            <p:nvPr/>
          </p:nvSpPr>
          <p:spPr>
            <a:xfrm>
              <a:off x="377335" y="640078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DE9173-475D-45F6-A78B-7DDA6B5A4520}"/>
              </a:ext>
            </a:extLst>
          </p:cNvPr>
          <p:cNvSpPr/>
          <p:nvPr/>
        </p:nvSpPr>
        <p:spPr>
          <a:xfrm>
            <a:off x="11505001" y="228595"/>
            <a:ext cx="420018" cy="4059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5E41A-2077-41AC-88AA-0399C0BA406A}"/>
              </a:ext>
            </a:extLst>
          </p:cNvPr>
          <p:cNvSpPr txBox="1"/>
          <p:nvPr/>
        </p:nvSpPr>
        <p:spPr>
          <a:xfrm>
            <a:off x="811045" y="182428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M" panose="00020600040101010101" pitchFamily="18" charset="-122"/>
              </a:rPr>
              <a:t>苏里格地震安全评价系统</a:t>
            </a:r>
          </a:p>
        </p:txBody>
      </p:sp>
    </p:spTree>
    <p:extLst>
      <p:ext uri="{BB962C8B-B14F-4D97-AF65-F5344CB8AC3E}">
        <p14:creationId xmlns:p14="http://schemas.microsoft.com/office/powerpoint/2010/main" val="58176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40A5FF"/>
            </a:gs>
            <a:gs pos="100000">
              <a:srgbClr val="99FFCF"/>
            </a:gs>
            <a:gs pos="0">
              <a:srgbClr val="9A6DF3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7C8BC19-6583-443E-9F27-A092C806E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" t="4198" r="101" b="22072"/>
          <a:stretch/>
        </p:blipFill>
        <p:spPr>
          <a:xfrm>
            <a:off x="235512" y="742330"/>
            <a:ext cx="11689507" cy="5887075"/>
          </a:xfrm>
          <a:custGeom>
            <a:avLst/>
            <a:gdLst>
              <a:gd name="connsiteX0" fmla="*/ 193556 w 11944163"/>
              <a:gd name="connsiteY0" fmla="*/ 0 h 5879592"/>
              <a:gd name="connsiteX1" fmla="*/ 11750607 w 11944163"/>
              <a:gd name="connsiteY1" fmla="*/ 0 h 5879592"/>
              <a:gd name="connsiteX2" fmla="*/ 11944163 w 11944163"/>
              <a:gd name="connsiteY2" fmla="*/ 193556 h 5879592"/>
              <a:gd name="connsiteX3" fmla="*/ 11944163 w 11944163"/>
              <a:gd name="connsiteY3" fmla="*/ 5686036 h 5879592"/>
              <a:gd name="connsiteX4" fmla="*/ 11750607 w 11944163"/>
              <a:gd name="connsiteY4" fmla="*/ 5879592 h 5879592"/>
              <a:gd name="connsiteX5" fmla="*/ 193556 w 11944163"/>
              <a:gd name="connsiteY5" fmla="*/ 5879592 h 5879592"/>
              <a:gd name="connsiteX6" fmla="*/ 0 w 11944163"/>
              <a:gd name="connsiteY6" fmla="*/ 5686036 h 5879592"/>
              <a:gd name="connsiteX7" fmla="*/ 0 w 11944163"/>
              <a:gd name="connsiteY7" fmla="*/ 193556 h 5879592"/>
              <a:gd name="connsiteX8" fmla="*/ 193556 w 11944163"/>
              <a:gd name="connsiteY8" fmla="*/ 0 h 58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163" h="5879592">
                <a:moveTo>
                  <a:pt x="193556" y="0"/>
                </a:moveTo>
                <a:lnTo>
                  <a:pt x="11750607" y="0"/>
                </a:lnTo>
                <a:cubicBezTo>
                  <a:pt x="11857505" y="0"/>
                  <a:pt x="11944163" y="86658"/>
                  <a:pt x="11944163" y="193556"/>
                </a:cubicBezTo>
                <a:lnTo>
                  <a:pt x="11944163" y="5686036"/>
                </a:lnTo>
                <a:cubicBezTo>
                  <a:pt x="11944163" y="5792934"/>
                  <a:pt x="11857505" y="5879592"/>
                  <a:pt x="11750607" y="5879592"/>
                </a:cubicBezTo>
                <a:lnTo>
                  <a:pt x="193556" y="5879592"/>
                </a:lnTo>
                <a:cubicBezTo>
                  <a:pt x="86658" y="5879592"/>
                  <a:pt x="0" y="5792934"/>
                  <a:pt x="0" y="5686036"/>
                </a:cubicBezTo>
                <a:lnTo>
                  <a:pt x="0" y="193556"/>
                </a:lnTo>
                <a:cubicBezTo>
                  <a:pt x="0" y="86658"/>
                  <a:pt x="86658" y="0"/>
                  <a:pt x="193556" y="0"/>
                </a:cubicBezTo>
                <a:close/>
              </a:path>
            </a:pathLst>
          </a:custGeom>
          <a:effectLst/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819C7-0B4B-4BED-8AA0-167123FF9CA4}"/>
              </a:ext>
            </a:extLst>
          </p:cNvPr>
          <p:cNvSpPr/>
          <p:nvPr/>
        </p:nvSpPr>
        <p:spPr>
          <a:xfrm>
            <a:off x="5254567" y="742330"/>
            <a:ext cx="6670452" cy="5887075"/>
          </a:xfrm>
          <a:prstGeom prst="roundRect">
            <a:avLst>
              <a:gd name="adj" fmla="val 216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19B7-C9C6-45B4-88E0-DB9992F062FD}"/>
              </a:ext>
            </a:extLst>
          </p:cNvPr>
          <p:cNvSpPr txBox="1"/>
          <p:nvPr/>
        </p:nvSpPr>
        <p:spPr>
          <a:xfrm>
            <a:off x="6611112" y="1238993"/>
            <a:ext cx="48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区域和近场区地震活动性和地震构造评价数据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4C262B-ABD0-416E-890B-A383DFDD662A}"/>
              </a:ext>
            </a:extLst>
          </p:cNvPr>
          <p:cNvSpPr/>
          <p:nvPr/>
        </p:nvSpPr>
        <p:spPr>
          <a:xfrm rot="5400000">
            <a:off x="11388858" y="1566262"/>
            <a:ext cx="576000" cy="7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C180-E43F-414D-B88D-117EA5F02083}"/>
              </a:ext>
            </a:extLst>
          </p:cNvPr>
          <p:cNvSpPr txBox="1"/>
          <p:nvPr/>
        </p:nvSpPr>
        <p:spPr>
          <a:xfrm>
            <a:off x="10397348" y="1602262"/>
            <a:ext cx="57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29BD55-D340-40BC-A57E-C9C8C7D1B2A8}"/>
              </a:ext>
            </a:extLst>
          </p:cNvPr>
          <p:cNvSpPr/>
          <p:nvPr/>
        </p:nvSpPr>
        <p:spPr>
          <a:xfrm>
            <a:off x="10950461" y="1631650"/>
            <a:ext cx="508001" cy="286205"/>
          </a:xfrm>
          <a:prstGeom prst="rect">
            <a:avLst/>
          </a:prstGeom>
          <a:solidFill>
            <a:srgbClr val="F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DEB52B-5563-407A-A4BA-EF2DF4997238}"/>
              </a:ext>
            </a:extLst>
          </p:cNvPr>
          <p:cNvSpPr txBox="1"/>
          <p:nvPr/>
        </p:nvSpPr>
        <p:spPr>
          <a:xfrm>
            <a:off x="823144" y="228595"/>
            <a:ext cx="43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苏里格区域性地震安全评价技术服务系统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9AA157-4DE4-415F-A7B9-EFC0AB656B13}"/>
              </a:ext>
            </a:extLst>
          </p:cNvPr>
          <p:cNvGrpSpPr/>
          <p:nvPr/>
        </p:nvGrpSpPr>
        <p:grpSpPr>
          <a:xfrm>
            <a:off x="313327" y="295341"/>
            <a:ext cx="346942" cy="235841"/>
            <a:chOff x="377335" y="449956"/>
            <a:chExt cx="346942" cy="235841"/>
          </a:xfrm>
          <a:solidFill>
            <a:schemeClr val="bg1"/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6ED7EE-F70D-4972-B9A1-880110BB7D86}"/>
                </a:ext>
              </a:extLst>
            </p:cNvPr>
            <p:cNvSpPr/>
            <p:nvPr/>
          </p:nvSpPr>
          <p:spPr>
            <a:xfrm>
              <a:off x="377336" y="449956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E48E5E9-ACED-4D24-A0E8-890C3826DBE9}"/>
                </a:ext>
              </a:extLst>
            </p:cNvPr>
            <p:cNvSpPr/>
            <p:nvPr/>
          </p:nvSpPr>
          <p:spPr>
            <a:xfrm>
              <a:off x="377336" y="545017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673E8C-7698-4416-809D-797BF0A78A40}"/>
                </a:ext>
              </a:extLst>
            </p:cNvPr>
            <p:cNvSpPr/>
            <p:nvPr/>
          </p:nvSpPr>
          <p:spPr>
            <a:xfrm>
              <a:off x="377335" y="640078"/>
              <a:ext cx="346941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DE9173-475D-45F6-A78B-7DDA6B5A4520}"/>
              </a:ext>
            </a:extLst>
          </p:cNvPr>
          <p:cNvSpPr/>
          <p:nvPr/>
        </p:nvSpPr>
        <p:spPr>
          <a:xfrm>
            <a:off x="11505001" y="228595"/>
            <a:ext cx="420018" cy="4059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55AE9-B484-4503-B5E1-4993EFFA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133" y="2025685"/>
            <a:ext cx="46577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8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96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优设标题黑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佟家兴</dc:creator>
  <cp:lastModifiedBy>xxgcy TJISM</cp:lastModifiedBy>
  <cp:revision>24</cp:revision>
  <dcterms:created xsi:type="dcterms:W3CDTF">2022-04-19T14:47:18Z</dcterms:created>
  <dcterms:modified xsi:type="dcterms:W3CDTF">2022-04-20T09:02:59Z</dcterms:modified>
</cp:coreProperties>
</file>