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0" r:id="rId5"/>
    <p:sldId id="261" r:id="rId6"/>
    <p:sldId id="264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AE8"/>
    <a:srgbClr val="0000A1"/>
    <a:srgbClr val="FEF4A9"/>
    <a:srgbClr val="B9EDF8"/>
    <a:srgbClr val="1F6ED4"/>
    <a:srgbClr val="82A9F6"/>
    <a:srgbClr val="ADC6F9"/>
    <a:srgbClr val="F2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3" autoAdjust="0"/>
  </p:normalViewPr>
  <p:slideViewPr>
    <p:cSldViewPr snapToGrid="0">
      <p:cViewPr varScale="1">
        <p:scale>
          <a:sx n="96" d="100"/>
          <a:sy n="96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732C-24A8-45B6-990F-525FFBC2A2E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A3A6-9DC2-493D-B315-950CF75E3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7A3A6-9DC2-493D-B315-950CF75E30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5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7A3A6-9DC2-493D-B315-950CF75E30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5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7A3A6-9DC2-493D-B315-950CF75E30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7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6910-7308-4D1A-B579-0E098CBA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6AA9D-BEA2-43BC-AF57-E93FD9602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67321-0BD4-4134-A008-9934C607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DC138-6256-412E-A4C6-95601CB8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6BEDC-19DE-4152-A8B6-92073BA3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3654-EC25-4D71-AE90-C289B736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1BA3A-7BD4-4D22-90A5-19749CE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1DCF8-4785-407C-BE4D-15D2829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FAFE0-EFDD-489F-BF8C-5A75D82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C1610-1F1A-4EFF-ADB3-50429FA5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4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BC434-1BB0-4770-A9B2-62F8CF93D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E190A-09FD-44FE-BF40-FDFCC312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12555-EBC0-4FF3-8F1F-751A712E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0A837-BF12-4F15-87A3-746837B1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B1104-CE68-4BF9-B88E-370650CC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FCCC-C447-4A75-A078-76878EA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36850-2219-439D-B4A0-7FA5CA7E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128B-B429-4FAA-BC48-6FD2DA5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045A8-1201-4800-9C3B-D0BBFD4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EFEFC-D588-4C11-A104-B4DB1046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63BC-6CB5-4632-A949-B0648429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C1858-B4F2-4C56-89E0-04E1E70A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E8EA3-3C50-418C-9E6D-8C5B74BB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4358E-B4F2-47CB-8531-666A0BB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082A-8D37-45C8-8F84-9497C8F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28DA3-A71E-4A4B-AFE5-E5186B05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D75B8-89C6-46BA-970F-646A6E05C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3DB2A-FFCD-40BB-862D-24390AD5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692E5-E7E4-4717-919D-EE5A26F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C2208-0355-43AE-9CAA-0DBA922C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86E9A-EDAC-4145-BC59-2F10EA0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1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32D6-2888-42D0-8D86-AEDAE08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B01CF-4B78-41B8-9CC8-3672395A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C8E0A-3B74-49AC-85F0-FDC95B09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77702-BAB4-4A6D-A7B8-8EA08E7C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76F13-A544-4D46-ACE3-568D6371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23EDB-CB32-4B59-B5C0-965E7B4E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4A4C2-141B-477C-9443-1341A3A3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C5C41F-DD37-4E24-BA0D-0266DCA2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4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D5FEC-3815-4A2C-98A0-11C7ACF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C68D0-F363-4B3B-B590-7285B581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9A8B1F-9ECC-4C9B-AFA1-548EA4B6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ED22B-6687-4AEF-B97A-51913600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1CC1A-BE3D-494A-9847-6B09A2D2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4AD2A-2852-4518-A1BA-358FBB50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7F401-AD0E-4C57-97F9-C7A06AA9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205CC-6572-4054-A87D-36C7C632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6EC0-D796-4D4F-ACF9-69DD92A1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8A7D4-33ED-4A9B-B28C-33BB8B11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0C580-B426-450F-9104-77331D1C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DFF4E-3B5F-4995-ADD8-DD9DB7F4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F6131-F3C0-4DF3-8744-CD4582AA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23A8-1AC8-4DB2-8B83-6971EB5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A5627-AAF4-4A57-AE5C-65B09EAD7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9C6B6-0DA5-4649-BB48-AD303296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F2E1F-8AD7-42B5-BFA0-4DCEDB67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AB125-C76C-4797-A6E6-92FC4B34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8519-BB07-4DC5-8126-1E40476D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C02CF-A475-4759-B213-A8B0F10D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E8734-FB08-4E09-8DBE-A4D83CEC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F596E-3B9B-43E8-BF10-E6EC22D50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A0AD-E538-414D-A8AA-4BC2AD72F29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988A6-8526-41F4-AA10-59E9A75E9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9242-84C9-4DE4-A442-58254D91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489F-734E-4FE3-AAD1-958418BB7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9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FD926-0C58-4027-80CA-AE99CF6B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GISDEMO ICON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73256C-3CD8-40C1-9B6A-666E210FE7FA}"/>
              </a:ext>
            </a:extLst>
          </p:cNvPr>
          <p:cNvSpPr txBox="1"/>
          <p:nvPr/>
        </p:nvSpPr>
        <p:spPr>
          <a:xfrm>
            <a:off x="1071715" y="2413337"/>
            <a:ext cx="4552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HarmonyOS Sans Black" panose="00000A00000000000000" pitchFamily="2" charset="0"/>
              </a:rPr>
              <a:t>GIS   DEMO</a:t>
            </a:r>
            <a:endParaRPr lang="zh-CN" altLang="en-US" sz="6000" dirty="0">
              <a:latin typeface="HarmonyOS Sans Black" panose="00000A00000000000000" pitchFamily="2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941E100-4379-4FA6-9EC7-4C7F302DB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5754" y="2722066"/>
            <a:ext cx="398206" cy="398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4958FE-68F8-4E34-818F-DA2F7D723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7" t="5977" r="6548" b="16398"/>
          <a:stretch/>
        </p:blipFill>
        <p:spPr>
          <a:xfrm>
            <a:off x="6096000" y="2722066"/>
            <a:ext cx="2723163" cy="26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68DCB0-AE97-42FB-A082-F2DFD3351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925" y="2722066"/>
            <a:ext cx="2619048" cy="267619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336D305F-AB46-49E2-8C04-4F60A131B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6866" y="3774086"/>
            <a:ext cx="398206" cy="398206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9903C0F-C2A7-40FC-8542-A4356DC1B297}"/>
              </a:ext>
            </a:extLst>
          </p:cNvPr>
          <p:cNvSpPr/>
          <p:nvPr/>
        </p:nvSpPr>
        <p:spPr>
          <a:xfrm>
            <a:off x="1274861" y="3666525"/>
            <a:ext cx="4146042" cy="578358"/>
          </a:xfrm>
          <a:custGeom>
            <a:avLst/>
            <a:gdLst/>
            <a:ahLst/>
            <a:cxnLst/>
            <a:rect l="l" t="t" r="r" b="b"/>
            <a:pathLst>
              <a:path w="4146042" h="578358">
                <a:moveTo>
                  <a:pt x="2032635" y="120396"/>
                </a:moveTo>
                <a:lnTo>
                  <a:pt x="2032635" y="458724"/>
                </a:lnTo>
                <a:lnTo>
                  <a:pt x="2089023" y="458724"/>
                </a:lnTo>
                <a:cubicBezTo>
                  <a:pt x="2144395" y="458724"/>
                  <a:pt x="2186305" y="443992"/>
                  <a:pt x="2214753" y="414528"/>
                </a:cubicBezTo>
                <a:cubicBezTo>
                  <a:pt x="2243201" y="385064"/>
                  <a:pt x="2257425" y="343154"/>
                  <a:pt x="2257425" y="288798"/>
                </a:cubicBezTo>
                <a:cubicBezTo>
                  <a:pt x="2257425" y="234950"/>
                  <a:pt x="2243074" y="193421"/>
                  <a:pt x="2214372" y="164211"/>
                </a:cubicBezTo>
                <a:cubicBezTo>
                  <a:pt x="2185670" y="135001"/>
                  <a:pt x="2143887" y="120396"/>
                  <a:pt x="2089023" y="120396"/>
                </a:cubicBezTo>
                <a:close/>
                <a:moveTo>
                  <a:pt x="3873246" y="119634"/>
                </a:moveTo>
                <a:cubicBezTo>
                  <a:pt x="3846830" y="119634"/>
                  <a:pt x="3823462" y="126619"/>
                  <a:pt x="3803142" y="140589"/>
                </a:cubicBezTo>
                <a:cubicBezTo>
                  <a:pt x="3782822" y="154559"/>
                  <a:pt x="3766947" y="174371"/>
                  <a:pt x="3755517" y="200025"/>
                </a:cubicBezTo>
                <a:cubicBezTo>
                  <a:pt x="3744087" y="225679"/>
                  <a:pt x="3738372" y="255270"/>
                  <a:pt x="3738372" y="288798"/>
                </a:cubicBezTo>
                <a:cubicBezTo>
                  <a:pt x="3738372" y="322834"/>
                  <a:pt x="3744087" y="352806"/>
                  <a:pt x="3755517" y="378714"/>
                </a:cubicBezTo>
                <a:cubicBezTo>
                  <a:pt x="3766947" y="404622"/>
                  <a:pt x="3782822" y="424561"/>
                  <a:pt x="3803142" y="438531"/>
                </a:cubicBezTo>
                <a:cubicBezTo>
                  <a:pt x="3823462" y="452501"/>
                  <a:pt x="3846830" y="459486"/>
                  <a:pt x="3873246" y="459486"/>
                </a:cubicBezTo>
                <a:cubicBezTo>
                  <a:pt x="3899662" y="459486"/>
                  <a:pt x="3923157" y="452501"/>
                  <a:pt x="3943731" y="438531"/>
                </a:cubicBezTo>
                <a:cubicBezTo>
                  <a:pt x="3964305" y="424561"/>
                  <a:pt x="3980307" y="404622"/>
                  <a:pt x="3991737" y="378714"/>
                </a:cubicBezTo>
                <a:cubicBezTo>
                  <a:pt x="4003167" y="352806"/>
                  <a:pt x="4008882" y="322834"/>
                  <a:pt x="4008882" y="288798"/>
                </a:cubicBezTo>
                <a:cubicBezTo>
                  <a:pt x="4008882" y="255270"/>
                  <a:pt x="4003167" y="225679"/>
                  <a:pt x="3991737" y="200025"/>
                </a:cubicBezTo>
                <a:cubicBezTo>
                  <a:pt x="3980307" y="174371"/>
                  <a:pt x="3964305" y="154559"/>
                  <a:pt x="3943731" y="140589"/>
                </a:cubicBezTo>
                <a:cubicBezTo>
                  <a:pt x="3923157" y="126619"/>
                  <a:pt x="3899662" y="119634"/>
                  <a:pt x="3873246" y="119634"/>
                </a:cubicBezTo>
                <a:close/>
                <a:moveTo>
                  <a:pt x="2950083" y="10668"/>
                </a:moveTo>
                <a:lnTo>
                  <a:pt x="3050667" y="10668"/>
                </a:lnTo>
                <a:lnTo>
                  <a:pt x="3234309" y="279654"/>
                </a:lnTo>
                <a:lnTo>
                  <a:pt x="3416427" y="10668"/>
                </a:lnTo>
                <a:lnTo>
                  <a:pt x="3514725" y="10668"/>
                </a:lnTo>
                <a:lnTo>
                  <a:pt x="3514725" y="568452"/>
                </a:lnTo>
                <a:lnTo>
                  <a:pt x="3391281" y="568452"/>
                </a:lnTo>
                <a:lnTo>
                  <a:pt x="3391281" y="237744"/>
                </a:lnTo>
                <a:lnTo>
                  <a:pt x="3265551" y="417576"/>
                </a:lnTo>
                <a:lnTo>
                  <a:pt x="3199257" y="417576"/>
                </a:lnTo>
                <a:lnTo>
                  <a:pt x="3072003" y="236220"/>
                </a:lnTo>
                <a:lnTo>
                  <a:pt x="3072003" y="568452"/>
                </a:lnTo>
                <a:lnTo>
                  <a:pt x="2950083" y="568452"/>
                </a:lnTo>
                <a:close/>
                <a:moveTo>
                  <a:pt x="2483358" y="10668"/>
                </a:moveTo>
                <a:lnTo>
                  <a:pt x="2856738" y="10668"/>
                </a:lnTo>
                <a:lnTo>
                  <a:pt x="2856738" y="122682"/>
                </a:lnTo>
                <a:lnTo>
                  <a:pt x="2613660" y="122682"/>
                </a:lnTo>
                <a:lnTo>
                  <a:pt x="2613660" y="232410"/>
                </a:lnTo>
                <a:lnTo>
                  <a:pt x="2831592" y="232410"/>
                </a:lnTo>
                <a:lnTo>
                  <a:pt x="2831592" y="343662"/>
                </a:lnTo>
                <a:lnTo>
                  <a:pt x="2613660" y="343662"/>
                </a:lnTo>
                <a:lnTo>
                  <a:pt x="2613660" y="455676"/>
                </a:lnTo>
                <a:lnTo>
                  <a:pt x="2865882" y="455676"/>
                </a:lnTo>
                <a:lnTo>
                  <a:pt x="2865882" y="568452"/>
                </a:lnTo>
                <a:lnTo>
                  <a:pt x="2483358" y="568452"/>
                </a:lnTo>
                <a:close/>
                <a:moveTo>
                  <a:pt x="1902333" y="10668"/>
                </a:moveTo>
                <a:lnTo>
                  <a:pt x="2103501" y="10668"/>
                </a:lnTo>
                <a:cubicBezTo>
                  <a:pt x="2157857" y="10668"/>
                  <a:pt x="2207133" y="21590"/>
                  <a:pt x="2251329" y="43434"/>
                </a:cubicBezTo>
                <a:cubicBezTo>
                  <a:pt x="2295525" y="65278"/>
                  <a:pt x="2330450" y="97155"/>
                  <a:pt x="2356104" y="139065"/>
                </a:cubicBezTo>
                <a:cubicBezTo>
                  <a:pt x="2381758" y="180975"/>
                  <a:pt x="2394585" y="230886"/>
                  <a:pt x="2394585" y="288798"/>
                </a:cubicBezTo>
                <a:cubicBezTo>
                  <a:pt x="2394585" y="346710"/>
                  <a:pt x="2381758" y="396748"/>
                  <a:pt x="2356104" y="438912"/>
                </a:cubicBezTo>
                <a:cubicBezTo>
                  <a:pt x="2330450" y="481076"/>
                  <a:pt x="2295652" y="513207"/>
                  <a:pt x="2251710" y="535305"/>
                </a:cubicBezTo>
                <a:cubicBezTo>
                  <a:pt x="2207768" y="557403"/>
                  <a:pt x="2158365" y="568452"/>
                  <a:pt x="2103501" y="568452"/>
                </a:cubicBezTo>
                <a:lnTo>
                  <a:pt x="1902333" y="568452"/>
                </a:lnTo>
                <a:close/>
                <a:moveTo>
                  <a:pt x="587883" y="10668"/>
                </a:moveTo>
                <a:lnTo>
                  <a:pt x="718185" y="10668"/>
                </a:lnTo>
                <a:lnTo>
                  <a:pt x="718185" y="568452"/>
                </a:lnTo>
                <a:lnTo>
                  <a:pt x="587883" y="568452"/>
                </a:lnTo>
                <a:close/>
                <a:moveTo>
                  <a:pt x="3873246" y="0"/>
                </a:moveTo>
                <a:cubicBezTo>
                  <a:pt x="3923538" y="0"/>
                  <a:pt x="3969385" y="11557"/>
                  <a:pt x="4010787" y="34671"/>
                </a:cubicBezTo>
                <a:cubicBezTo>
                  <a:pt x="4052189" y="57785"/>
                  <a:pt x="4085082" y="91186"/>
                  <a:pt x="4109466" y="134874"/>
                </a:cubicBezTo>
                <a:cubicBezTo>
                  <a:pt x="4133850" y="178562"/>
                  <a:pt x="4146042" y="229870"/>
                  <a:pt x="4146042" y="288798"/>
                </a:cubicBezTo>
                <a:cubicBezTo>
                  <a:pt x="4146042" y="348234"/>
                  <a:pt x="4133850" y="399796"/>
                  <a:pt x="4109466" y="443484"/>
                </a:cubicBezTo>
                <a:cubicBezTo>
                  <a:pt x="4085082" y="487172"/>
                  <a:pt x="4052189" y="520573"/>
                  <a:pt x="4010787" y="543687"/>
                </a:cubicBezTo>
                <a:cubicBezTo>
                  <a:pt x="3969385" y="566801"/>
                  <a:pt x="3923538" y="578358"/>
                  <a:pt x="3873246" y="578358"/>
                </a:cubicBezTo>
                <a:cubicBezTo>
                  <a:pt x="3822446" y="578358"/>
                  <a:pt x="3776345" y="566801"/>
                  <a:pt x="3734943" y="543687"/>
                </a:cubicBezTo>
                <a:cubicBezTo>
                  <a:pt x="3693541" y="520573"/>
                  <a:pt x="3660775" y="487172"/>
                  <a:pt x="3636645" y="443484"/>
                </a:cubicBezTo>
                <a:cubicBezTo>
                  <a:pt x="3612515" y="399796"/>
                  <a:pt x="3600450" y="348234"/>
                  <a:pt x="3600450" y="288798"/>
                </a:cubicBezTo>
                <a:cubicBezTo>
                  <a:pt x="3600450" y="229870"/>
                  <a:pt x="3612515" y="178562"/>
                  <a:pt x="3636645" y="134874"/>
                </a:cubicBezTo>
                <a:cubicBezTo>
                  <a:pt x="3660775" y="91186"/>
                  <a:pt x="3693668" y="57785"/>
                  <a:pt x="3735324" y="34671"/>
                </a:cubicBezTo>
                <a:cubicBezTo>
                  <a:pt x="3776980" y="11557"/>
                  <a:pt x="3822954" y="0"/>
                  <a:pt x="3873246" y="0"/>
                </a:cubicBezTo>
                <a:close/>
                <a:moveTo>
                  <a:pt x="1011174" y="0"/>
                </a:moveTo>
                <a:cubicBezTo>
                  <a:pt x="1059942" y="0"/>
                  <a:pt x="1102614" y="11176"/>
                  <a:pt x="1139190" y="33528"/>
                </a:cubicBezTo>
                <a:cubicBezTo>
                  <a:pt x="1175766" y="55880"/>
                  <a:pt x="1199388" y="87630"/>
                  <a:pt x="1210056" y="128778"/>
                </a:cubicBezTo>
                <a:lnTo>
                  <a:pt x="1103376" y="188976"/>
                </a:lnTo>
                <a:cubicBezTo>
                  <a:pt x="1095248" y="166116"/>
                  <a:pt x="1082675" y="148336"/>
                  <a:pt x="1065657" y="135636"/>
                </a:cubicBezTo>
                <a:cubicBezTo>
                  <a:pt x="1048639" y="122936"/>
                  <a:pt x="1027938" y="116586"/>
                  <a:pt x="1003554" y="116586"/>
                </a:cubicBezTo>
                <a:cubicBezTo>
                  <a:pt x="982726" y="116586"/>
                  <a:pt x="965835" y="121412"/>
                  <a:pt x="952881" y="131064"/>
                </a:cubicBezTo>
                <a:cubicBezTo>
                  <a:pt x="939927" y="140716"/>
                  <a:pt x="933450" y="153162"/>
                  <a:pt x="933450" y="168402"/>
                </a:cubicBezTo>
                <a:cubicBezTo>
                  <a:pt x="933450" y="180086"/>
                  <a:pt x="937895" y="189992"/>
                  <a:pt x="946785" y="198120"/>
                </a:cubicBezTo>
                <a:cubicBezTo>
                  <a:pt x="955675" y="206248"/>
                  <a:pt x="966724" y="212852"/>
                  <a:pt x="979932" y="217932"/>
                </a:cubicBezTo>
                <a:cubicBezTo>
                  <a:pt x="993140" y="223012"/>
                  <a:pt x="1011936" y="229362"/>
                  <a:pt x="1036320" y="236982"/>
                </a:cubicBezTo>
                <a:cubicBezTo>
                  <a:pt x="1073912" y="248158"/>
                  <a:pt x="1104392" y="259207"/>
                  <a:pt x="1127760" y="270129"/>
                </a:cubicBezTo>
                <a:cubicBezTo>
                  <a:pt x="1151128" y="281051"/>
                  <a:pt x="1171448" y="297434"/>
                  <a:pt x="1188720" y="319278"/>
                </a:cubicBezTo>
                <a:cubicBezTo>
                  <a:pt x="1205992" y="341122"/>
                  <a:pt x="1214628" y="369570"/>
                  <a:pt x="1214628" y="404622"/>
                </a:cubicBezTo>
                <a:cubicBezTo>
                  <a:pt x="1214628" y="445770"/>
                  <a:pt x="1203833" y="479298"/>
                  <a:pt x="1182243" y="505206"/>
                </a:cubicBezTo>
                <a:cubicBezTo>
                  <a:pt x="1160653" y="531114"/>
                  <a:pt x="1133602" y="549783"/>
                  <a:pt x="1101090" y="561213"/>
                </a:cubicBezTo>
                <a:cubicBezTo>
                  <a:pt x="1068578" y="572643"/>
                  <a:pt x="1035304" y="578358"/>
                  <a:pt x="1001268" y="578358"/>
                </a:cubicBezTo>
                <a:cubicBezTo>
                  <a:pt x="949960" y="578358"/>
                  <a:pt x="902970" y="566547"/>
                  <a:pt x="860298" y="542925"/>
                </a:cubicBezTo>
                <a:cubicBezTo>
                  <a:pt x="817626" y="519303"/>
                  <a:pt x="789178" y="485140"/>
                  <a:pt x="774954" y="440436"/>
                </a:cubicBezTo>
                <a:lnTo>
                  <a:pt x="880110" y="380238"/>
                </a:lnTo>
                <a:cubicBezTo>
                  <a:pt x="891286" y="406146"/>
                  <a:pt x="907669" y="426212"/>
                  <a:pt x="929259" y="440436"/>
                </a:cubicBezTo>
                <a:cubicBezTo>
                  <a:pt x="950849" y="454660"/>
                  <a:pt x="976376" y="461772"/>
                  <a:pt x="1005840" y="461772"/>
                </a:cubicBezTo>
                <a:cubicBezTo>
                  <a:pt x="1027684" y="461772"/>
                  <a:pt x="1045337" y="457581"/>
                  <a:pt x="1058799" y="449199"/>
                </a:cubicBezTo>
                <a:cubicBezTo>
                  <a:pt x="1072261" y="440817"/>
                  <a:pt x="1078992" y="428498"/>
                  <a:pt x="1078992" y="412242"/>
                </a:cubicBezTo>
                <a:cubicBezTo>
                  <a:pt x="1078992" y="399034"/>
                  <a:pt x="1074420" y="388112"/>
                  <a:pt x="1065276" y="379476"/>
                </a:cubicBezTo>
                <a:cubicBezTo>
                  <a:pt x="1056132" y="370840"/>
                  <a:pt x="1044702" y="363728"/>
                  <a:pt x="1030986" y="358140"/>
                </a:cubicBezTo>
                <a:cubicBezTo>
                  <a:pt x="1017270" y="352552"/>
                  <a:pt x="997966" y="346202"/>
                  <a:pt x="973074" y="339090"/>
                </a:cubicBezTo>
                <a:cubicBezTo>
                  <a:pt x="936498" y="328422"/>
                  <a:pt x="906653" y="317754"/>
                  <a:pt x="883539" y="307086"/>
                </a:cubicBezTo>
                <a:cubicBezTo>
                  <a:pt x="860425" y="296418"/>
                  <a:pt x="840486" y="280289"/>
                  <a:pt x="823722" y="258699"/>
                </a:cubicBezTo>
                <a:cubicBezTo>
                  <a:pt x="806958" y="237109"/>
                  <a:pt x="798576" y="208788"/>
                  <a:pt x="798576" y="173736"/>
                </a:cubicBezTo>
                <a:cubicBezTo>
                  <a:pt x="798576" y="135128"/>
                  <a:pt x="808609" y="102870"/>
                  <a:pt x="828675" y="76962"/>
                </a:cubicBezTo>
                <a:cubicBezTo>
                  <a:pt x="848741" y="51054"/>
                  <a:pt x="874903" y="31750"/>
                  <a:pt x="907161" y="19050"/>
                </a:cubicBezTo>
                <a:cubicBezTo>
                  <a:pt x="939419" y="6350"/>
                  <a:pt x="974090" y="0"/>
                  <a:pt x="1011174" y="0"/>
                </a:cubicBezTo>
                <a:close/>
                <a:moveTo>
                  <a:pt x="281178" y="0"/>
                </a:moveTo>
                <a:cubicBezTo>
                  <a:pt x="318262" y="0"/>
                  <a:pt x="351917" y="5842"/>
                  <a:pt x="382143" y="17526"/>
                </a:cubicBezTo>
                <a:cubicBezTo>
                  <a:pt x="412369" y="29210"/>
                  <a:pt x="437515" y="44958"/>
                  <a:pt x="457581" y="64770"/>
                </a:cubicBezTo>
                <a:cubicBezTo>
                  <a:pt x="477647" y="84582"/>
                  <a:pt x="491744" y="106680"/>
                  <a:pt x="499872" y="131064"/>
                </a:cubicBezTo>
                <a:lnTo>
                  <a:pt x="391668" y="193548"/>
                </a:lnTo>
                <a:cubicBezTo>
                  <a:pt x="381000" y="169672"/>
                  <a:pt x="366141" y="151130"/>
                  <a:pt x="347091" y="137922"/>
                </a:cubicBezTo>
                <a:cubicBezTo>
                  <a:pt x="328041" y="124714"/>
                  <a:pt x="305308" y="118110"/>
                  <a:pt x="278892" y="118110"/>
                </a:cubicBezTo>
                <a:cubicBezTo>
                  <a:pt x="251968" y="118110"/>
                  <a:pt x="227584" y="124968"/>
                  <a:pt x="205740" y="138684"/>
                </a:cubicBezTo>
                <a:cubicBezTo>
                  <a:pt x="183896" y="152400"/>
                  <a:pt x="166624" y="172085"/>
                  <a:pt x="153924" y="197739"/>
                </a:cubicBezTo>
                <a:cubicBezTo>
                  <a:pt x="141224" y="223393"/>
                  <a:pt x="134874" y="253746"/>
                  <a:pt x="134874" y="288798"/>
                </a:cubicBezTo>
                <a:cubicBezTo>
                  <a:pt x="134874" y="342138"/>
                  <a:pt x="148971" y="384175"/>
                  <a:pt x="177165" y="414909"/>
                </a:cubicBezTo>
                <a:cubicBezTo>
                  <a:pt x="205359" y="445643"/>
                  <a:pt x="243078" y="461010"/>
                  <a:pt x="290322" y="461010"/>
                </a:cubicBezTo>
                <a:cubicBezTo>
                  <a:pt x="325882" y="461010"/>
                  <a:pt x="353060" y="451612"/>
                  <a:pt x="371856" y="432816"/>
                </a:cubicBezTo>
                <a:lnTo>
                  <a:pt x="371856" y="361950"/>
                </a:lnTo>
                <a:lnTo>
                  <a:pt x="272796" y="361950"/>
                </a:lnTo>
                <a:lnTo>
                  <a:pt x="272796" y="250698"/>
                </a:lnTo>
                <a:lnTo>
                  <a:pt x="498348" y="250698"/>
                </a:lnTo>
                <a:lnTo>
                  <a:pt x="498348" y="482346"/>
                </a:lnTo>
                <a:cubicBezTo>
                  <a:pt x="480568" y="512318"/>
                  <a:pt x="451993" y="535813"/>
                  <a:pt x="412623" y="552831"/>
                </a:cubicBezTo>
                <a:cubicBezTo>
                  <a:pt x="373253" y="569849"/>
                  <a:pt x="329946" y="578358"/>
                  <a:pt x="282702" y="578358"/>
                </a:cubicBezTo>
                <a:cubicBezTo>
                  <a:pt x="227330" y="578358"/>
                  <a:pt x="178181" y="566166"/>
                  <a:pt x="135255" y="541782"/>
                </a:cubicBezTo>
                <a:cubicBezTo>
                  <a:pt x="92329" y="517398"/>
                  <a:pt x="59055" y="483235"/>
                  <a:pt x="35433" y="439293"/>
                </a:cubicBezTo>
                <a:cubicBezTo>
                  <a:pt x="11811" y="395351"/>
                  <a:pt x="0" y="345186"/>
                  <a:pt x="0" y="288798"/>
                </a:cubicBezTo>
                <a:cubicBezTo>
                  <a:pt x="0" y="231394"/>
                  <a:pt x="12319" y="180721"/>
                  <a:pt x="36957" y="136779"/>
                </a:cubicBezTo>
                <a:cubicBezTo>
                  <a:pt x="61595" y="92837"/>
                  <a:pt x="95250" y="59055"/>
                  <a:pt x="137922" y="35433"/>
                </a:cubicBezTo>
                <a:cubicBezTo>
                  <a:pt x="180594" y="11811"/>
                  <a:pt x="228346" y="0"/>
                  <a:pt x="2811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CBF7DE93-3951-4321-B354-CFDB2D286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6866" y="4823002"/>
            <a:ext cx="398206" cy="398206"/>
          </a:xfrm>
          <a:prstGeom prst="rect">
            <a:avLst/>
          </a:pr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0282815-EB33-46E3-A2C0-36C4C4D2104D}"/>
              </a:ext>
            </a:extLst>
          </p:cNvPr>
          <p:cNvSpPr/>
          <p:nvPr/>
        </p:nvSpPr>
        <p:spPr>
          <a:xfrm>
            <a:off x="1274861" y="4715441"/>
            <a:ext cx="4146042" cy="578358"/>
          </a:xfrm>
          <a:custGeom>
            <a:avLst/>
            <a:gdLst/>
            <a:ahLst/>
            <a:cxnLst/>
            <a:rect l="l" t="t" r="r" b="b"/>
            <a:pathLst>
              <a:path w="4146042" h="578358">
                <a:moveTo>
                  <a:pt x="2032635" y="120396"/>
                </a:moveTo>
                <a:lnTo>
                  <a:pt x="2032635" y="458724"/>
                </a:lnTo>
                <a:lnTo>
                  <a:pt x="2089023" y="458724"/>
                </a:lnTo>
                <a:cubicBezTo>
                  <a:pt x="2144395" y="458724"/>
                  <a:pt x="2186305" y="443992"/>
                  <a:pt x="2214753" y="414528"/>
                </a:cubicBezTo>
                <a:cubicBezTo>
                  <a:pt x="2243201" y="385064"/>
                  <a:pt x="2257425" y="343154"/>
                  <a:pt x="2257425" y="288798"/>
                </a:cubicBezTo>
                <a:cubicBezTo>
                  <a:pt x="2257425" y="234950"/>
                  <a:pt x="2243074" y="193421"/>
                  <a:pt x="2214372" y="164211"/>
                </a:cubicBezTo>
                <a:cubicBezTo>
                  <a:pt x="2185670" y="135001"/>
                  <a:pt x="2143887" y="120396"/>
                  <a:pt x="2089023" y="120396"/>
                </a:cubicBezTo>
                <a:close/>
                <a:moveTo>
                  <a:pt x="3873246" y="119634"/>
                </a:moveTo>
                <a:cubicBezTo>
                  <a:pt x="3846830" y="119634"/>
                  <a:pt x="3823462" y="126619"/>
                  <a:pt x="3803142" y="140589"/>
                </a:cubicBezTo>
                <a:cubicBezTo>
                  <a:pt x="3782822" y="154559"/>
                  <a:pt x="3766947" y="174371"/>
                  <a:pt x="3755517" y="200025"/>
                </a:cubicBezTo>
                <a:cubicBezTo>
                  <a:pt x="3744087" y="225679"/>
                  <a:pt x="3738372" y="255270"/>
                  <a:pt x="3738372" y="288798"/>
                </a:cubicBezTo>
                <a:cubicBezTo>
                  <a:pt x="3738372" y="322834"/>
                  <a:pt x="3744087" y="352806"/>
                  <a:pt x="3755517" y="378714"/>
                </a:cubicBezTo>
                <a:cubicBezTo>
                  <a:pt x="3766947" y="404622"/>
                  <a:pt x="3782822" y="424561"/>
                  <a:pt x="3803142" y="438531"/>
                </a:cubicBezTo>
                <a:cubicBezTo>
                  <a:pt x="3823462" y="452501"/>
                  <a:pt x="3846830" y="459486"/>
                  <a:pt x="3873246" y="459486"/>
                </a:cubicBezTo>
                <a:cubicBezTo>
                  <a:pt x="3899662" y="459486"/>
                  <a:pt x="3923157" y="452501"/>
                  <a:pt x="3943731" y="438531"/>
                </a:cubicBezTo>
                <a:cubicBezTo>
                  <a:pt x="3964305" y="424561"/>
                  <a:pt x="3980307" y="404622"/>
                  <a:pt x="3991737" y="378714"/>
                </a:cubicBezTo>
                <a:cubicBezTo>
                  <a:pt x="4003167" y="352806"/>
                  <a:pt x="4008882" y="322834"/>
                  <a:pt x="4008882" y="288798"/>
                </a:cubicBezTo>
                <a:cubicBezTo>
                  <a:pt x="4008882" y="255270"/>
                  <a:pt x="4003167" y="225679"/>
                  <a:pt x="3991737" y="200025"/>
                </a:cubicBezTo>
                <a:cubicBezTo>
                  <a:pt x="3980307" y="174371"/>
                  <a:pt x="3964305" y="154559"/>
                  <a:pt x="3943731" y="140589"/>
                </a:cubicBezTo>
                <a:cubicBezTo>
                  <a:pt x="3923157" y="126619"/>
                  <a:pt x="3899662" y="119634"/>
                  <a:pt x="3873246" y="119634"/>
                </a:cubicBezTo>
                <a:close/>
                <a:moveTo>
                  <a:pt x="2950083" y="10668"/>
                </a:moveTo>
                <a:lnTo>
                  <a:pt x="3050667" y="10668"/>
                </a:lnTo>
                <a:lnTo>
                  <a:pt x="3234309" y="279654"/>
                </a:lnTo>
                <a:lnTo>
                  <a:pt x="3416427" y="10668"/>
                </a:lnTo>
                <a:lnTo>
                  <a:pt x="3514725" y="10668"/>
                </a:lnTo>
                <a:lnTo>
                  <a:pt x="3514725" y="568452"/>
                </a:lnTo>
                <a:lnTo>
                  <a:pt x="3391281" y="568452"/>
                </a:lnTo>
                <a:lnTo>
                  <a:pt x="3391281" y="237744"/>
                </a:lnTo>
                <a:lnTo>
                  <a:pt x="3265551" y="417576"/>
                </a:lnTo>
                <a:lnTo>
                  <a:pt x="3199257" y="417576"/>
                </a:lnTo>
                <a:lnTo>
                  <a:pt x="3072003" y="236220"/>
                </a:lnTo>
                <a:lnTo>
                  <a:pt x="3072003" y="568452"/>
                </a:lnTo>
                <a:lnTo>
                  <a:pt x="2950083" y="568452"/>
                </a:lnTo>
                <a:close/>
                <a:moveTo>
                  <a:pt x="2483358" y="10668"/>
                </a:moveTo>
                <a:lnTo>
                  <a:pt x="2856738" y="10668"/>
                </a:lnTo>
                <a:lnTo>
                  <a:pt x="2856738" y="122682"/>
                </a:lnTo>
                <a:lnTo>
                  <a:pt x="2613660" y="122682"/>
                </a:lnTo>
                <a:lnTo>
                  <a:pt x="2613660" y="232410"/>
                </a:lnTo>
                <a:lnTo>
                  <a:pt x="2831592" y="232410"/>
                </a:lnTo>
                <a:lnTo>
                  <a:pt x="2831592" y="343662"/>
                </a:lnTo>
                <a:lnTo>
                  <a:pt x="2613660" y="343662"/>
                </a:lnTo>
                <a:lnTo>
                  <a:pt x="2613660" y="455676"/>
                </a:lnTo>
                <a:lnTo>
                  <a:pt x="2865882" y="455676"/>
                </a:lnTo>
                <a:lnTo>
                  <a:pt x="2865882" y="568452"/>
                </a:lnTo>
                <a:lnTo>
                  <a:pt x="2483358" y="568452"/>
                </a:lnTo>
                <a:close/>
                <a:moveTo>
                  <a:pt x="1902333" y="10668"/>
                </a:moveTo>
                <a:lnTo>
                  <a:pt x="2103501" y="10668"/>
                </a:lnTo>
                <a:cubicBezTo>
                  <a:pt x="2157857" y="10668"/>
                  <a:pt x="2207133" y="21590"/>
                  <a:pt x="2251329" y="43434"/>
                </a:cubicBezTo>
                <a:cubicBezTo>
                  <a:pt x="2295525" y="65278"/>
                  <a:pt x="2330450" y="97155"/>
                  <a:pt x="2356104" y="139065"/>
                </a:cubicBezTo>
                <a:cubicBezTo>
                  <a:pt x="2381758" y="180975"/>
                  <a:pt x="2394585" y="230886"/>
                  <a:pt x="2394585" y="288798"/>
                </a:cubicBezTo>
                <a:cubicBezTo>
                  <a:pt x="2394585" y="346710"/>
                  <a:pt x="2381758" y="396748"/>
                  <a:pt x="2356104" y="438912"/>
                </a:cubicBezTo>
                <a:cubicBezTo>
                  <a:pt x="2330450" y="481076"/>
                  <a:pt x="2295652" y="513207"/>
                  <a:pt x="2251710" y="535305"/>
                </a:cubicBezTo>
                <a:cubicBezTo>
                  <a:pt x="2207768" y="557403"/>
                  <a:pt x="2158365" y="568452"/>
                  <a:pt x="2103501" y="568452"/>
                </a:cubicBezTo>
                <a:lnTo>
                  <a:pt x="1902333" y="568452"/>
                </a:lnTo>
                <a:close/>
                <a:moveTo>
                  <a:pt x="587883" y="10668"/>
                </a:moveTo>
                <a:lnTo>
                  <a:pt x="718185" y="10668"/>
                </a:lnTo>
                <a:lnTo>
                  <a:pt x="718185" y="568452"/>
                </a:lnTo>
                <a:lnTo>
                  <a:pt x="587883" y="568452"/>
                </a:lnTo>
                <a:close/>
                <a:moveTo>
                  <a:pt x="3873246" y="0"/>
                </a:moveTo>
                <a:cubicBezTo>
                  <a:pt x="3923538" y="0"/>
                  <a:pt x="3969385" y="11557"/>
                  <a:pt x="4010787" y="34671"/>
                </a:cubicBezTo>
                <a:cubicBezTo>
                  <a:pt x="4052189" y="57785"/>
                  <a:pt x="4085082" y="91186"/>
                  <a:pt x="4109466" y="134874"/>
                </a:cubicBezTo>
                <a:cubicBezTo>
                  <a:pt x="4133850" y="178562"/>
                  <a:pt x="4146042" y="229870"/>
                  <a:pt x="4146042" y="288798"/>
                </a:cubicBezTo>
                <a:cubicBezTo>
                  <a:pt x="4146042" y="348234"/>
                  <a:pt x="4133850" y="399796"/>
                  <a:pt x="4109466" y="443484"/>
                </a:cubicBezTo>
                <a:cubicBezTo>
                  <a:pt x="4085082" y="487172"/>
                  <a:pt x="4052189" y="520573"/>
                  <a:pt x="4010787" y="543687"/>
                </a:cubicBezTo>
                <a:cubicBezTo>
                  <a:pt x="3969385" y="566801"/>
                  <a:pt x="3923538" y="578358"/>
                  <a:pt x="3873246" y="578358"/>
                </a:cubicBezTo>
                <a:cubicBezTo>
                  <a:pt x="3822446" y="578358"/>
                  <a:pt x="3776345" y="566801"/>
                  <a:pt x="3734943" y="543687"/>
                </a:cubicBezTo>
                <a:cubicBezTo>
                  <a:pt x="3693541" y="520573"/>
                  <a:pt x="3660775" y="487172"/>
                  <a:pt x="3636645" y="443484"/>
                </a:cubicBezTo>
                <a:cubicBezTo>
                  <a:pt x="3612515" y="399796"/>
                  <a:pt x="3600450" y="348234"/>
                  <a:pt x="3600450" y="288798"/>
                </a:cubicBezTo>
                <a:cubicBezTo>
                  <a:pt x="3600450" y="229870"/>
                  <a:pt x="3612515" y="178562"/>
                  <a:pt x="3636645" y="134874"/>
                </a:cubicBezTo>
                <a:cubicBezTo>
                  <a:pt x="3660775" y="91186"/>
                  <a:pt x="3693668" y="57785"/>
                  <a:pt x="3735324" y="34671"/>
                </a:cubicBezTo>
                <a:cubicBezTo>
                  <a:pt x="3776980" y="11557"/>
                  <a:pt x="3822954" y="0"/>
                  <a:pt x="3873246" y="0"/>
                </a:cubicBezTo>
                <a:close/>
                <a:moveTo>
                  <a:pt x="1011174" y="0"/>
                </a:moveTo>
                <a:cubicBezTo>
                  <a:pt x="1059942" y="0"/>
                  <a:pt x="1102614" y="11176"/>
                  <a:pt x="1139190" y="33528"/>
                </a:cubicBezTo>
                <a:cubicBezTo>
                  <a:pt x="1175766" y="55880"/>
                  <a:pt x="1199388" y="87630"/>
                  <a:pt x="1210056" y="128778"/>
                </a:cubicBezTo>
                <a:lnTo>
                  <a:pt x="1103376" y="188976"/>
                </a:lnTo>
                <a:cubicBezTo>
                  <a:pt x="1095248" y="166116"/>
                  <a:pt x="1082675" y="148336"/>
                  <a:pt x="1065657" y="135636"/>
                </a:cubicBezTo>
                <a:cubicBezTo>
                  <a:pt x="1048639" y="122936"/>
                  <a:pt x="1027938" y="116586"/>
                  <a:pt x="1003554" y="116586"/>
                </a:cubicBezTo>
                <a:cubicBezTo>
                  <a:pt x="982726" y="116586"/>
                  <a:pt x="965835" y="121412"/>
                  <a:pt x="952881" y="131064"/>
                </a:cubicBezTo>
                <a:cubicBezTo>
                  <a:pt x="939927" y="140716"/>
                  <a:pt x="933450" y="153162"/>
                  <a:pt x="933450" y="168402"/>
                </a:cubicBezTo>
                <a:cubicBezTo>
                  <a:pt x="933450" y="180086"/>
                  <a:pt x="937895" y="189992"/>
                  <a:pt x="946785" y="198120"/>
                </a:cubicBezTo>
                <a:cubicBezTo>
                  <a:pt x="955675" y="206248"/>
                  <a:pt x="966724" y="212852"/>
                  <a:pt x="979932" y="217932"/>
                </a:cubicBezTo>
                <a:cubicBezTo>
                  <a:pt x="993140" y="223012"/>
                  <a:pt x="1011936" y="229362"/>
                  <a:pt x="1036320" y="236982"/>
                </a:cubicBezTo>
                <a:cubicBezTo>
                  <a:pt x="1073912" y="248158"/>
                  <a:pt x="1104392" y="259207"/>
                  <a:pt x="1127760" y="270129"/>
                </a:cubicBezTo>
                <a:cubicBezTo>
                  <a:pt x="1151128" y="281051"/>
                  <a:pt x="1171448" y="297434"/>
                  <a:pt x="1188720" y="319278"/>
                </a:cubicBezTo>
                <a:cubicBezTo>
                  <a:pt x="1205992" y="341122"/>
                  <a:pt x="1214628" y="369570"/>
                  <a:pt x="1214628" y="404622"/>
                </a:cubicBezTo>
                <a:cubicBezTo>
                  <a:pt x="1214628" y="445770"/>
                  <a:pt x="1203833" y="479298"/>
                  <a:pt x="1182243" y="505206"/>
                </a:cubicBezTo>
                <a:cubicBezTo>
                  <a:pt x="1160653" y="531114"/>
                  <a:pt x="1133602" y="549783"/>
                  <a:pt x="1101090" y="561213"/>
                </a:cubicBezTo>
                <a:cubicBezTo>
                  <a:pt x="1068578" y="572643"/>
                  <a:pt x="1035304" y="578358"/>
                  <a:pt x="1001268" y="578358"/>
                </a:cubicBezTo>
                <a:cubicBezTo>
                  <a:pt x="949960" y="578358"/>
                  <a:pt x="902970" y="566547"/>
                  <a:pt x="860298" y="542925"/>
                </a:cubicBezTo>
                <a:cubicBezTo>
                  <a:pt x="817626" y="519303"/>
                  <a:pt x="789178" y="485140"/>
                  <a:pt x="774954" y="440436"/>
                </a:cubicBezTo>
                <a:lnTo>
                  <a:pt x="880110" y="380238"/>
                </a:lnTo>
                <a:cubicBezTo>
                  <a:pt x="891286" y="406146"/>
                  <a:pt x="907669" y="426212"/>
                  <a:pt x="929259" y="440436"/>
                </a:cubicBezTo>
                <a:cubicBezTo>
                  <a:pt x="950849" y="454660"/>
                  <a:pt x="976376" y="461772"/>
                  <a:pt x="1005840" y="461772"/>
                </a:cubicBezTo>
                <a:cubicBezTo>
                  <a:pt x="1027684" y="461772"/>
                  <a:pt x="1045337" y="457581"/>
                  <a:pt x="1058799" y="449199"/>
                </a:cubicBezTo>
                <a:cubicBezTo>
                  <a:pt x="1072261" y="440817"/>
                  <a:pt x="1078992" y="428498"/>
                  <a:pt x="1078992" y="412242"/>
                </a:cubicBezTo>
                <a:cubicBezTo>
                  <a:pt x="1078992" y="399034"/>
                  <a:pt x="1074420" y="388112"/>
                  <a:pt x="1065276" y="379476"/>
                </a:cubicBezTo>
                <a:cubicBezTo>
                  <a:pt x="1056132" y="370840"/>
                  <a:pt x="1044702" y="363728"/>
                  <a:pt x="1030986" y="358140"/>
                </a:cubicBezTo>
                <a:cubicBezTo>
                  <a:pt x="1017270" y="352552"/>
                  <a:pt x="997966" y="346202"/>
                  <a:pt x="973074" y="339090"/>
                </a:cubicBezTo>
                <a:cubicBezTo>
                  <a:pt x="936498" y="328422"/>
                  <a:pt x="906653" y="317754"/>
                  <a:pt x="883539" y="307086"/>
                </a:cubicBezTo>
                <a:cubicBezTo>
                  <a:pt x="860425" y="296418"/>
                  <a:pt x="840486" y="280289"/>
                  <a:pt x="823722" y="258699"/>
                </a:cubicBezTo>
                <a:cubicBezTo>
                  <a:pt x="806958" y="237109"/>
                  <a:pt x="798576" y="208788"/>
                  <a:pt x="798576" y="173736"/>
                </a:cubicBezTo>
                <a:cubicBezTo>
                  <a:pt x="798576" y="135128"/>
                  <a:pt x="808609" y="102870"/>
                  <a:pt x="828675" y="76962"/>
                </a:cubicBezTo>
                <a:cubicBezTo>
                  <a:pt x="848741" y="51054"/>
                  <a:pt x="874903" y="31750"/>
                  <a:pt x="907161" y="19050"/>
                </a:cubicBezTo>
                <a:cubicBezTo>
                  <a:pt x="939419" y="6350"/>
                  <a:pt x="974090" y="0"/>
                  <a:pt x="1011174" y="0"/>
                </a:cubicBezTo>
                <a:close/>
                <a:moveTo>
                  <a:pt x="281178" y="0"/>
                </a:moveTo>
                <a:cubicBezTo>
                  <a:pt x="318262" y="0"/>
                  <a:pt x="351917" y="5842"/>
                  <a:pt x="382143" y="17526"/>
                </a:cubicBezTo>
                <a:cubicBezTo>
                  <a:pt x="412369" y="29210"/>
                  <a:pt x="437515" y="44958"/>
                  <a:pt x="457581" y="64770"/>
                </a:cubicBezTo>
                <a:cubicBezTo>
                  <a:pt x="477647" y="84582"/>
                  <a:pt x="491744" y="106680"/>
                  <a:pt x="499872" y="131064"/>
                </a:cubicBezTo>
                <a:lnTo>
                  <a:pt x="391668" y="193548"/>
                </a:lnTo>
                <a:cubicBezTo>
                  <a:pt x="381000" y="169672"/>
                  <a:pt x="366141" y="151130"/>
                  <a:pt x="347091" y="137922"/>
                </a:cubicBezTo>
                <a:cubicBezTo>
                  <a:pt x="328041" y="124714"/>
                  <a:pt x="305308" y="118110"/>
                  <a:pt x="278892" y="118110"/>
                </a:cubicBezTo>
                <a:cubicBezTo>
                  <a:pt x="251968" y="118110"/>
                  <a:pt x="227584" y="124968"/>
                  <a:pt x="205740" y="138684"/>
                </a:cubicBezTo>
                <a:cubicBezTo>
                  <a:pt x="183896" y="152400"/>
                  <a:pt x="166624" y="172085"/>
                  <a:pt x="153924" y="197739"/>
                </a:cubicBezTo>
                <a:cubicBezTo>
                  <a:pt x="141224" y="223393"/>
                  <a:pt x="134874" y="253746"/>
                  <a:pt x="134874" y="288798"/>
                </a:cubicBezTo>
                <a:cubicBezTo>
                  <a:pt x="134874" y="342138"/>
                  <a:pt x="148971" y="384175"/>
                  <a:pt x="177165" y="414909"/>
                </a:cubicBezTo>
                <a:cubicBezTo>
                  <a:pt x="205359" y="445643"/>
                  <a:pt x="243078" y="461010"/>
                  <a:pt x="290322" y="461010"/>
                </a:cubicBezTo>
                <a:cubicBezTo>
                  <a:pt x="325882" y="461010"/>
                  <a:pt x="353060" y="451612"/>
                  <a:pt x="371856" y="432816"/>
                </a:cubicBezTo>
                <a:lnTo>
                  <a:pt x="371856" y="361950"/>
                </a:lnTo>
                <a:lnTo>
                  <a:pt x="272796" y="361950"/>
                </a:lnTo>
                <a:lnTo>
                  <a:pt x="272796" y="250698"/>
                </a:lnTo>
                <a:lnTo>
                  <a:pt x="498348" y="250698"/>
                </a:lnTo>
                <a:lnTo>
                  <a:pt x="498348" y="482346"/>
                </a:lnTo>
                <a:cubicBezTo>
                  <a:pt x="480568" y="512318"/>
                  <a:pt x="451993" y="535813"/>
                  <a:pt x="412623" y="552831"/>
                </a:cubicBezTo>
                <a:cubicBezTo>
                  <a:pt x="373253" y="569849"/>
                  <a:pt x="329946" y="578358"/>
                  <a:pt x="282702" y="578358"/>
                </a:cubicBezTo>
                <a:cubicBezTo>
                  <a:pt x="227330" y="578358"/>
                  <a:pt x="178181" y="566166"/>
                  <a:pt x="135255" y="541782"/>
                </a:cubicBezTo>
                <a:cubicBezTo>
                  <a:pt x="92329" y="517398"/>
                  <a:pt x="59055" y="483235"/>
                  <a:pt x="35433" y="439293"/>
                </a:cubicBezTo>
                <a:cubicBezTo>
                  <a:pt x="11811" y="395351"/>
                  <a:pt x="0" y="345186"/>
                  <a:pt x="0" y="288798"/>
                </a:cubicBezTo>
                <a:cubicBezTo>
                  <a:pt x="0" y="231394"/>
                  <a:pt x="12319" y="180721"/>
                  <a:pt x="36957" y="136779"/>
                </a:cubicBezTo>
                <a:cubicBezTo>
                  <a:pt x="61595" y="92837"/>
                  <a:pt x="95250" y="59055"/>
                  <a:pt x="137922" y="35433"/>
                </a:cubicBezTo>
                <a:cubicBezTo>
                  <a:pt x="180594" y="11811"/>
                  <a:pt x="228346" y="0"/>
                  <a:pt x="281178" y="0"/>
                </a:cubicBezTo>
                <a:close/>
              </a:path>
            </a:pathLst>
          </a:cu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A2825-F990-4DA2-A43C-537F5ECE3EBD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C2EE49-44F5-4A56-BE97-940CD4A227A1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25E38F-7C26-4FE8-A1F5-AE4A164F3B31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2985144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8C969-BEFF-465E-9702-0D4ACBA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6" y="1088127"/>
            <a:ext cx="1925335" cy="2661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32AB90-F1E4-40B5-A1E2-4F0EE26BCB45}"/>
              </a:ext>
            </a:extLst>
          </p:cNvPr>
          <p:cNvGrpSpPr/>
          <p:nvPr/>
        </p:nvGrpSpPr>
        <p:grpSpPr>
          <a:xfrm>
            <a:off x="1039036" y="1654886"/>
            <a:ext cx="2608404" cy="419838"/>
            <a:chOff x="1039036" y="1654886"/>
            <a:chExt cx="2608404" cy="4198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9D8B3C-EBAF-4890-8C11-31B331A66604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EB13B3-6FDE-496B-8613-839C7A9037BA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514958-A09C-49E7-A083-714701F681B4}"/>
              </a:ext>
            </a:extLst>
          </p:cNvPr>
          <p:cNvGrpSpPr/>
          <p:nvPr/>
        </p:nvGrpSpPr>
        <p:grpSpPr>
          <a:xfrm>
            <a:off x="1039036" y="2160731"/>
            <a:ext cx="2608404" cy="419838"/>
            <a:chOff x="1039036" y="1654886"/>
            <a:chExt cx="2608404" cy="4198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AEB954-9912-4397-96A3-EB3F83F6C93E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E338DD-A500-4301-93B4-53F4BDE4F53B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AA8E1C-039E-4F0F-A412-C05AF60213BA}"/>
              </a:ext>
            </a:extLst>
          </p:cNvPr>
          <p:cNvGrpSpPr/>
          <p:nvPr/>
        </p:nvGrpSpPr>
        <p:grpSpPr>
          <a:xfrm>
            <a:off x="1039036" y="2666576"/>
            <a:ext cx="2608404" cy="419838"/>
            <a:chOff x="1039036" y="1654886"/>
            <a:chExt cx="2608404" cy="41983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E276BE-9BC0-491B-9E8F-AF1387D12FB6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0448B56-28D2-4265-BC6C-22D68B22ED31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54E219-7DC9-4429-9202-C5511EE4E550}"/>
              </a:ext>
            </a:extLst>
          </p:cNvPr>
          <p:cNvGrpSpPr/>
          <p:nvPr/>
        </p:nvGrpSpPr>
        <p:grpSpPr>
          <a:xfrm>
            <a:off x="1039036" y="3179517"/>
            <a:ext cx="2608404" cy="419838"/>
            <a:chOff x="1039036" y="1654886"/>
            <a:chExt cx="2608404" cy="41983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132B81-12C9-46CE-B3AA-9F5FBA403DDE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DF8BFE2-80DE-4753-ACB4-FB543B18CE2C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5C35BD-B89D-4439-923D-CFD26862990E}"/>
              </a:ext>
            </a:extLst>
          </p:cNvPr>
          <p:cNvGrpSpPr/>
          <p:nvPr/>
        </p:nvGrpSpPr>
        <p:grpSpPr>
          <a:xfrm>
            <a:off x="1039036" y="3692458"/>
            <a:ext cx="2608404" cy="419838"/>
            <a:chOff x="1039036" y="1654886"/>
            <a:chExt cx="2608404" cy="41983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FBC789E-63D1-491D-BE2A-B07CAE75D76A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3E2BF32-56A3-47BC-936D-B17C49E36125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DD65C91-F7C7-42E6-A5E9-4D342DD1D4CE}"/>
              </a:ext>
            </a:extLst>
          </p:cNvPr>
          <p:cNvGrpSpPr/>
          <p:nvPr/>
        </p:nvGrpSpPr>
        <p:grpSpPr>
          <a:xfrm>
            <a:off x="1039036" y="4205399"/>
            <a:ext cx="2608404" cy="419838"/>
            <a:chOff x="1039036" y="1654886"/>
            <a:chExt cx="2608404" cy="4198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5C159C-532E-49E0-8476-B36096900140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BA547E1-8FAB-4F74-963C-83D9D0E71CCE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697E5D4-7ADF-49A1-9D9A-DF839F3D5CB2}"/>
              </a:ext>
            </a:extLst>
          </p:cNvPr>
          <p:cNvSpPr txBox="1"/>
          <p:nvPr/>
        </p:nvSpPr>
        <p:spPr>
          <a:xfrm>
            <a:off x="2903913" y="1159748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297DBE-16E7-49AD-82B6-19855EFA4ABB}"/>
              </a:ext>
            </a:extLst>
          </p:cNvPr>
          <p:cNvSpPr/>
          <p:nvPr/>
        </p:nvSpPr>
        <p:spPr>
          <a:xfrm>
            <a:off x="3848806" y="1488440"/>
            <a:ext cx="6098162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F40ACD4-6D63-4BBC-93BA-D4D2D5D4D21B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5D0D50-29ED-4892-AA9E-7631B4E10984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BD4DED-1596-46D4-B232-36C7F02B0DCE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0B1B28-439F-4E4F-A65F-73D0A4C8B1DA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662E251-5AEE-4BA3-93BF-FD37EE6B646C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179E86-1BC3-4B42-9D12-99100A507DB0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570A87-7B29-4EDD-9D4C-DEA506C7D9C1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4BE41A-58FB-4C38-ACD3-6BFF9B094D0D}"/>
              </a:ext>
            </a:extLst>
          </p:cNvPr>
          <p:cNvGrpSpPr/>
          <p:nvPr/>
        </p:nvGrpSpPr>
        <p:grpSpPr>
          <a:xfrm>
            <a:off x="1039036" y="5398391"/>
            <a:ext cx="2608404" cy="419838"/>
            <a:chOff x="1039036" y="1654886"/>
            <a:chExt cx="2608404" cy="41983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F90A2F0-6974-4E95-963E-2509FCD0573C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C684394-40E1-4117-AE0F-7A3BF69B6D14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9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568898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>
            <a:extLst>
              <a:ext uri="{FF2B5EF4-FFF2-40B4-BE49-F238E27FC236}">
                <a16:creationId xmlns:a16="http://schemas.microsoft.com/office/drawing/2014/main" id="{5016ABDD-7126-40AD-94D3-0A3CE7DDF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85" y="1057954"/>
            <a:ext cx="296322" cy="2963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B09296-E6CA-475C-98AA-5355B348E47C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84E1E-592B-40EA-88B7-D3B246C8B983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CD0E3-A5BB-4A2D-8093-4F526C368028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5D6BC5-DCFB-443C-A873-F102D5545E8E}"/>
              </a:ext>
            </a:extLst>
          </p:cNvPr>
          <p:cNvSpPr/>
          <p:nvPr/>
        </p:nvSpPr>
        <p:spPr>
          <a:xfrm>
            <a:off x="1432560" y="1488440"/>
            <a:ext cx="8514408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861A0C-237E-4A32-B33C-5D1C5FEE404B}"/>
              </a:ext>
            </a:extLst>
          </p:cNvPr>
          <p:cNvSpPr/>
          <p:nvPr/>
        </p:nvSpPr>
        <p:spPr>
          <a:xfrm>
            <a:off x="6979920" y="1650290"/>
            <a:ext cx="2366638" cy="4161946"/>
          </a:xfrm>
          <a:prstGeom prst="roundRect">
            <a:avLst>
              <a:gd name="adj" fmla="val 262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7FE759-506B-4AE1-B134-F39F981691BE}"/>
              </a:ext>
            </a:extLst>
          </p:cNvPr>
          <p:cNvSpPr/>
          <p:nvPr/>
        </p:nvSpPr>
        <p:spPr>
          <a:xfrm>
            <a:off x="937436" y="1654887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0BC79A-BA10-4013-81F6-9BD48B51C4EA}"/>
              </a:ext>
            </a:extLst>
          </p:cNvPr>
          <p:cNvSpPr/>
          <p:nvPr/>
        </p:nvSpPr>
        <p:spPr>
          <a:xfrm>
            <a:off x="937436" y="2160732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AB2486-DC5B-4A13-A359-7A74EE4E0D20}"/>
              </a:ext>
            </a:extLst>
          </p:cNvPr>
          <p:cNvSpPr/>
          <p:nvPr/>
        </p:nvSpPr>
        <p:spPr>
          <a:xfrm>
            <a:off x="937436" y="2666577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74D2A2-3A4C-4043-B0E9-83030960C131}"/>
              </a:ext>
            </a:extLst>
          </p:cNvPr>
          <p:cNvSpPr/>
          <p:nvPr/>
        </p:nvSpPr>
        <p:spPr>
          <a:xfrm>
            <a:off x="937436" y="3179518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7A1EE-2687-48F1-83D3-8BF81683EB12}"/>
              </a:ext>
            </a:extLst>
          </p:cNvPr>
          <p:cNvSpPr/>
          <p:nvPr/>
        </p:nvSpPr>
        <p:spPr>
          <a:xfrm>
            <a:off x="937436" y="3692459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D971A7-EDFC-4266-BE32-682DA2476BA7}"/>
              </a:ext>
            </a:extLst>
          </p:cNvPr>
          <p:cNvSpPr/>
          <p:nvPr/>
        </p:nvSpPr>
        <p:spPr>
          <a:xfrm>
            <a:off x="937436" y="4205400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1C2B68-6EDB-405D-8268-6980BE6D5FD0}"/>
              </a:ext>
            </a:extLst>
          </p:cNvPr>
          <p:cNvSpPr/>
          <p:nvPr/>
        </p:nvSpPr>
        <p:spPr>
          <a:xfrm>
            <a:off x="937436" y="5398392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5CFC1B1-FE72-4DAB-80A5-3ADC848E718C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0088DD-C732-4C46-81EF-8DF3BAD98982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3D7678C-CFF9-4FA1-B9CF-8B5242031A47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A560739-76C3-4A71-AA0D-D03B74D75F69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957E79-C825-4ABE-88E9-5A4430D66CF2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87B4C0-E8B0-497E-8623-A49C4C125F3B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EB6B02-4D24-4B70-BD5F-6C0651B6536F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1ACC2C9-6C03-4B0E-A45A-CBE7880FC2BE}"/>
              </a:ext>
            </a:extLst>
          </p:cNvPr>
          <p:cNvSpPr/>
          <p:nvPr/>
        </p:nvSpPr>
        <p:spPr>
          <a:xfrm>
            <a:off x="9022471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3D345-814F-4CEE-A00D-26A07C3D4F2A}"/>
              </a:ext>
            </a:extLst>
          </p:cNvPr>
          <p:cNvSpPr txBox="1"/>
          <p:nvPr/>
        </p:nvSpPr>
        <p:spPr>
          <a:xfrm>
            <a:off x="7006286" y="1696760"/>
            <a:ext cx="1112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 Window 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6951B8-DC6E-4F71-A987-9BF533E5DD02}"/>
              </a:ext>
            </a:extLst>
          </p:cNvPr>
          <p:cNvGrpSpPr/>
          <p:nvPr/>
        </p:nvGrpSpPr>
        <p:grpSpPr>
          <a:xfrm>
            <a:off x="7077992" y="2107641"/>
            <a:ext cx="2103122" cy="495891"/>
            <a:chOff x="7077992" y="2107641"/>
            <a:chExt cx="2103122" cy="495891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4927D94-B947-4C5B-813A-97BD1CDA5E38}"/>
                </a:ext>
              </a:extLst>
            </p:cNvPr>
            <p:cNvSpPr txBox="1"/>
            <p:nvPr/>
          </p:nvSpPr>
          <p:spPr>
            <a:xfrm>
              <a:off x="7077992" y="2107641"/>
              <a:ext cx="11128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Parameters 1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DA80939-DAF6-4B2F-AB45-9DF14C3BF683}"/>
                </a:ext>
              </a:extLst>
            </p:cNvPr>
            <p:cNvSpPr/>
            <p:nvPr/>
          </p:nvSpPr>
          <p:spPr>
            <a:xfrm>
              <a:off x="7169434" y="2334918"/>
              <a:ext cx="2011680" cy="26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250ED3B-9E3A-41DF-8DDC-9E4A7943F62B}"/>
              </a:ext>
            </a:extLst>
          </p:cNvPr>
          <p:cNvGrpSpPr/>
          <p:nvPr/>
        </p:nvGrpSpPr>
        <p:grpSpPr>
          <a:xfrm>
            <a:off x="7077992" y="2679608"/>
            <a:ext cx="2103122" cy="495891"/>
            <a:chOff x="7077992" y="2107641"/>
            <a:chExt cx="2103122" cy="495891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290D20-C594-49FF-B165-49BFAC433B69}"/>
                </a:ext>
              </a:extLst>
            </p:cNvPr>
            <p:cNvSpPr txBox="1"/>
            <p:nvPr/>
          </p:nvSpPr>
          <p:spPr>
            <a:xfrm>
              <a:off x="7077992" y="2107641"/>
              <a:ext cx="11128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Parameters 2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6B55D1-E45F-485F-BFBD-2AC9A9908FFE}"/>
                </a:ext>
              </a:extLst>
            </p:cNvPr>
            <p:cNvSpPr/>
            <p:nvPr/>
          </p:nvSpPr>
          <p:spPr>
            <a:xfrm>
              <a:off x="7169434" y="2334918"/>
              <a:ext cx="2011680" cy="26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A1ABB9-6FD4-4FE4-899D-B34CB168ADD1}"/>
              </a:ext>
            </a:extLst>
          </p:cNvPr>
          <p:cNvSpPr/>
          <p:nvPr/>
        </p:nvSpPr>
        <p:spPr>
          <a:xfrm>
            <a:off x="8524632" y="5409316"/>
            <a:ext cx="666156" cy="268614"/>
          </a:xfrm>
          <a:prstGeom prst="roundRect">
            <a:avLst/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Button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64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A2825-F990-4DA2-A43C-537F5ECE3EBD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C2EE49-44F5-4A56-BE97-940CD4A227A1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25E38F-7C26-4FE8-A1F5-AE4A164F3B31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2985144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8C969-BEFF-465E-9702-0D4ACBA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6" y="1088127"/>
            <a:ext cx="1925335" cy="2661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97E5D4-7ADF-49A1-9D9A-DF839F3D5CB2}"/>
              </a:ext>
            </a:extLst>
          </p:cNvPr>
          <p:cNvSpPr txBox="1"/>
          <p:nvPr/>
        </p:nvSpPr>
        <p:spPr>
          <a:xfrm>
            <a:off x="2903913" y="1159748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297DBE-16E7-49AD-82B6-19855EFA4ABB}"/>
              </a:ext>
            </a:extLst>
          </p:cNvPr>
          <p:cNvSpPr/>
          <p:nvPr/>
        </p:nvSpPr>
        <p:spPr>
          <a:xfrm>
            <a:off x="3848806" y="1488440"/>
            <a:ext cx="6098162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F40ACD4-6D63-4BBC-93BA-D4D2D5D4D21B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5D0D50-29ED-4892-AA9E-7631B4E10984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BD4DED-1596-46D4-B232-36C7F02B0DCE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0B1B28-439F-4E4F-A65F-73D0A4C8B1DA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662E251-5AEE-4BA3-93BF-FD37EE6B646C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179E86-1BC3-4B42-9D12-99100A507DB0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570A87-7B29-4EDD-9D4C-DEA506C7D9C1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B8080D-A29B-448E-A574-5D09418F4EA2}"/>
              </a:ext>
            </a:extLst>
          </p:cNvPr>
          <p:cNvSpPr txBox="1"/>
          <p:nvPr/>
        </p:nvSpPr>
        <p:spPr>
          <a:xfrm>
            <a:off x="1005077" y="1690182"/>
            <a:ext cx="98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Tree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481B47F-EDF8-4755-895F-98AA57246989}"/>
              </a:ext>
            </a:extLst>
          </p:cNvPr>
          <p:cNvSpPr/>
          <p:nvPr/>
        </p:nvSpPr>
        <p:spPr>
          <a:xfrm>
            <a:off x="3481118" y="169268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63633A-EEEE-4951-B22A-9250B89E7D93}"/>
              </a:ext>
            </a:extLst>
          </p:cNvPr>
          <p:cNvCxnSpPr/>
          <p:nvPr/>
        </p:nvCxnSpPr>
        <p:spPr>
          <a:xfrm>
            <a:off x="863662" y="164521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610E6676-FC42-441A-B57A-95B88C80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1"/>
          <a:stretch/>
        </p:blipFill>
        <p:spPr bwMode="auto">
          <a:xfrm>
            <a:off x="1097654" y="2077285"/>
            <a:ext cx="1838325" cy="362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7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568898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>
            <a:extLst>
              <a:ext uri="{FF2B5EF4-FFF2-40B4-BE49-F238E27FC236}">
                <a16:creationId xmlns:a16="http://schemas.microsoft.com/office/drawing/2014/main" id="{5016ABDD-7126-40AD-94D3-0A3CE7DDF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85" y="1057954"/>
            <a:ext cx="296322" cy="2963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B09296-E6CA-475C-98AA-5355B348E47C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84E1E-592B-40EA-88B7-D3B246C8B983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CD0E3-A5BB-4A2D-8093-4F526C368028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5D6BC5-DCFB-443C-A873-F102D5545E8E}"/>
              </a:ext>
            </a:extLst>
          </p:cNvPr>
          <p:cNvSpPr/>
          <p:nvPr/>
        </p:nvSpPr>
        <p:spPr>
          <a:xfrm>
            <a:off x="1432560" y="1488440"/>
            <a:ext cx="8514408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5CFC1B1-FE72-4DAB-80A5-3ADC848E718C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0088DD-C732-4C46-81EF-8DF3BAD98982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3D7678C-CFF9-4FA1-B9CF-8B5242031A47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A560739-76C3-4A71-AA0D-D03B74D75F69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957E79-C825-4ABE-88E9-5A4430D66CF2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87B4C0-E8B0-497E-8623-A49C4C125F3B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EB6B02-4D24-4B70-BD5F-6C0651B6536F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FF4AD9-4058-4835-B1A6-6A376231365B}"/>
              </a:ext>
            </a:extLst>
          </p:cNvPr>
          <p:cNvSpPr txBox="1"/>
          <p:nvPr/>
        </p:nvSpPr>
        <p:spPr>
          <a:xfrm rot="16200000">
            <a:off x="646111" y="3354064"/>
            <a:ext cx="98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8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A2825-F990-4DA2-A43C-537F5ECE3EBD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C2EE49-44F5-4A56-BE97-940CD4A227A1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25E38F-7C26-4FE8-A1F5-AE4A164F3B31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2985144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8C969-BEFF-465E-9702-0D4ACBA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6" y="1088127"/>
            <a:ext cx="1925335" cy="2661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97E5D4-7ADF-49A1-9D9A-DF839F3D5CB2}"/>
              </a:ext>
            </a:extLst>
          </p:cNvPr>
          <p:cNvSpPr txBox="1"/>
          <p:nvPr/>
        </p:nvSpPr>
        <p:spPr>
          <a:xfrm>
            <a:off x="2903913" y="1159748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297DBE-16E7-49AD-82B6-19855EFA4ABB}"/>
              </a:ext>
            </a:extLst>
          </p:cNvPr>
          <p:cNvSpPr/>
          <p:nvPr/>
        </p:nvSpPr>
        <p:spPr>
          <a:xfrm>
            <a:off x="3848806" y="1488440"/>
            <a:ext cx="6098162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F40ACD4-6D63-4BBC-93BA-D4D2D5D4D21B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5D0D50-29ED-4892-AA9E-7631B4E10984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BD4DED-1596-46D4-B232-36C7F02B0DCE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0B1B28-439F-4E4F-A65F-73D0A4C8B1DA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662E251-5AEE-4BA3-93BF-FD37EE6B646C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179E86-1BC3-4B42-9D12-99100A507DB0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570A87-7B29-4EDD-9D4C-DEA506C7D9C1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B8080D-A29B-448E-A574-5D09418F4EA2}"/>
              </a:ext>
            </a:extLst>
          </p:cNvPr>
          <p:cNvSpPr txBox="1"/>
          <p:nvPr/>
        </p:nvSpPr>
        <p:spPr>
          <a:xfrm>
            <a:off x="1005077" y="1690182"/>
            <a:ext cx="98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Tool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481B47F-EDF8-4755-895F-98AA57246989}"/>
              </a:ext>
            </a:extLst>
          </p:cNvPr>
          <p:cNvSpPr/>
          <p:nvPr/>
        </p:nvSpPr>
        <p:spPr>
          <a:xfrm>
            <a:off x="3481118" y="169268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8786AA-494A-4387-B5B7-FA877BD431CC}"/>
              </a:ext>
            </a:extLst>
          </p:cNvPr>
          <p:cNvSpPr/>
          <p:nvPr/>
        </p:nvSpPr>
        <p:spPr>
          <a:xfrm>
            <a:off x="1039036" y="2184165"/>
            <a:ext cx="2679594" cy="747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tool1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63633A-EEEE-4951-B22A-9250B89E7D93}"/>
              </a:ext>
            </a:extLst>
          </p:cNvPr>
          <p:cNvCxnSpPr/>
          <p:nvPr/>
        </p:nvCxnSpPr>
        <p:spPr>
          <a:xfrm>
            <a:off x="863662" y="164521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47AA96-2EB7-48A9-8A4C-FACC7343FE72}"/>
              </a:ext>
            </a:extLst>
          </p:cNvPr>
          <p:cNvGrpSpPr/>
          <p:nvPr/>
        </p:nvGrpSpPr>
        <p:grpSpPr>
          <a:xfrm>
            <a:off x="1049378" y="2411081"/>
            <a:ext cx="2669252" cy="520215"/>
            <a:chOff x="817928" y="4168965"/>
            <a:chExt cx="2671980" cy="520215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F4A9D07-9FDD-4D84-A850-1B1FD8A8E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8940" b="36165"/>
            <a:stretch>
              <a:fillRect/>
            </a:stretch>
          </p:blipFill>
          <p:spPr>
            <a:xfrm>
              <a:off x="817929" y="4168965"/>
              <a:ext cx="2671979" cy="520215"/>
            </a:xfrm>
            <a:custGeom>
              <a:avLst/>
              <a:gdLst>
                <a:gd name="connsiteX0" fmla="*/ 0 w 2679592"/>
                <a:gd name="connsiteY0" fmla="*/ 0 h 520215"/>
                <a:gd name="connsiteX1" fmla="*/ 2679592 w 2679592"/>
                <a:gd name="connsiteY1" fmla="*/ 0 h 520215"/>
                <a:gd name="connsiteX2" fmla="*/ 2679592 w 2679592"/>
                <a:gd name="connsiteY2" fmla="*/ 520215 h 520215"/>
                <a:gd name="connsiteX3" fmla="*/ 0 w 2679592"/>
                <a:gd name="connsiteY3" fmla="*/ 520215 h 52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592" h="520215">
                  <a:moveTo>
                    <a:pt x="0" y="0"/>
                  </a:moveTo>
                  <a:lnTo>
                    <a:pt x="2679592" y="0"/>
                  </a:lnTo>
                  <a:lnTo>
                    <a:pt x="2679592" y="520215"/>
                  </a:lnTo>
                  <a:lnTo>
                    <a:pt x="0" y="520215"/>
                  </a:lnTo>
                  <a:close/>
                </a:path>
              </a:pathLst>
            </a:cu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6434DB-53B3-4ECF-AB32-61B664FD4EFF}"/>
                </a:ext>
              </a:extLst>
            </p:cNvPr>
            <p:cNvSpPr/>
            <p:nvPr/>
          </p:nvSpPr>
          <p:spPr>
            <a:xfrm>
              <a:off x="817928" y="4168965"/>
              <a:ext cx="2671979" cy="520215"/>
            </a:xfrm>
            <a:prstGeom prst="rect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853022C-9FB7-4B26-A300-07130C8E4A8B}"/>
              </a:ext>
            </a:extLst>
          </p:cNvPr>
          <p:cNvSpPr/>
          <p:nvPr/>
        </p:nvSpPr>
        <p:spPr>
          <a:xfrm>
            <a:off x="1929531" y="2538233"/>
            <a:ext cx="853405" cy="288457"/>
          </a:xfrm>
          <a:prstGeom prst="rect">
            <a:avLst/>
          </a:prstGeom>
          <a:solidFill>
            <a:srgbClr val="39BAE8"/>
          </a:solidFill>
          <a:ln>
            <a:solidFill>
              <a:srgbClr val="39BA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Option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C6C320-7AA3-4937-8702-FCAE738D4CC7}"/>
              </a:ext>
            </a:extLst>
          </p:cNvPr>
          <p:cNvSpPr/>
          <p:nvPr/>
        </p:nvSpPr>
        <p:spPr>
          <a:xfrm>
            <a:off x="1028694" y="3097294"/>
            <a:ext cx="2679594" cy="747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tool2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3FF9A7-BB59-4FAD-8306-9AD8210CBE34}"/>
              </a:ext>
            </a:extLst>
          </p:cNvPr>
          <p:cNvGrpSpPr/>
          <p:nvPr/>
        </p:nvGrpSpPr>
        <p:grpSpPr>
          <a:xfrm>
            <a:off x="1039036" y="3324210"/>
            <a:ext cx="2669252" cy="520215"/>
            <a:chOff x="817928" y="4168965"/>
            <a:chExt cx="2671980" cy="520215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A6D36DF8-588D-4BDA-822F-0200B27A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8940" b="36165"/>
            <a:stretch>
              <a:fillRect/>
            </a:stretch>
          </p:blipFill>
          <p:spPr>
            <a:xfrm>
              <a:off x="817929" y="4168965"/>
              <a:ext cx="2671979" cy="520215"/>
            </a:xfrm>
            <a:custGeom>
              <a:avLst/>
              <a:gdLst>
                <a:gd name="connsiteX0" fmla="*/ 0 w 2679592"/>
                <a:gd name="connsiteY0" fmla="*/ 0 h 520215"/>
                <a:gd name="connsiteX1" fmla="*/ 2679592 w 2679592"/>
                <a:gd name="connsiteY1" fmla="*/ 0 h 520215"/>
                <a:gd name="connsiteX2" fmla="*/ 2679592 w 2679592"/>
                <a:gd name="connsiteY2" fmla="*/ 520215 h 520215"/>
                <a:gd name="connsiteX3" fmla="*/ 0 w 2679592"/>
                <a:gd name="connsiteY3" fmla="*/ 520215 h 52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592" h="520215">
                  <a:moveTo>
                    <a:pt x="0" y="0"/>
                  </a:moveTo>
                  <a:lnTo>
                    <a:pt x="2679592" y="0"/>
                  </a:lnTo>
                  <a:lnTo>
                    <a:pt x="2679592" y="520215"/>
                  </a:lnTo>
                  <a:lnTo>
                    <a:pt x="0" y="520215"/>
                  </a:lnTo>
                  <a:close/>
                </a:path>
              </a:pathLst>
            </a:cu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D5C376-16C2-4569-B0DB-F3AFC1CC80A3}"/>
                </a:ext>
              </a:extLst>
            </p:cNvPr>
            <p:cNvSpPr/>
            <p:nvPr/>
          </p:nvSpPr>
          <p:spPr>
            <a:xfrm>
              <a:off x="817928" y="4168965"/>
              <a:ext cx="2671979" cy="520215"/>
            </a:xfrm>
            <a:prstGeom prst="rect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E685656-573A-4F89-843C-44ED42FEA729}"/>
              </a:ext>
            </a:extLst>
          </p:cNvPr>
          <p:cNvSpPr/>
          <p:nvPr/>
        </p:nvSpPr>
        <p:spPr>
          <a:xfrm>
            <a:off x="1919189" y="3451362"/>
            <a:ext cx="853405" cy="288457"/>
          </a:xfrm>
          <a:prstGeom prst="rect">
            <a:avLst/>
          </a:prstGeom>
          <a:solidFill>
            <a:srgbClr val="39BAE8"/>
          </a:solidFill>
          <a:ln>
            <a:solidFill>
              <a:srgbClr val="39BA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Option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A2825-F990-4DA2-A43C-537F5ECE3EBD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C2EE49-44F5-4A56-BE97-940CD4A227A1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25E38F-7C26-4FE8-A1F5-AE4A164F3B31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2985144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8C969-BEFF-465E-9702-0D4ACBA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6" y="1088127"/>
            <a:ext cx="1925335" cy="2661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97E5D4-7ADF-49A1-9D9A-DF839F3D5CB2}"/>
              </a:ext>
            </a:extLst>
          </p:cNvPr>
          <p:cNvSpPr txBox="1"/>
          <p:nvPr/>
        </p:nvSpPr>
        <p:spPr>
          <a:xfrm>
            <a:off x="2903913" y="1159748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297DBE-16E7-49AD-82B6-19855EFA4ABB}"/>
              </a:ext>
            </a:extLst>
          </p:cNvPr>
          <p:cNvSpPr/>
          <p:nvPr/>
        </p:nvSpPr>
        <p:spPr>
          <a:xfrm>
            <a:off x="3848806" y="1488440"/>
            <a:ext cx="6098162" cy="4490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F40ACD4-6D63-4BBC-93BA-D4D2D5D4D21B}"/>
              </a:ext>
            </a:extLst>
          </p:cNvPr>
          <p:cNvSpPr/>
          <p:nvPr/>
        </p:nvSpPr>
        <p:spPr>
          <a:xfrm>
            <a:off x="9476734" y="1650290"/>
            <a:ext cx="340058" cy="18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5D0D50-29ED-4892-AA9E-7631B4E10984}"/>
              </a:ext>
            </a:extLst>
          </p:cNvPr>
          <p:cNvSpPr/>
          <p:nvPr/>
        </p:nvSpPr>
        <p:spPr>
          <a:xfrm>
            <a:off x="9521689" y="1704210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BD4DED-1596-46D4-B232-36C7F02B0DCE}"/>
              </a:ext>
            </a:extLst>
          </p:cNvPr>
          <p:cNvSpPr/>
          <p:nvPr/>
        </p:nvSpPr>
        <p:spPr>
          <a:xfrm>
            <a:off x="9526841" y="199865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0B1B28-439F-4E4F-A65F-73D0A4C8B1DA}"/>
              </a:ext>
            </a:extLst>
          </p:cNvPr>
          <p:cNvSpPr/>
          <p:nvPr/>
        </p:nvSpPr>
        <p:spPr>
          <a:xfrm>
            <a:off x="9526840" y="2293108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662E251-5AEE-4BA3-93BF-FD37EE6B646C}"/>
              </a:ext>
            </a:extLst>
          </p:cNvPr>
          <p:cNvSpPr/>
          <p:nvPr/>
        </p:nvSpPr>
        <p:spPr>
          <a:xfrm>
            <a:off x="9526839" y="2581565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179E86-1BC3-4B42-9D12-99100A507DB0}"/>
              </a:ext>
            </a:extLst>
          </p:cNvPr>
          <p:cNvSpPr/>
          <p:nvPr/>
        </p:nvSpPr>
        <p:spPr>
          <a:xfrm>
            <a:off x="9521689" y="287057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570A87-7B29-4EDD-9D4C-DEA506C7D9C1}"/>
              </a:ext>
            </a:extLst>
          </p:cNvPr>
          <p:cNvSpPr/>
          <p:nvPr/>
        </p:nvSpPr>
        <p:spPr>
          <a:xfrm>
            <a:off x="9519605" y="3159029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8F670B4-CBFE-4430-B720-C7D18F5949F4}"/>
              </a:ext>
            </a:extLst>
          </p:cNvPr>
          <p:cNvSpPr/>
          <p:nvPr/>
        </p:nvSpPr>
        <p:spPr>
          <a:xfrm>
            <a:off x="3013052" y="5600553"/>
            <a:ext cx="666156" cy="268614"/>
          </a:xfrm>
          <a:prstGeom prst="roundRect">
            <a:avLst/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Button</a:t>
            </a:r>
            <a:endParaRPr lang="zh-CN" altLang="en-US" sz="11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F6EC13-577C-40D3-8562-E96705B43749}"/>
              </a:ext>
            </a:extLst>
          </p:cNvPr>
          <p:cNvGrpSpPr/>
          <p:nvPr/>
        </p:nvGrpSpPr>
        <p:grpSpPr>
          <a:xfrm>
            <a:off x="1039035" y="2067429"/>
            <a:ext cx="2570369" cy="495891"/>
            <a:chOff x="7077992" y="2107641"/>
            <a:chExt cx="2103122" cy="495891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8D26127-8D32-42F4-B486-DFB192D6ED58}"/>
                </a:ext>
              </a:extLst>
            </p:cNvPr>
            <p:cNvSpPr txBox="1"/>
            <p:nvPr/>
          </p:nvSpPr>
          <p:spPr>
            <a:xfrm>
              <a:off x="7077992" y="2107641"/>
              <a:ext cx="11128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Parameters 1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80E323D-C326-47F0-A6C5-3779340AA1E0}"/>
                </a:ext>
              </a:extLst>
            </p:cNvPr>
            <p:cNvSpPr/>
            <p:nvPr/>
          </p:nvSpPr>
          <p:spPr>
            <a:xfrm>
              <a:off x="7169434" y="2334918"/>
              <a:ext cx="2011680" cy="26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2268EB-3735-40C1-9323-E60B0BF379B6}"/>
              </a:ext>
            </a:extLst>
          </p:cNvPr>
          <p:cNvGrpSpPr/>
          <p:nvPr/>
        </p:nvGrpSpPr>
        <p:grpSpPr>
          <a:xfrm>
            <a:off x="1039036" y="2639396"/>
            <a:ext cx="2570368" cy="495891"/>
            <a:chOff x="7077992" y="2107641"/>
            <a:chExt cx="2103122" cy="495891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8CE9C28-AE07-4A75-A9D2-2BA065578DB3}"/>
                </a:ext>
              </a:extLst>
            </p:cNvPr>
            <p:cNvSpPr txBox="1"/>
            <p:nvPr/>
          </p:nvSpPr>
          <p:spPr>
            <a:xfrm>
              <a:off x="7077992" y="2107641"/>
              <a:ext cx="11128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Parameters 2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6613D9B-F044-4CAD-B39D-ADCC423CB28D}"/>
                </a:ext>
              </a:extLst>
            </p:cNvPr>
            <p:cNvSpPr/>
            <p:nvPr/>
          </p:nvSpPr>
          <p:spPr>
            <a:xfrm>
              <a:off x="7169434" y="2334918"/>
              <a:ext cx="2011680" cy="26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7E7AF6A-6894-4671-8291-BCB7B9AD049A}"/>
              </a:ext>
            </a:extLst>
          </p:cNvPr>
          <p:cNvSpPr txBox="1"/>
          <p:nvPr/>
        </p:nvSpPr>
        <p:spPr>
          <a:xfrm>
            <a:off x="1005077" y="1690182"/>
            <a:ext cx="983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Tool &gt; tool1</a:t>
            </a:r>
            <a:endParaRPr lang="zh-CN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32231E-0B2A-462E-8950-8A4CDCA08210}"/>
              </a:ext>
            </a:extLst>
          </p:cNvPr>
          <p:cNvSpPr/>
          <p:nvPr/>
        </p:nvSpPr>
        <p:spPr>
          <a:xfrm>
            <a:off x="3481118" y="1692682"/>
            <a:ext cx="245125" cy="24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2316D7-F080-4159-BE8F-683FB3C8076C}"/>
              </a:ext>
            </a:extLst>
          </p:cNvPr>
          <p:cNvCxnSpPr/>
          <p:nvPr/>
        </p:nvCxnSpPr>
        <p:spPr>
          <a:xfrm>
            <a:off x="863662" y="164521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4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A2825-F990-4DA2-A43C-537F5ECE3EBD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C2EE49-44F5-4A56-BE97-940CD4A227A1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2985144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8C969-BEFF-465E-9702-0D4ACBA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6" y="1088127"/>
            <a:ext cx="1925335" cy="2661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32AB90-F1E4-40B5-A1E2-4F0EE26BCB45}"/>
              </a:ext>
            </a:extLst>
          </p:cNvPr>
          <p:cNvGrpSpPr/>
          <p:nvPr/>
        </p:nvGrpSpPr>
        <p:grpSpPr>
          <a:xfrm>
            <a:off x="1039036" y="1654886"/>
            <a:ext cx="2608404" cy="419838"/>
            <a:chOff x="1039036" y="1654886"/>
            <a:chExt cx="2608404" cy="4198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9D8B3C-EBAF-4890-8C11-31B331A66604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EB13B3-6FDE-496B-8613-839C7A9037BA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514958-A09C-49E7-A083-714701F681B4}"/>
              </a:ext>
            </a:extLst>
          </p:cNvPr>
          <p:cNvGrpSpPr/>
          <p:nvPr/>
        </p:nvGrpSpPr>
        <p:grpSpPr>
          <a:xfrm>
            <a:off x="1039036" y="2160731"/>
            <a:ext cx="2608404" cy="419838"/>
            <a:chOff x="1039036" y="1654886"/>
            <a:chExt cx="2608404" cy="4198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AEB954-9912-4397-96A3-EB3F83F6C93E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E338DD-A500-4301-93B4-53F4BDE4F53B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AA8E1C-039E-4F0F-A412-C05AF60213BA}"/>
              </a:ext>
            </a:extLst>
          </p:cNvPr>
          <p:cNvGrpSpPr/>
          <p:nvPr/>
        </p:nvGrpSpPr>
        <p:grpSpPr>
          <a:xfrm>
            <a:off x="1039036" y="2666576"/>
            <a:ext cx="2608404" cy="419838"/>
            <a:chOff x="1039036" y="1654886"/>
            <a:chExt cx="2608404" cy="41983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E276BE-9BC0-491B-9E8F-AF1387D12FB6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0448B56-28D2-4265-BC6C-22D68B22ED31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697E5D4-7ADF-49A1-9D9A-DF839F3D5CB2}"/>
              </a:ext>
            </a:extLst>
          </p:cNvPr>
          <p:cNvSpPr txBox="1"/>
          <p:nvPr/>
        </p:nvSpPr>
        <p:spPr>
          <a:xfrm>
            <a:off x="2903913" y="1159748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后台系统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4BE41A-58FB-4C38-ACD3-6BFF9B094D0D}"/>
              </a:ext>
            </a:extLst>
          </p:cNvPr>
          <p:cNvGrpSpPr/>
          <p:nvPr/>
        </p:nvGrpSpPr>
        <p:grpSpPr>
          <a:xfrm>
            <a:off x="1039036" y="5398391"/>
            <a:ext cx="2608404" cy="419838"/>
            <a:chOff x="1039036" y="1654886"/>
            <a:chExt cx="2608404" cy="41983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F90A2F0-6974-4E95-963E-2509FCD0573C}"/>
                </a:ext>
              </a:extLst>
            </p:cNvPr>
            <p:cNvSpPr/>
            <p:nvPr/>
          </p:nvSpPr>
          <p:spPr>
            <a:xfrm>
              <a:off x="1534160" y="1654886"/>
              <a:ext cx="2113280" cy="41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C684394-40E1-4117-AE0F-7A3BF69B6D14}"/>
                </a:ext>
              </a:extLst>
            </p:cNvPr>
            <p:cNvSpPr/>
            <p:nvPr/>
          </p:nvSpPr>
          <p:spPr>
            <a:xfrm>
              <a:off x="1039036" y="1654887"/>
              <a:ext cx="413844" cy="41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E59C79-7C39-4A09-BC87-10B079DD6DA5}"/>
              </a:ext>
            </a:extLst>
          </p:cNvPr>
          <p:cNvSpPr/>
          <p:nvPr/>
        </p:nvSpPr>
        <p:spPr>
          <a:xfrm>
            <a:off x="8366923" y="1014218"/>
            <a:ext cx="884434" cy="312366"/>
          </a:xfrm>
          <a:prstGeom prst="roundRect">
            <a:avLst/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82E1BA-46F5-4F19-A04F-6AF874F31415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Settings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81AB252-6BC2-4DA2-A0D8-B8D4F4B5EA0E}"/>
              </a:ext>
            </a:extLst>
          </p:cNvPr>
          <p:cNvSpPr txBox="1"/>
          <p:nvPr/>
        </p:nvSpPr>
        <p:spPr>
          <a:xfrm>
            <a:off x="3930086" y="1650297"/>
            <a:ext cx="1971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后台管理系统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04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66FFBF-5CF5-4D48-85A7-3487767E26A0}"/>
              </a:ext>
            </a:extLst>
          </p:cNvPr>
          <p:cNvSpPr/>
          <p:nvPr/>
        </p:nvSpPr>
        <p:spPr>
          <a:xfrm>
            <a:off x="690880" y="777240"/>
            <a:ext cx="9347201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BD893-0D88-4467-89B2-6D239F209719}"/>
              </a:ext>
            </a:extLst>
          </p:cNvPr>
          <p:cNvSpPr/>
          <p:nvPr/>
        </p:nvSpPr>
        <p:spPr>
          <a:xfrm>
            <a:off x="863663" y="869240"/>
            <a:ext cx="9083306" cy="5109359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540B23-6113-494E-811F-596852DD27C2}"/>
              </a:ext>
            </a:extLst>
          </p:cNvPr>
          <p:cNvSpPr/>
          <p:nvPr/>
        </p:nvSpPr>
        <p:spPr>
          <a:xfrm>
            <a:off x="9472139" y="1014218"/>
            <a:ext cx="340058" cy="3400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A0563-FA27-46B4-A79E-8849987EE9F0}"/>
              </a:ext>
            </a:extLst>
          </p:cNvPr>
          <p:cNvSpPr/>
          <p:nvPr/>
        </p:nvSpPr>
        <p:spPr>
          <a:xfrm>
            <a:off x="863662" y="869240"/>
            <a:ext cx="568898" cy="5109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sx="101000" sy="101000" algn="l" rotWithShape="0">
              <a:srgbClr val="82A9F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2CF863-42FC-4918-8711-05CE9E38784C}"/>
              </a:ext>
            </a:extLst>
          </p:cNvPr>
          <p:cNvCxnSpPr/>
          <p:nvPr/>
        </p:nvCxnSpPr>
        <p:spPr>
          <a:xfrm>
            <a:off x="863662" y="1488440"/>
            <a:ext cx="90833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>
            <a:extLst>
              <a:ext uri="{FF2B5EF4-FFF2-40B4-BE49-F238E27FC236}">
                <a16:creationId xmlns:a16="http://schemas.microsoft.com/office/drawing/2014/main" id="{5016ABDD-7126-40AD-94D3-0A3CE7DDF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85" y="1057954"/>
            <a:ext cx="296322" cy="2963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B09296-E6CA-475C-98AA-5355B348E47C}"/>
              </a:ext>
            </a:extLst>
          </p:cNvPr>
          <p:cNvSpPr txBox="1"/>
          <p:nvPr/>
        </p:nvSpPr>
        <p:spPr>
          <a:xfrm>
            <a:off x="679347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18DB66-966E-4C88-ACAE-7D363D92AC31}"/>
              </a:ext>
            </a:extLst>
          </p:cNvPr>
          <p:cNvSpPr/>
          <p:nvPr/>
        </p:nvSpPr>
        <p:spPr>
          <a:xfrm>
            <a:off x="8366923" y="1014218"/>
            <a:ext cx="884434" cy="312366"/>
          </a:xfrm>
          <a:prstGeom prst="roundRect">
            <a:avLst/>
          </a:prstGeom>
          <a:solidFill>
            <a:srgbClr val="39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84E1E-592B-40EA-88B7-D3B246C8B983}"/>
              </a:ext>
            </a:extLst>
          </p:cNvPr>
          <p:cNvSpPr txBox="1"/>
          <p:nvPr/>
        </p:nvSpPr>
        <p:spPr>
          <a:xfrm>
            <a:off x="7580198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CD0E3-A5BB-4A2D-8093-4F526C368028}"/>
              </a:ext>
            </a:extLst>
          </p:cNvPr>
          <p:cNvSpPr txBox="1"/>
          <p:nvPr/>
        </p:nvSpPr>
        <p:spPr>
          <a:xfrm>
            <a:off x="8366923" y="1042916"/>
            <a:ext cx="88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Settings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2900F5-9506-4C9D-9E79-400D45701828}"/>
              </a:ext>
            </a:extLst>
          </p:cNvPr>
          <p:cNvSpPr/>
          <p:nvPr/>
        </p:nvSpPr>
        <p:spPr>
          <a:xfrm>
            <a:off x="937436" y="1654887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153733-43C2-46D0-8131-94B798832311}"/>
              </a:ext>
            </a:extLst>
          </p:cNvPr>
          <p:cNvSpPr/>
          <p:nvPr/>
        </p:nvSpPr>
        <p:spPr>
          <a:xfrm>
            <a:off x="937436" y="2160732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9CCEDA-9FDA-48CC-B79F-4025DED13FBA}"/>
              </a:ext>
            </a:extLst>
          </p:cNvPr>
          <p:cNvSpPr/>
          <p:nvPr/>
        </p:nvSpPr>
        <p:spPr>
          <a:xfrm>
            <a:off x="937436" y="2666577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4EA2A00-FB50-4F72-AC20-10EB007717BB}"/>
              </a:ext>
            </a:extLst>
          </p:cNvPr>
          <p:cNvSpPr/>
          <p:nvPr/>
        </p:nvSpPr>
        <p:spPr>
          <a:xfrm>
            <a:off x="937436" y="5398392"/>
            <a:ext cx="413844" cy="41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7786D5-C03B-42D5-87E5-C00663D0634C}"/>
              </a:ext>
            </a:extLst>
          </p:cNvPr>
          <p:cNvSpPr txBox="1"/>
          <p:nvPr/>
        </p:nvSpPr>
        <p:spPr>
          <a:xfrm>
            <a:off x="1548673" y="1650297"/>
            <a:ext cx="1971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后台管理系统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3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70</Words>
  <Application>Microsoft Office PowerPoint</Application>
  <PresentationFormat>宽屏</PresentationFormat>
  <Paragraphs>51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HarmonyOS Sans Black</vt:lpstr>
      <vt:lpstr>Office 主题​​</vt:lpstr>
      <vt:lpstr>GISDEMO ICON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GISDEMO ICON</dc:title>
  <dc:creator>xxgcy TJISM</dc:creator>
  <cp:lastModifiedBy>xxgcy TJISM</cp:lastModifiedBy>
  <cp:revision>62</cp:revision>
  <dcterms:created xsi:type="dcterms:W3CDTF">2022-04-12T03:23:10Z</dcterms:created>
  <dcterms:modified xsi:type="dcterms:W3CDTF">2022-04-13T01:45:50Z</dcterms:modified>
</cp:coreProperties>
</file>