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38E80-6814-6FC6-D24E-C6F7BB60B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E0D411-89CD-3EE0-0F32-0EE6D5E40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8C890-836E-50B2-824E-F6D68FFD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7568-64C4-4F43-B488-43C12FAB2E9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7A77B-5714-086A-3DF7-291CB227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C3435-9342-1E01-C756-4449BCB9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0753-69DD-462E-9358-545B785E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1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FE52A-2E03-C1F2-197C-55DDF335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9F6525-0D41-F127-1A64-F7FDF9F75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457AA-6B5C-DCBE-DCDA-3B3ED376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7568-64C4-4F43-B488-43C12FAB2E9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393F9-0648-351B-BFCE-BA3DEAC3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120E4-AC01-B4AD-B55E-16A002A1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0753-69DD-462E-9358-545B785E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B03417-07D1-BBDB-77F4-154724AFC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7ED27-5810-AA89-46F0-28DC3F515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7530-AE34-88B5-D1F9-7396EC98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7568-64C4-4F43-B488-43C12FAB2E9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E085D-8E34-AE54-385E-0AB1624F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03311-CF46-8B58-E858-7F45A9A8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0753-69DD-462E-9358-545B785E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4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8B52B-4C46-58FE-B44F-89C000F1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E89FE-F613-CF2E-65CE-FBE31FFE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288B5-31B3-BEF3-7DFE-2A4AB6E0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7568-64C4-4F43-B488-43C12FAB2E9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4F6C3-503A-5E65-B512-65D7CE52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02903-24A6-F6DB-AD1B-12EEEFFA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0753-69DD-462E-9358-545B785E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0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44C79-01CE-59A5-5C25-18FB84A9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03121-EAF8-945E-9FF7-55E749E30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25219-9F46-D1C8-D7D4-82DECD10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7568-64C4-4F43-B488-43C12FAB2E9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95B78-D235-0E23-A08A-A3B52C3D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5CF1E-1F8F-FE36-AD54-3F8515D8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0753-69DD-462E-9358-545B785E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75978-E82B-B56C-EC8A-DE02F404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0FAE0-4544-568B-0007-F3D1B3970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0D1669-12A3-0004-800A-954C1B095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FCB04-2C9D-1D48-CA6C-CB6AE403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7568-64C4-4F43-B488-43C12FAB2E9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FC3F6-DA0C-7CAB-3D70-7C6D6C56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60F1AE-3C5E-3141-E5C2-AAC034F3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0753-69DD-462E-9358-545B785E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1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99E7A-2A85-5CD4-6B8E-D73B537A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87749-6EAE-3B34-F89A-355FD3D62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5B4A14-A93B-0B1F-AAC6-40AA78377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54DD38-BBC9-518D-53D5-CB268129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A461A3-579F-ECE3-FBAD-8CE4BE932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08CD3D-B62D-DA46-9B4C-3B63B7D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7568-64C4-4F43-B488-43C12FAB2E9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F214FF-2F73-0EA6-5755-116900C0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0BE041-E86C-9A58-EFB5-8205AFD2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0753-69DD-462E-9358-545B785E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0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07A03-AC44-44A2-05DA-CD7441F7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A5CBAC-343E-ECD6-1EBB-D4E2574B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7568-64C4-4F43-B488-43C12FAB2E9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8F3D26-F9DD-3251-DE43-7C8D5A48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724B4F-A9FB-E78F-52ED-6BBCA74C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0753-69DD-462E-9358-545B785E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7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FE32E5-5470-99F9-95C2-9735382D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7568-64C4-4F43-B488-43C12FAB2E9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3D1F2-2C4A-C823-3445-BCB1DF92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6EC27-0021-8372-6441-A1D97AD2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0753-69DD-462E-9358-545B785E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83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40AAC-1F40-0F00-4B83-4D5DEA8F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E827D-72AC-9B21-1275-CEF1FE6C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FFEFF9-A044-573C-C579-9DA3E3271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6639E2-69B7-8550-8E4C-F93E4666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7568-64C4-4F43-B488-43C12FAB2E9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67A9A2-8202-4A01-3486-2F65407B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27F4F-C13E-7E0C-DAAF-5E335D5C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0753-69DD-462E-9358-545B785E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7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04158-648D-ABF9-EAAE-2E7331D9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837CF8-E705-CBE1-8014-BDFA55D60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EC0B6F-99EA-CF6F-3817-257C0E84D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F4F89F-0570-4DB6-0B7C-FE1E752D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7568-64C4-4F43-B488-43C12FAB2E9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6E4AF9-228D-DFA6-5726-AE03403A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206AF-4598-E010-648B-380E5731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0753-69DD-462E-9358-545B785E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81E2B5-9DCB-C7EF-4134-B0F14A43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20054-B5EE-A47F-77AA-6E929409C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DA15E-A6DF-80B3-E8D8-54642217E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27568-64C4-4F43-B488-43C12FAB2E9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AE901-FC1F-5E66-5C74-D87CDD55D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ECAFB-15D8-2D42-8326-36EB69EF7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0753-69DD-462E-9358-545B785EA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6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26ED21-1873-F0D6-2CD1-5588C700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17" y="1580224"/>
            <a:ext cx="4961905" cy="31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DAB590-67D7-516E-2B99-83A0D852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446" y="1561176"/>
            <a:ext cx="4971429" cy="320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CA22FC9-C39B-9E6F-B49E-E06C91DAF991}"/>
              </a:ext>
            </a:extLst>
          </p:cNvPr>
          <p:cNvSpPr txBox="1"/>
          <p:nvPr/>
        </p:nvSpPr>
        <p:spPr>
          <a:xfrm>
            <a:off x="6165447" y="5015362"/>
            <a:ext cx="49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</a:rPr>
              <a:t>(b) metadata.xml + (-72.88, 95.11)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75E812-4DDF-509F-8700-4DD1E1D39EB9}"/>
              </a:ext>
            </a:extLst>
          </p:cNvPr>
          <p:cNvSpPr txBox="1"/>
          <p:nvPr/>
        </p:nvSpPr>
        <p:spPr>
          <a:xfrm>
            <a:off x="853917" y="5015362"/>
            <a:ext cx="496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</a:rPr>
              <a:t>(a) metadata.xml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5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A38F919-6358-77A0-2AFF-AA89BF4E5B2E}"/>
              </a:ext>
            </a:extLst>
          </p:cNvPr>
          <p:cNvSpPr/>
          <p:nvPr/>
        </p:nvSpPr>
        <p:spPr>
          <a:xfrm>
            <a:off x="2331101" y="2626659"/>
            <a:ext cx="1604682" cy="1604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048B7B8-5B64-3286-E417-2FAE1697135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331101" y="3429000"/>
            <a:ext cx="2203959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6D007AB-AE4A-9FD6-8693-5A730B23ED1C}"/>
              </a:ext>
            </a:extLst>
          </p:cNvPr>
          <p:cNvCxnSpPr>
            <a:cxnSpLocks/>
            <a:stCxn id="4" idx="4"/>
          </p:cNvCxnSpPr>
          <p:nvPr/>
        </p:nvCxnSpPr>
        <p:spPr>
          <a:xfrm flipV="1">
            <a:off x="3133442" y="2058894"/>
            <a:ext cx="0" cy="21724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627661-CF07-B7E4-8279-42F5C3CBD05F}"/>
              </a:ext>
            </a:extLst>
          </p:cNvPr>
          <p:cNvCxnSpPr>
            <a:cxnSpLocks/>
          </p:cNvCxnSpPr>
          <p:nvPr/>
        </p:nvCxnSpPr>
        <p:spPr>
          <a:xfrm>
            <a:off x="3963494" y="3259655"/>
            <a:ext cx="0" cy="3386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844B0E1-A200-6E3D-E0A6-CD2BE0D27D8F}"/>
              </a:ext>
            </a:extLst>
          </p:cNvPr>
          <p:cNvCxnSpPr>
            <a:cxnSpLocks/>
          </p:cNvCxnSpPr>
          <p:nvPr/>
        </p:nvCxnSpPr>
        <p:spPr>
          <a:xfrm rot="-2700000">
            <a:off x="3700783" y="2712044"/>
            <a:ext cx="0" cy="3386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9B18571-5388-B4DC-5C1A-6264B810AD7E}"/>
              </a:ext>
            </a:extLst>
          </p:cNvPr>
          <p:cNvCxnSpPr>
            <a:stCxn id="4" idx="7"/>
          </p:cNvCxnSpPr>
          <p:nvPr/>
        </p:nvCxnSpPr>
        <p:spPr>
          <a:xfrm flipH="1">
            <a:off x="3133442" y="2861659"/>
            <a:ext cx="567341" cy="567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2FFFEC4-A556-7FCA-3FCF-92D94BC3B9F2}"/>
              </a:ext>
            </a:extLst>
          </p:cNvPr>
          <p:cNvCxnSpPr>
            <a:cxnSpLocks/>
          </p:cNvCxnSpPr>
          <p:nvPr/>
        </p:nvCxnSpPr>
        <p:spPr>
          <a:xfrm rot="-2700000">
            <a:off x="3949639" y="3259654"/>
            <a:ext cx="0" cy="3386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B9C49AF-D4D2-4290-E69F-A0F97D8FE48B}"/>
              </a:ext>
            </a:extLst>
          </p:cNvPr>
          <p:cNvSpPr/>
          <p:nvPr/>
        </p:nvSpPr>
        <p:spPr>
          <a:xfrm>
            <a:off x="5726951" y="2647794"/>
            <a:ext cx="2430820" cy="1604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8E3DB0-7934-7A55-B6C0-817C3318509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726951" y="3450135"/>
            <a:ext cx="2920351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DD6A5F-91C9-6004-0091-4B5AA7885292}"/>
              </a:ext>
            </a:extLst>
          </p:cNvPr>
          <p:cNvCxnSpPr>
            <a:cxnSpLocks/>
            <a:stCxn id="25" idx="4"/>
          </p:cNvCxnSpPr>
          <p:nvPr/>
        </p:nvCxnSpPr>
        <p:spPr>
          <a:xfrm flipV="1">
            <a:off x="6942361" y="2080029"/>
            <a:ext cx="0" cy="21724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ABC62F9C-B43B-B115-A880-82860F2ECA15}"/>
              </a:ext>
            </a:extLst>
          </p:cNvPr>
          <p:cNvSpPr/>
          <p:nvPr/>
        </p:nvSpPr>
        <p:spPr>
          <a:xfrm>
            <a:off x="6087166" y="2647794"/>
            <a:ext cx="1710390" cy="1604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CD031F9-3DFA-45EC-8BF1-898E6B1A8170}"/>
              </a:ext>
            </a:extLst>
          </p:cNvPr>
          <p:cNvSpPr/>
          <p:nvPr/>
        </p:nvSpPr>
        <p:spPr>
          <a:xfrm>
            <a:off x="6567457" y="2647794"/>
            <a:ext cx="749808" cy="1604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638605-33FB-1F4D-35CE-9DD0AAEC951B}"/>
              </a:ext>
            </a:extLst>
          </p:cNvPr>
          <p:cNvSpPr/>
          <p:nvPr/>
        </p:nvSpPr>
        <p:spPr>
          <a:xfrm>
            <a:off x="7169008" y="2949215"/>
            <a:ext cx="206719" cy="267041"/>
          </a:xfrm>
          <a:custGeom>
            <a:avLst/>
            <a:gdLst>
              <a:gd name="connsiteX0" fmla="*/ 0 w 177637"/>
              <a:gd name="connsiteY0" fmla="*/ 0 h 216428"/>
              <a:gd name="connsiteX1" fmla="*/ 177637 w 177637"/>
              <a:gd name="connsiteY1" fmla="*/ 0 h 216428"/>
              <a:gd name="connsiteX2" fmla="*/ 177637 w 177637"/>
              <a:gd name="connsiteY2" fmla="*/ 216428 h 216428"/>
              <a:gd name="connsiteX3" fmla="*/ 0 w 177637"/>
              <a:gd name="connsiteY3" fmla="*/ 216428 h 216428"/>
              <a:gd name="connsiteX4" fmla="*/ 0 w 177637"/>
              <a:gd name="connsiteY4" fmla="*/ 0 h 216428"/>
              <a:gd name="connsiteX0" fmla="*/ 0 w 201956"/>
              <a:gd name="connsiteY0" fmla="*/ 4864 h 216428"/>
              <a:gd name="connsiteX1" fmla="*/ 201956 w 201956"/>
              <a:gd name="connsiteY1" fmla="*/ 0 h 216428"/>
              <a:gd name="connsiteX2" fmla="*/ 201956 w 201956"/>
              <a:gd name="connsiteY2" fmla="*/ 216428 h 216428"/>
              <a:gd name="connsiteX3" fmla="*/ 24319 w 201956"/>
              <a:gd name="connsiteY3" fmla="*/ 216428 h 216428"/>
              <a:gd name="connsiteX4" fmla="*/ 0 w 201956"/>
              <a:gd name="connsiteY4" fmla="*/ 4864 h 216428"/>
              <a:gd name="connsiteX0" fmla="*/ 0 w 201956"/>
              <a:gd name="connsiteY0" fmla="*/ 34047 h 245611"/>
              <a:gd name="connsiteX1" fmla="*/ 172773 w 201956"/>
              <a:gd name="connsiteY1" fmla="*/ 0 h 245611"/>
              <a:gd name="connsiteX2" fmla="*/ 201956 w 201956"/>
              <a:gd name="connsiteY2" fmla="*/ 245611 h 245611"/>
              <a:gd name="connsiteX3" fmla="*/ 24319 w 201956"/>
              <a:gd name="connsiteY3" fmla="*/ 245611 h 245611"/>
              <a:gd name="connsiteX4" fmla="*/ 0 w 201956"/>
              <a:gd name="connsiteY4" fmla="*/ 34047 h 245611"/>
              <a:gd name="connsiteX0" fmla="*/ 0 w 201956"/>
              <a:gd name="connsiteY0" fmla="*/ 34047 h 274186"/>
              <a:gd name="connsiteX1" fmla="*/ 172773 w 201956"/>
              <a:gd name="connsiteY1" fmla="*/ 0 h 274186"/>
              <a:gd name="connsiteX2" fmla="*/ 201956 w 201956"/>
              <a:gd name="connsiteY2" fmla="*/ 245611 h 274186"/>
              <a:gd name="connsiteX3" fmla="*/ 24319 w 201956"/>
              <a:gd name="connsiteY3" fmla="*/ 274186 h 274186"/>
              <a:gd name="connsiteX4" fmla="*/ 0 w 201956"/>
              <a:gd name="connsiteY4" fmla="*/ 34047 h 274186"/>
              <a:gd name="connsiteX0" fmla="*/ 0 w 237674"/>
              <a:gd name="connsiteY0" fmla="*/ 34047 h 274186"/>
              <a:gd name="connsiteX1" fmla="*/ 172773 w 237674"/>
              <a:gd name="connsiteY1" fmla="*/ 0 h 274186"/>
              <a:gd name="connsiteX2" fmla="*/ 237674 w 237674"/>
              <a:gd name="connsiteY2" fmla="*/ 250373 h 274186"/>
              <a:gd name="connsiteX3" fmla="*/ 24319 w 237674"/>
              <a:gd name="connsiteY3" fmla="*/ 274186 h 274186"/>
              <a:gd name="connsiteX4" fmla="*/ 0 w 237674"/>
              <a:gd name="connsiteY4" fmla="*/ 34047 h 274186"/>
              <a:gd name="connsiteX0" fmla="*/ 0 w 237674"/>
              <a:gd name="connsiteY0" fmla="*/ 34047 h 274186"/>
              <a:gd name="connsiteX1" fmla="*/ 172773 w 237674"/>
              <a:gd name="connsiteY1" fmla="*/ 0 h 274186"/>
              <a:gd name="connsiteX2" fmla="*/ 237674 w 237674"/>
              <a:gd name="connsiteY2" fmla="*/ 250373 h 274186"/>
              <a:gd name="connsiteX3" fmla="*/ 48132 w 237674"/>
              <a:gd name="connsiteY3" fmla="*/ 274186 h 274186"/>
              <a:gd name="connsiteX4" fmla="*/ 0 w 237674"/>
              <a:gd name="connsiteY4" fmla="*/ 34047 h 274186"/>
              <a:gd name="connsiteX0" fmla="*/ 0 w 237674"/>
              <a:gd name="connsiteY0" fmla="*/ 38809 h 278948"/>
              <a:gd name="connsiteX1" fmla="*/ 148960 w 237674"/>
              <a:gd name="connsiteY1" fmla="*/ 0 h 278948"/>
              <a:gd name="connsiteX2" fmla="*/ 237674 w 237674"/>
              <a:gd name="connsiteY2" fmla="*/ 255135 h 278948"/>
              <a:gd name="connsiteX3" fmla="*/ 48132 w 237674"/>
              <a:gd name="connsiteY3" fmla="*/ 278948 h 278948"/>
              <a:gd name="connsiteX4" fmla="*/ 0 w 237674"/>
              <a:gd name="connsiteY4" fmla="*/ 38809 h 278948"/>
              <a:gd name="connsiteX0" fmla="*/ 0 w 223387"/>
              <a:gd name="connsiteY0" fmla="*/ 38809 h 278948"/>
              <a:gd name="connsiteX1" fmla="*/ 148960 w 223387"/>
              <a:gd name="connsiteY1" fmla="*/ 0 h 278948"/>
              <a:gd name="connsiteX2" fmla="*/ 223387 w 223387"/>
              <a:gd name="connsiteY2" fmla="*/ 255135 h 278948"/>
              <a:gd name="connsiteX3" fmla="*/ 48132 w 223387"/>
              <a:gd name="connsiteY3" fmla="*/ 278948 h 278948"/>
              <a:gd name="connsiteX4" fmla="*/ 0 w 223387"/>
              <a:gd name="connsiteY4" fmla="*/ 38809 h 278948"/>
              <a:gd name="connsiteX0" fmla="*/ 0 w 223387"/>
              <a:gd name="connsiteY0" fmla="*/ 38809 h 286092"/>
              <a:gd name="connsiteX1" fmla="*/ 148960 w 223387"/>
              <a:gd name="connsiteY1" fmla="*/ 0 h 286092"/>
              <a:gd name="connsiteX2" fmla="*/ 223387 w 223387"/>
              <a:gd name="connsiteY2" fmla="*/ 255135 h 286092"/>
              <a:gd name="connsiteX3" fmla="*/ 60039 w 223387"/>
              <a:gd name="connsiteY3" fmla="*/ 286092 h 286092"/>
              <a:gd name="connsiteX4" fmla="*/ 0 w 223387"/>
              <a:gd name="connsiteY4" fmla="*/ 38809 h 286092"/>
              <a:gd name="connsiteX0" fmla="*/ 0 w 223387"/>
              <a:gd name="connsiteY0" fmla="*/ 38809 h 300379"/>
              <a:gd name="connsiteX1" fmla="*/ 148960 w 223387"/>
              <a:gd name="connsiteY1" fmla="*/ 0 h 300379"/>
              <a:gd name="connsiteX2" fmla="*/ 223387 w 223387"/>
              <a:gd name="connsiteY2" fmla="*/ 255135 h 300379"/>
              <a:gd name="connsiteX3" fmla="*/ 52895 w 223387"/>
              <a:gd name="connsiteY3" fmla="*/ 300379 h 300379"/>
              <a:gd name="connsiteX4" fmla="*/ 0 w 223387"/>
              <a:gd name="connsiteY4" fmla="*/ 38809 h 300379"/>
              <a:gd name="connsiteX0" fmla="*/ 0 w 223387"/>
              <a:gd name="connsiteY0" fmla="*/ 31665 h 293235"/>
              <a:gd name="connsiteX1" fmla="*/ 153723 w 223387"/>
              <a:gd name="connsiteY1" fmla="*/ 0 h 293235"/>
              <a:gd name="connsiteX2" fmla="*/ 223387 w 223387"/>
              <a:gd name="connsiteY2" fmla="*/ 247991 h 293235"/>
              <a:gd name="connsiteX3" fmla="*/ 52895 w 223387"/>
              <a:gd name="connsiteY3" fmla="*/ 293235 h 293235"/>
              <a:gd name="connsiteX4" fmla="*/ 0 w 223387"/>
              <a:gd name="connsiteY4" fmla="*/ 31665 h 293235"/>
              <a:gd name="connsiteX0" fmla="*/ 0 w 223387"/>
              <a:gd name="connsiteY0" fmla="*/ 36428 h 297998"/>
              <a:gd name="connsiteX1" fmla="*/ 134673 w 223387"/>
              <a:gd name="connsiteY1" fmla="*/ 0 h 297998"/>
              <a:gd name="connsiteX2" fmla="*/ 223387 w 223387"/>
              <a:gd name="connsiteY2" fmla="*/ 252754 h 297998"/>
              <a:gd name="connsiteX3" fmla="*/ 52895 w 223387"/>
              <a:gd name="connsiteY3" fmla="*/ 297998 h 297998"/>
              <a:gd name="connsiteX4" fmla="*/ 0 w 223387"/>
              <a:gd name="connsiteY4" fmla="*/ 36428 h 297998"/>
              <a:gd name="connsiteX0" fmla="*/ 0 w 223387"/>
              <a:gd name="connsiteY0" fmla="*/ 36428 h 297998"/>
              <a:gd name="connsiteX1" fmla="*/ 134673 w 223387"/>
              <a:gd name="connsiteY1" fmla="*/ 0 h 297998"/>
              <a:gd name="connsiteX2" fmla="*/ 223387 w 223387"/>
              <a:gd name="connsiteY2" fmla="*/ 252754 h 297998"/>
              <a:gd name="connsiteX3" fmla="*/ 52895 w 223387"/>
              <a:gd name="connsiteY3" fmla="*/ 297998 h 297998"/>
              <a:gd name="connsiteX4" fmla="*/ 0 w 223387"/>
              <a:gd name="connsiteY4" fmla="*/ 36428 h 297998"/>
              <a:gd name="connsiteX0" fmla="*/ 0 w 223387"/>
              <a:gd name="connsiteY0" fmla="*/ 36428 h 267041"/>
              <a:gd name="connsiteX1" fmla="*/ 134673 w 223387"/>
              <a:gd name="connsiteY1" fmla="*/ 0 h 267041"/>
              <a:gd name="connsiteX2" fmla="*/ 223387 w 223387"/>
              <a:gd name="connsiteY2" fmla="*/ 252754 h 267041"/>
              <a:gd name="connsiteX3" fmla="*/ 60039 w 223387"/>
              <a:gd name="connsiteY3" fmla="*/ 267041 h 267041"/>
              <a:gd name="connsiteX4" fmla="*/ 0 w 223387"/>
              <a:gd name="connsiteY4" fmla="*/ 36428 h 267041"/>
              <a:gd name="connsiteX0" fmla="*/ 0 w 209100"/>
              <a:gd name="connsiteY0" fmla="*/ 36428 h 267041"/>
              <a:gd name="connsiteX1" fmla="*/ 134673 w 209100"/>
              <a:gd name="connsiteY1" fmla="*/ 0 h 267041"/>
              <a:gd name="connsiteX2" fmla="*/ 209100 w 209100"/>
              <a:gd name="connsiteY2" fmla="*/ 224179 h 267041"/>
              <a:gd name="connsiteX3" fmla="*/ 60039 w 209100"/>
              <a:gd name="connsiteY3" fmla="*/ 267041 h 267041"/>
              <a:gd name="connsiteX4" fmla="*/ 0 w 209100"/>
              <a:gd name="connsiteY4" fmla="*/ 36428 h 267041"/>
              <a:gd name="connsiteX0" fmla="*/ 0 w 206719"/>
              <a:gd name="connsiteY0" fmla="*/ 36428 h 267041"/>
              <a:gd name="connsiteX1" fmla="*/ 134673 w 206719"/>
              <a:gd name="connsiteY1" fmla="*/ 0 h 267041"/>
              <a:gd name="connsiteX2" fmla="*/ 206719 w 206719"/>
              <a:gd name="connsiteY2" fmla="*/ 231322 h 267041"/>
              <a:gd name="connsiteX3" fmla="*/ 60039 w 206719"/>
              <a:gd name="connsiteY3" fmla="*/ 267041 h 267041"/>
              <a:gd name="connsiteX4" fmla="*/ 0 w 206719"/>
              <a:gd name="connsiteY4" fmla="*/ 36428 h 26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719" h="267041">
                <a:moveTo>
                  <a:pt x="0" y="36428"/>
                </a:moveTo>
                <a:lnTo>
                  <a:pt x="134673" y="0"/>
                </a:lnTo>
                <a:lnTo>
                  <a:pt x="206719" y="231322"/>
                </a:lnTo>
                <a:lnTo>
                  <a:pt x="60039" y="267041"/>
                </a:lnTo>
                <a:lnTo>
                  <a:pt x="0" y="36428"/>
                </a:lnTo>
                <a:close/>
              </a:path>
            </a:pathLst>
          </a:custGeom>
          <a:solidFill>
            <a:srgbClr val="FF0000">
              <a:alpha val="6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036CDEBA-8788-C1C7-5093-B58A41E96E6E}"/>
              </a:ext>
            </a:extLst>
          </p:cNvPr>
          <p:cNvSpPr/>
          <p:nvPr/>
        </p:nvSpPr>
        <p:spPr>
          <a:xfrm>
            <a:off x="7526541" y="2875629"/>
            <a:ext cx="244818" cy="264659"/>
          </a:xfrm>
          <a:custGeom>
            <a:avLst/>
            <a:gdLst>
              <a:gd name="connsiteX0" fmla="*/ 0 w 177637"/>
              <a:gd name="connsiteY0" fmla="*/ 0 h 216428"/>
              <a:gd name="connsiteX1" fmla="*/ 177637 w 177637"/>
              <a:gd name="connsiteY1" fmla="*/ 0 h 216428"/>
              <a:gd name="connsiteX2" fmla="*/ 177637 w 177637"/>
              <a:gd name="connsiteY2" fmla="*/ 216428 h 216428"/>
              <a:gd name="connsiteX3" fmla="*/ 0 w 177637"/>
              <a:gd name="connsiteY3" fmla="*/ 216428 h 216428"/>
              <a:gd name="connsiteX4" fmla="*/ 0 w 177637"/>
              <a:gd name="connsiteY4" fmla="*/ 0 h 216428"/>
              <a:gd name="connsiteX0" fmla="*/ 0 w 201956"/>
              <a:gd name="connsiteY0" fmla="*/ 4864 h 216428"/>
              <a:gd name="connsiteX1" fmla="*/ 201956 w 201956"/>
              <a:gd name="connsiteY1" fmla="*/ 0 h 216428"/>
              <a:gd name="connsiteX2" fmla="*/ 201956 w 201956"/>
              <a:gd name="connsiteY2" fmla="*/ 216428 h 216428"/>
              <a:gd name="connsiteX3" fmla="*/ 24319 w 201956"/>
              <a:gd name="connsiteY3" fmla="*/ 216428 h 216428"/>
              <a:gd name="connsiteX4" fmla="*/ 0 w 201956"/>
              <a:gd name="connsiteY4" fmla="*/ 4864 h 216428"/>
              <a:gd name="connsiteX0" fmla="*/ 0 w 201956"/>
              <a:gd name="connsiteY0" fmla="*/ 34047 h 245611"/>
              <a:gd name="connsiteX1" fmla="*/ 172773 w 201956"/>
              <a:gd name="connsiteY1" fmla="*/ 0 h 245611"/>
              <a:gd name="connsiteX2" fmla="*/ 201956 w 201956"/>
              <a:gd name="connsiteY2" fmla="*/ 245611 h 245611"/>
              <a:gd name="connsiteX3" fmla="*/ 24319 w 201956"/>
              <a:gd name="connsiteY3" fmla="*/ 245611 h 245611"/>
              <a:gd name="connsiteX4" fmla="*/ 0 w 201956"/>
              <a:gd name="connsiteY4" fmla="*/ 34047 h 245611"/>
              <a:gd name="connsiteX0" fmla="*/ 0 w 201956"/>
              <a:gd name="connsiteY0" fmla="*/ 34047 h 274186"/>
              <a:gd name="connsiteX1" fmla="*/ 172773 w 201956"/>
              <a:gd name="connsiteY1" fmla="*/ 0 h 274186"/>
              <a:gd name="connsiteX2" fmla="*/ 201956 w 201956"/>
              <a:gd name="connsiteY2" fmla="*/ 245611 h 274186"/>
              <a:gd name="connsiteX3" fmla="*/ 24319 w 201956"/>
              <a:gd name="connsiteY3" fmla="*/ 274186 h 274186"/>
              <a:gd name="connsiteX4" fmla="*/ 0 w 201956"/>
              <a:gd name="connsiteY4" fmla="*/ 34047 h 274186"/>
              <a:gd name="connsiteX0" fmla="*/ 0 w 237674"/>
              <a:gd name="connsiteY0" fmla="*/ 34047 h 274186"/>
              <a:gd name="connsiteX1" fmla="*/ 172773 w 237674"/>
              <a:gd name="connsiteY1" fmla="*/ 0 h 274186"/>
              <a:gd name="connsiteX2" fmla="*/ 237674 w 237674"/>
              <a:gd name="connsiteY2" fmla="*/ 250373 h 274186"/>
              <a:gd name="connsiteX3" fmla="*/ 24319 w 237674"/>
              <a:gd name="connsiteY3" fmla="*/ 274186 h 274186"/>
              <a:gd name="connsiteX4" fmla="*/ 0 w 237674"/>
              <a:gd name="connsiteY4" fmla="*/ 34047 h 274186"/>
              <a:gd name="connsiteX0" fmla="*/ 0 w 237674"/>
              <a:gd name="connsiteY0" fmla="*/ 34047 h 274186"/>
              <a:gd name="connsiteX1" fmla="*/ 172773 w 237674"/>
              <a:gd name="connsiteY1" fmla="*/ 0 h 274186"/>
              <a:gd name="connsiteX2" fmla="*/ 237674 w 237674"/>
              <a:gd name="connsiteY2" fmla="*/ 250373 h 274186"/>
              <a:gd name="connsiteX3" fmla="*/ 48132 w 237674"/>
              <a:gd name="connsiteY3" fmla="*/ 274186 h 274186"/>
              <a:gd name="connsiteX4" fmla="*/ 0 w 237674"/>
              <a:gd name="connsiteY4" fmla="*/ 34047 h 274186"/>
              <a:gd name="connsiteX0" fmla="*/ 0 w 237674"/>
              <a:gd name="connsiteY0" fmla="*/ 38809 h 278948"/>
              <a:gd name="connsiteX1" fmla="*/ 148960 w 237674"/>
              <a:gd name="connsiteY1" fmla="*/ 0 h 278948"/>
              <a:gd name="connsiteX2" fmla="*/ 237674 w 237674"/>
              <a:gd name="connsiteY2" fmla="*/ 255135 h 278948"/>
              <a:gd name="connsiteX3" fmla="*/ 48132 w 237674"/>
              <a:gd name="connsiteY3" fmla="*/ 278948 h 278948"/>
              <a:gd name="connsiteX4" fmla="*/ 0 w 237674"/>
              <a:gd name="connsiteY4" fmla="*/ 38809 h 278948"/>
              <a:gd name="connsiteX0" fmla="*/ 0 w 223387"/>
              <a:gd name="connsiteY0" fmla="*/ 38809 h 278948"/>
              <a:gd name="connsiteX1" fmla="*/ 148960 w 223387"/>
              <a:gd name="connsiteY1" fmla="*/ 0 h 278948"/>
              <a:gd name="connsiteX2" fmla="*/ 223387 w 223387"/>
              <a:gd name="connsiteY2" fmla="*/ 255135 h 278948"/>
              <a:gd name="connsiteX3" fmla="*/ 48132 w 223387"/>
              <a:gd name="connsiteY3" fmla="*/ 278948 h 278948"/>
              <a:gd name="connsiteX4" fmla="*/ 0 w 223387"/>
              <a:gd name="connsiteY4" fmla="*/ 38809 h 278948"/>
              <a:gd name="connsiteX0" fmla="*/ 0 w 223387"/>
              <a:gd name="connsiteY0" fmla="*/ 38809 h 286092"/>
              <a:gd name="connsiteX1" fmla="*/ 148960 w 223387"/>
              <a:gd name="connsiteY1" fmla="*/ 0 h 286092"/>
              <a:gd name="connsiteX2" fmla="*/ 223387 w 223387"/>
              <a:gd name="connsiteY2" fmla="*/ 255135 h 286092"/>
              <a:gd name="connsiteX3" fmla="*/ 60039 w 223387"/>
              <a:gd name="connsiteY3" fmla="*/ 286092 h 286092"/>
              <a:gd name="connsiteX4" fmla="*/ 0 w 223387"/>
              <a:gd name="connsiteY4" fmla="*/ 38809 h 286092"/>
              <a:gd name="connsiteX0" fmla="*/ 0 w 223387"/>
              <a:gd name="connsiteY0" fmla="*/ 38809 h 300379"/>
              <a:gd name="connsiteX1" fmla="*/ 148960 w 223387"/>
              <a:gd name="connsiteY1" fmla="*/ 0 h 300379"/>
              <a:gd name="connsiteX2" fmla="*/ 223387 w 223387"/>
              <a:gd name="connsiteY2" fmla="*/ 255135 h 300379"/>
              <a:gd name="connsiteX3" fmla="*/ 52895 w 223387"/>
              <a:gd name="connsiteY3" fmla="*/ 300379 h 300379"/>
              <a:gd name="connsiteX4" fmla="*/ 0 w 223387"/>
              <a:gd name="connsiteY4" fmla="*/ 38809 h 300379"/>
              <a:gd name="connsiteX0" fmla="*/ 0 w 223387"/>
              <a:gd name="connsiteY0" fmla="*/ 31665 h 293235"/>
              <a:gd name="connsiteX1" fmla="*/ 153723 w 223387"/>
              <a:gd name="connsiteY1" fmla="*/ 0 h 293235"/>
              <a:gd name="connsiteX2" fmla="*/ 223387 w 223387"/>
              <a:gd name="connsiteY2" fmla="*/ 247991 h 293235"/>
              <a:gd name="connsiteX3" fmla="*/ 52895 w 223387"/>
              <a:gd name="connsiteY3" fmla="*/ 293235 h 293235"/>
              <a:gd name="connsiteX4" fmla="*/ 0 w 223387"/>
              <a:gd name="connsiteY4" fmla="*/ 31665 h 293235"/>
              <a:gd name="connsiteX0" fmla="*/ 0 w 223387"/>
              <a:gd name="connsiteY0" fmla="*/ 36428 h 297998"/>
              <a:gd name="connsiteX1" fmla="*/ 134673 w 223387"/>
              <a:gd name="connsiteY1" fmla="*/ 0 h 297998"/>
              <a:gd name="connsiteX2" fmla="*/ 223387 w 223387"/>
              <a:gd name="connsiteY2" fmla="*/ 252754 h 297998"/>
              <a:gd name="connsiteX3" fmla="*/ 52895 w 223387"/>
              <a:gd name="connsiteY3" fmla="*/ 297998 h 297998"/>
              <a:gd name="connsiteX4" fmla="*/ 0 w 223387"/>
              <a:gd name="connsiteY4" fmla="*/ 36428 h 297998"/>
              <a:gd name="connsiteX0" fmla="*/ 0 w 223387"/>
              <a:gd name="connsiteY0" fmla="*/ 36428 h 297998"/>
              <a:gd name="connsiteX1" fmla="*/ 134673 w 223387"/>
              <a:gd name="connsiteY1" fmla="*/ 0 h 297998"/>
              <a:gd name="connsiteX2" fmla="*/ 223387 w 223387"/>
              <a:gd name="connsiteY2" fmla="*/ 252754 h 297998"/>
              <a:gd name="connsiteX3" fmla="*/ 52895 w 223387"/>
              <a:gd name="connsiteY3" fmla="*/ 297998 h 297998"/>
              <a:gd name="connsiteX4" fmla="*/ 0 w 223387"/>
              <a:gd name="connsiteY4" fmla="*/ 36428 h 297998"/>
              <a:gd name="connsiteX0" fmla="*/ 0 w 223387"/>
              <a:gd name="connsiteY0" fmla="*/ 36428 h 267041"/>
              <a:gd name="connsiteX1" fmla="*/ 134673 w 223387"/>
              <a:gd name="connsiteY1" fmla="*/ 0 h 267041"/>
              <a:gd name="connsiteX2" fmla="*/ 223387 w 223387"/>
              <a:gd name="connsiteY2" fmla="*/ 252754 h 267041"/>
              <a:gd name="connsiteX3" fmla="*/ 60039 w 223387"/>
              <a:gd name="connsiteY3" fmla="*/ 267041 h 267041"/>
              <a:gd name="connsiteX4" fmla="*/ 0 w 223387"/>
              <a:gd name="connsiteY4" fmla="*/ 36428 h 267041"/>
              <a:gd name="connsiteX0" fmla="*/ 0 w 209100"/>
              <a:gd name="connsiteY0" fmla="*/ 36428 h 267041"/>
              <a:gd name="connsiteX1" fmla="*/ 134673 w 209100"/>
              <a:gd name="connsiteY1" fmla="*/ 0 h 267041"/>
              <a:gd name="connsiteX2" fmla="*/ 209100 w 209100"/>
              <a:gd name="connsiteY2" fmla="*/ 224179 h 267041"/>
              <a:gd name="connsiteX3" fmla="*/ 60039 w 209100"/>
              <a:gd name="connsiteY3" fmla="*/ 267041 h 267041"/>
              <a:gd name="connsiteX4" fmla="*/ 0 w 209100"/>
              <a:gd name="connsiteY4" fmla="*/ 36428 h 267041"/>
              <a:gd name="connsiteX0" fmla="*/ 0 w 206719"/>
              <a:gd name="connsiteY0" fmla="*/ 36428 h 267041"/>
              <a:gd name="connsiteX1" fmla="*/ 134673 w 206719"/>
              <a:gd name="connsiteY1" fmla="*/ 0 h 267041"/>
              <a:gd name="connsiteX2" fmla="*/ 206719 w 206719"/>
              <a:gd name="connsiteY2" fmla="*/ 231322 h 267041"/>
              <a:gd name="connsiteX3" fmla="*/ 60039 w 206719"/>
              <a:gd name="connsiteY3" fmla="*/ 267041 h 267041"/>
              <a:gd name="connsiteX4" fmla="*/ 0 w 206719"/>
              <a:gd name="connsiteY4" fmla="*/ 36428 h 267041"/>
              <a:gd name="connsiteX0" fmla="*/ 0 w 206719"/>
              <a:gd name="connsiteY0" fmla="*/ 84053 h 267041"/>
              <a:gd name="connsiteX1" fmla="*/ 134673 w 206719"/>
              <a:gd name="connsiteY1" fmla="*/ 0 h 267041"/>
              <a:gd name="connsiteX2" fmla="*/ 206719 w 206719"/>
              <a:gd name="connsiteY2" fmla="*/ 231322 h 267041"/>
              <a:gd name="connsiteX3" fmla="*/ 60039 w 206719"/>
              <a:gd name="connsiteY3" fmla="*/ 267041 h 267041"/>
              <a:gd name="connsiteX4" fmla="*/ 0 w 206719"/>
              <a:gd name="connsiteY4" fmla="*/ 84053 h 267041"/>
              <a:gd name="connsiteX0" fmla="*/ 0 w 206719"/>
              <a:gd name="connsiteY0" fmla="*/ 74528 h 257516"/>
              <a:gd name="connsiteX1" fmla="*/ 115623 w 206719"/>
              <a:gd name="connsiteY1" fmla="*/ 0 h 257516"/>
              <a:gd name="connsiteX2" fmla="*/ 206719 w 206719"/>
              <a:gd name="connsiteY2" fmla="*/ 221797 h 257516"/>
              <a:gd name="connsiteX3" fmla="*/ 60039 w 206719"/>
              <a:gd name="connsiteY3" fmla="*/ 257516 h 257516"/>
              <a:gd name="connsiteX4" fmla="*/ 0 w 206719"/>
              <a:gd name="connsiteY4" fmla="*/ 74528 h 257516"/>
              <a:gd name="connsiteX0" fmla="*/ 0 w 271012"/>
              <a:gd name="connsiteY0" fmla="*/ 74528 h 257516"/>
              <a:gd name="connsiteX1" fmla="*/ 115623 w 271012"/>
              <a:gd name="connsiteY1" fmla="*/ 0 h 257516"/>
              <a:gd name="connsiteX2" fmla="*/ 271012 w 271012"/>
              <a:gd name="connsiteY2" fmla="*/ 193222 h 257516"/>
              <a:gd name="connsiteX3" fmla="*/ 60039 w 271012"/>
              <a:gd name="connsiteY3" fmla="*/ 257516 h 257516"/>
              <a:gd name="connsiteX4" fmla="*/ 0 w 271012"/>
              <a:gd name="connsiteY4" fmla="*/ 74528 h 257516"/>
              <a:gd name="connsiteX0" fmla="*/ 0 w 271012"/>
              <a:gd name="connsiteY0" fmla="*/ 74528 h 288472"/>
              <a:gd name="connsiteX1" fmla="*/ 115623 w 271012"/>
              <a:gd name="connsiteY1" fmla="*/ 0 h 288472"/>
              <a:gd name="connsiteX2" fmla="*/ 271012 w 271012"/>
              <a:gd name="connsiteY2" fmla="*/ 193222 h 288472"/>
              <a:gd name="connsiteX3" fmla="*/ 162433 w 271012"/>
              <a:gd name="connsiteY3" fmla="*/ 288472 h 288472"/>
              <a:gd name="connsiteX4" fmla="*/ 0 w 271012"/>
              <a:gd name="connsiteY4" fmla="*/ 74528 h 288472"/>
              <a:gd name="connsiteX0" fmla="*/ 0 w 271012"/>
              <a:gd name="connsiteY0" fmla="*/ 74528 h 288472"/>
              <a:gd name="connsiteX1" fmla="*/ 115623 w 271012"/>
              <a:gd name="connsiteY1" fmla="*/ 0 h 288472"/>
              <a:gd name="connsiteX2" fmla="*/ 271012 w 271012"/>
              <a:gd name="connsiteY2" fmla="*/ 193222 h 288472"/>
              <a:gd name="connsiteX3" fmla="*/ 155289 w 271012"/>
              <a:gd name="connsiteY3" fmla="*/ 288472 h 288472"/>
              <a:gd name="connsiteX4" fmla="*/ 0 w 271012"/>
              <a:gd name="connsiteY4" fmla="*/ 74528 h 288472"/>
              <a:gd name="connsiteX0" fmla="*/ 0 w 261487"/>
              <a:gd name="connsiteY0" fmla="*/ 74528 h 288472"/>
              <a:gd name="connsiteX1" fmla="*/ 115623 w 261487"/>
              <a:gd name="connsiteY1" fmla="*/ 0 h 288472"/>
              <a:gd name="connsiteX2" fmla="*/ 261487 w 261487"/>
              <a:gd name="connsiteY2" fmla="*/ 190840 h 288472"/>
              <a:gd name="connsiteX3" fmla="*/ 155289 w 261487"/>
              <a:gd name="connsiteY3" fmla="*/ 288472 h 288472"/>
              <a:gd name="connsiteX4" fmla="*/ 0 w 261487"/>
              <a:gd name="connsiteY4" fmla="*/ 74528 h 288472"/>
              <a:gd name="connsiteX0" fmla="*/ 0 w 256724"/>
              <a:gd name="connsiteY0" fmla="*/ 74528 h 288472"/>
              <a:gd name="connsiteX1" fmla="*/ 115623 w 256724"/>
              <a:gd name="connsiteY1" fmla="*/ 0 h 288472"/>
              <a:gd name="connsiteX2" fmla="*/ 256724 w 256724"/>
              <a:gd name="connsiteY2" fmla="*/ 207509 h 288472"/>
              <a:gd name="connsiteX3" fmla="*/ 155289 w 256724"/>
              <a:gd name="connsiteY3" fmla="*/ 288472 h 288472"/>
              <a:gd name="connsiteX4" fmla="*/ 0 w 256724"/>
              <a:gd name="connsiteY4" fmla="*/ 74528 h 288472"/>
              <a:gd name="connsiteX0" fmla="*/ 0 w 256724"/>
              <a:gd name="connsiteY0" fmla="*/ 72146 h 286090"/>
              <a:gd name="connsiteX1" fmla="*/ 127529 w 256724"/>
              <a:gd name="connsiteY1" fmla="*/ 0 h 286090"/>
              <a:gd name="connsiteX2" fmla="*/ 256724 w 256724"/>
              <a:gd name="connsiteY2" fmla="*/ 205127 h 286090"/>
              <a:gd name="connsiteX3" fmla="*/ 155289 w 256724"/>
              <a:gd name="connsiteY3" fmla="*/ 286090 h 286090"/>
              <a:gd name="connsiteX4" fmla="*/ 0 w 256724"/>
              <a:gd name="connsiteY4" fmla="*/ 72146 h 286090"/>
              <a:gd name="connsiteX0" fmla="*/ 0 w 278155"/>
              <a:gd name="connsiteY0" fmla="*/ 72146 h 286090"/>
              <a:gd name="connsiteX1" fmla="*/ 127529 w 278155"/>
              <a:gd name="connsiteY1" fmla="*/ 0 h 286090"/>
              <a:gd name="connsiteX2" fmla="*/ 278155 w 278155"/>
              <a:gd name="connsiteY2" fmla="*/ 202746 h 286090"/>
              <a:gd name="connsiteX3" fmla="*/ 155289 w 278155"/>
              <a:gd name="connsiteY3" fmla="*/ 286090 h 286090"/>
              <a:gd name="connsiteX4" fmla="*/ 0 w 278155"/>
              <a:gd name="connsiteY4" fmla="*/ 72146 h 286090"/>
              <a:gd name="connsiteX0" fmla="*/ 0 w 278155"/>
              <a:gd name="connsiteY0" fmla="*/ 72146 h 286090"/>
              <a:gd name="connsiteX1" fmla="*/ 122766 w 278155"/>
              <a:gd name="connsiteY1" fmla="*/ 0 h 286090"/>
              <a:gd name="connsiteX2" fmla="*/ 278155 w 278155"/>
              <a:gd name="connsiteY2" fmla="*/ 202746 h 286090"/>
              <a:gd name="connsiteX3" fmla="*/ 155289 w 278155"/>
              <a:gd name="connsiteY3" fmla="*/ 286090 h 286090"/>
              <a:gd name="connsiteX4" fmla="*/ 0 w 278155"/>
              <a:gd name="connsiteY4" fmla="*/ 72146 h 286090"/>
              <a:gd name="connsiteX0" fmla="*/ 0 w 285299"/>
              <a:gd name="connsiteY0" fmla="*/ 72146 h 286090"/>
              <a:gd name="connsiteX1" fmla="*/ 122766 w 285299"/>
              <a:gd name="connsiteY1" fmla="*/ 0 h 286090"/>
              <a:gd name="connsiteX2" fmla="*/ 285299 w 285299"/>
              <a:gd name="connsiteY2" fmla="*/ 202746 h 286090"/>
              <a:gd name="connsiteX3" fmla="*/ 155289 w 285299"/>
              <a:gd name="connsiteY3" fmla="*/ 286090 h 286090"/>
              <a:gd name="connsiteX4" fmla="*/ 0 w 285299"/>
              <a:gd name="connsiteY4" fmla="*/ 72146 h 286090"/>
              <a:gd name="connsiteX0" fmla="*/ 0 w 285299"/>
              <a:gd name="connsiteY0" fmla="*/ 72146 h 293233"/>
              <a:gd name="connsiteX1" fmla="*/ 122766 w 285299"/>
              <a:gd name="connsiteY1" fmla="*/ 0 h 293233"/>
              <a:gd name="connsiteX2" fmla="*/ 285299 w 285299"/>
              <a:gd name="connsiteY2" fmla="*/ 202746 h 293233"/>
              <a:gd name="connsiteX3" fmla="*/ 155289 w 285299"/>
              <a:gd name="connsiteY3" fmla="*/ 293233 h 293233"/>
              <a:gd name="connsiteX4" fmla="*/ 0 w 285299"/>
              <a:gd name="connsiteY4" fmla="*/ 72146 h 293233"/>
              <a:gd name="connsiteX0" fmla="*/ 0 w 273392"/>
              <a:gd name="connsiteY0" fmla="*/ 65002 h 293233"/>
              <a:gd name="connsiteX1" fmla="*/ 110859 w 273392"/>
              <a:gd name="connsiteY1" fmla="*/ 0 h 293233"/>
              <a:gd name="connsiteX2" fmla="*/ 273392 w 273392"/>
              <a:gd name="connsiteY2" fmla="*/ 202746 h 293233"/>
              <a:gd name="connsiteX3" fmla="*/ 143382 w 273392"/>
              <a:gd name="connsiteY3" fmla="*/ 293233 h 293233"/>
              <a:gd name="connsiteX4" fmla="*/ 0 w 273392"/>
              <a:gd name="connsiteY4" fmla="*/ 65002 h 293233"/>
              <a:gd name="connsiteX0" fmla="*/ 0 w 273392"/>
              <a:gd name="connsiteY0" fmla="*/ 76909 h 293233"/>
              <a:gd name="connsiteX1" fmla="*/ 110859 w 273392"/>
              <a:gd name="connsiteY1" fmla="*/ 0 h 293233"/>
              <a:gd name="connsiteX2" fmla="*/ 273392 w 273392"/>
              <a:gd name="connsiteY2" fmla="*/ 202746 h 293233"/>
              <a:gd name="connsiteX3" fmla="*/ 143382 w 273392"/>
              <a:gd name="connsiteY3" fmla="*/ 293233 h 293233"/>
              <a:gd name="connsiteX4" fmla="*/ 0 w 273392"/>
              <a:gd name="connsiteY4" fmla="*/ 76909 h 293233"/>
              <a:gd name="connsiteX0" fmla="*/ 0 w 273392"/>
              <a:gd name="connsiteY0" fmla="*/ 76909 h 293233"/>
              <a:gd name="connsiteX1" fmla="*/ 101334 w 273392"/>
              <a:gd name="connsiteY1" fmla="*/ 0 h 293233"/>
              <a:gd name="connsiteX2" fmla="*/ 273392 w 273392"/>
              <a:gd name="connsiteY2" fmla="*/ 202746 h 293233"/>
              <a:gd name="connsiteX3" fmla="*/ 143382 w 273392"/>
              <a:gd name="connsiteY3" fmla="*/ 293233 h 293233"/>
              <a:gd name="connsiteX4" fmla="*/ 0 w 273392"/>
              <a:gd name="connsiteY4" fmla="*/ 76909 h 293233"/>
              <a:gd name="connsiteX0" fmla="*/ 0 w 273392"/>
              <a:gd name="connsiteY0" fmla="*/ 65003 h 281327"/>
              <a:gd name="connsiteX1" fmla="*/ 115622 w 273392"/>
              <a:gd name="connsiteY1" fmla="*/ 0 h 281327"/>
              <a:gd name="connsiteX2" fmla="*/ 273392 w 273392"/>
              <a:gd name="connsiteY2" fmla="*/ 190840 h 281327"/>
              <a:gd name="connsiteX3" fmla="*/ 143382 w 273392"/>
              <a:gd name="connsiteY3" fmla="*/ 281327 h 281327"/>
              <a:gd name="connsiteX4" fmla="*/ 0 w 273392"/>
              <a:gd name="connsiteY4" fmla="*/ 65003 h 281327"/>
              <a:gd name="connsiteX0" fmla="*/ 0 w 273392"/>
              <a:gd name="connsiteY0" fmla="*/ 65003 h 281327"/>
              <a:gd name="connsiteX1" fmla="*/ 115622 w 273392"/>
              <a:gd name="connsiteY1" fmla="*/ 0 h 281327"/>
              <a:gd name="connsiteX2" fmla="*/ 273392 w 273392"/>
              <a:gd name="connsiteY2" fmla="*/ 207508 h 281327"/>
              <a:gd name="connsiteX3" fmla="*/ 143382 w 273392"/>
              <a:gd name="connsiteY3" fmla="*/ 281327 h 281327"/>
              <a:gd name="connsiteX4" fmla="*/ 0 w 273392"/>
              <a:gd name="connsiteY4" fmla="*/ 65003 h 281327"/>
              <a:gd name="connsiteX0" fmla="*/ 0 w 273392"/>
              <a:gd name="connsiteY0" fmla="*/ 65003 h 295615"/>
              <a:gd name="connsiteX1" fmla="*/ 115622 w 273392"/>
              <a:gd name="connsiteY1" fmla="*/ 0 h 295615"/>
              <a:gd name="connsiteX2" fmla="*/ 273392 w 273392"/>
              <a:gd name="connsiteY2" fmla="*/ 207508 h 295615"/>
              <a:gd name="connsiteX3" fmla="*/ 124332 w 273392"/>
              <a:gd name="connsiteY3" fmla="*/ 295615 h 295615"/>
              <a:gd name="connsiteX4" fmla="*/ 0 w 273392"/>
              <a:gd name="connsiteY4" fmla="*/ 65003 h 295615"/>
              <a:gd name="connsiteX0" fmla="*/ 0 w 273392"/>
              <a:gd name="connsiteY0" fmla="*/ 65003 h 262278"/>
              <a:gd name="connsiteX1" fmla="*/ 115622 w 273392"/>
              <a:gd name="connsiteY1" fmla="*/ 0 h 262278"/>
              <a:gd name="connsiteX2" fmla="*/ 273392 w 273392"/>
              <a:gd name="connsiteY2" fmla="*/ 207508 h 262278"/>
              <a:gd name="connsiteX3" fmla="*/ 131476 w 273392"/>
              <a:gd name="connsiteY3" fmla="*/ 262278 h 262278"/>
              <a:gd name="connsiteX4" fmla="*/ 0 w 273392"/>
              <a:gd name="connsiteY4" fmla="*/ 65003 h 262278"/>
              <a:gd name="connsiteX0" fmla="*/ 0 w 247199"/>
              <a:gd name="connsiteY0" fmla="*/ 65003 h 262278"/>
              <a:gd name="connsiteX1" fmla="*/ 115622 w 247199"/>
              <a:gd name="connsiteY1" fmla="*/ 0 h 262278"/>
              <a:gd name="connsiteX2" fmla="*/ 247199 w 247199"/>
              <a:gd name="connsiteY2" fmla="*/ 195601 h 262278"/>
              <a:gd name="connsiteX3" fmla="*/ 131476 w 247199"/>
              <a:gd name="connsiteY3" fmla="*/ 262278 h 262278"/>
              <a:gd name="connsiteX4" fmla="*/ 0 w 247199"/>
              <a:gd name="connsiteY4" fmla="*/ 65003 h 262278"/>
              <a:gd name="connsiteX0" fmla="*/ 0 w 240055"/>
              <a:gd name="connsiteY0" fmla="*/ 65003 h 262278"/>
              <a:gd name="connsiteX1" fmla="*/ 115622 w 240055"/>
              <a:gd name="connsiteY1" fmla="*/ 0 h 262278"/>
              <a:gd name="connsiteX2" fmla="*/ 240055 w 240055"/>
              <a:gd name="connsiteY2" fmla="*/ 200364 h 262278"/>
              <a:gd name="connsiteX3" fmla="*/ 131476 w 240055"/>
              <a:gd name="connsiteY3" fmla="*/ 262278 h 262278"/>
              <a:gd name="connsiteX4" fmla="*/ 0 w 240055"/>
              <a:gd name="connsiteY4" fmla="*/ 65003 h 262278"/>
              <a:gd name="connsiteX0" fmla="*/ 0 w 240055"/>
              <a:gd name="connsiteY0" fmla="*/ 65003 h 262278"/>
              <a:gd name="connsiteX1" fmla="*/ 115622 w 240055"/>
              <a:gd name="connsiteY1" fmla="*/ 0 h 262278"/>
              <a:gd name="connsiteX2" fmla="*/ 240055 w 240055"/>
              <a:gd name="connsiteY2" fmla="*/ 200364 h 262278"/>
              <a:gd name="connsiteX3" fmla="*/ 131476 w 240055"/>
              <a:gd name="connsiteY3" fmla="*/ 262278 h 262278"/>
              <a:gd name="connsiteX4" fmla="*/ 0 w 240055"/>
              <a:gd name="connsiteY4" fmla="*/ 65003 h 262278"/>
              <a:gd name="connsiteX0" fmla="*/ 0 w 240055"/>
              <a:gd name="connsiteY0" fmla="*/ 55478 h 252753"/>
              <a:gd name="connsiteX1" fmla="*/ 115622 w 240055"/>
              <a:gd name="connsiteY1" fmla="*/ 0 h 252753"/>
              <a:gd name="connsiteX2" fmla="*/ 240055 w 240055"/>
              <a:gd name="connsiteY2" fmla="*/ 190839 h 252753"/>
              <a:gd name="connsiteX3" fmla="*/ 131476 w 240055"/>
              <a:gd name="connsiteY3" fmla="*/ 252753 h 252753"/>
              <a:gd name="connsiteX4" fmla="*/ 0 w 240055"/>
              <a:gd name="connsiteY4" fmla="*/ 55478 h 252753"/>
              <a:gd name="connsiteX0" fmla="*/ 0 w 240055"/>
              <a:gd name="connsiteY0" fmla="*/ 55478 h 264659"/>
              <a:gd name="connsiteX1" fmla="*/ 115622 w 240055"/>
              <a:gd name="connsiteY1" fmla="*/ 0 h 264659"/>
              <a:gd name="connsiteX2" fmla="*/ 240055 w 240055"/>
              <a:gd name="connsiteY2" fmla="*/ 190839 h 264659"/>
              <a:gd name="connsiteX3" fmla="*/ 119570 w 240055"/>
              <a:gd name="connsiteY3" fmla="*/ 264659 h 264659"/>
              <a:gd name="connsiteX4" fmla="*/ 0 w 240055"/>
              <a:gd name="connsiteY4" fmla="*/ 55478 h 264659"/>
              <a:gd name="connsiteX0" fmla="*/ 0 w 254343"/>
              <a:gd name="connsiteY0" fmla="*/ 55478 h 264659"/>
              <a:gd name="connsiteX1" fmla="*/ 115622 w 254343"/>
              <a:gd name="connsiteY1" fmla="*/ 0 h 264659"/>
              <a:gd name="connsiteX2" fmla="*/ 254343 w 254343"/>
              <a:gd name="connsiteY2" fmla="*/ 200364 h 264659"/>
              <a:gd name="connsiteX3" fmla="*/ 119570 w 254343"/>
              <a:gd name="connsiteY3" fmla="*/ 264659 h 264659"/>
              <a:gd name="connsiteX4" fmla="*/ 0 w 254343"/>
              <a:gd name="connsiteY4" fmla="*/ 55478 h 264659"/>
              <a:gd name="connsiteX0" fmla="*/ 0 w 244818"/>
              <a:gd name="connsiteY0" fmla="*/ 55478 h 264659"/>
              <a:gd name="connsiteX1" fmla="*/ 115622 w 244818"/>
              <a:gd name="connsiteY1" fmla="*/ 0 h 264659"/>
              <a:gd name="connsiteX2" fmla="*/ 244818 w 244818"/>
              <a:gd name="connsiteY2" fmla="*/ 195602 h 264659"/>
              <a:gd name="connsiteX3" fmla="*/ 119570 w 244818"/>
              <a:gd name="connsiteY3" fmla="*/ 264659 h 264659"/>
              <a:gd name="connsiteX4" fmla="*/ 0 w 244818"/>
              <a:gd name="connsiteY4" fmla="*/ 55478 h 264659"/>
              <a:gd name="connsiteX0" fmla="*/ 0 w 244818"/>
              <a:gd name="connsiteY0" fmla="*/ 55478 h 264659"/>
              <a:gd name="connsiteX1" fmla="*/ 115622 w 244818"/>
              <a:gd name="connsiteY1" fmla="*/ 0 h 264659"/>
              <a:gd name="connsiteX2" fmla="*/ 244818 w 244818"/>
              <a:gd name="connsiteY2" fmla="*/ 195602 h 264659"/>
              <a:gd name="connsiteX3" fmla="*/ 119570 w 244818"/>
              <a:gd name="connsiteY3" fmla="*/ 264659 h 264659"/>
              <a:gd name="connsiteX4" fmla="*/ 0 w 244818"/>
              <a:gd name="connsiteY4" fmla="*/ 55478 h 26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18" h="264659">
                <a:moveTo>
                  <a:pt x="0" y="55478"/>
                </a:moveTo>
                <a:lnTo>
                  <a:pt x="115622" y="0"/>
                </a:lnTo>
                <a:lnTo>
                  <a:pt x="244818" y="195602"/>
                </a:lnTo>
                <a:lnTo>
                  <a:pt x="119570" y="264659"/>
                </a:lnTo>
                <a:lnTo>
                  <a:pt x="0" y="55478"/>
                </a:lnTo>
                <a:close/>
              </a:path>
            </a:pathLst>
          </a:custGeom>
          <a:solidFill>
            <a:srgbClr val="FF0000">
              <a:alpha val="6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5B7239-09E3-B101-9DD4-21A77D6BE806}"/>
              </a:ext>
            </a:extLst>
          </p:cNvPr>
          <p:cNvSpPr txBox="1"/>
          <p:nvPr/>
        </p:nvSpPr>
        <p:spPr>
          <a:xfrm>
            <a:off x="4277150" y="3066846"/>
            <a:ext cx="3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Century Schoolbook" panose="02040604050505020304" pitchFamily="18" charset="0"/>
              </a:rPr>
              <a:t>X</a:t>
            </a:r>
            <a:endParaRPr lang="zh-CN" altLang="en-US" sz="1600" i="1" dirty="0">
              <a:latin typeface="Century Schoolbook" panose="020406040505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8C8888-AF8E-B174-C35D-D33F93AA2C7C}"/>
              </a:ext>
            </a:extLst>
          </p:cNvPr>
          <p:cNvSpPr txBox="1"/>
          <p:nvPr/>
        </p:nvSpPr>
        <p:spPr>
          <a:xfrm>
            <a:off x="2650808" y="1976485"/>
            <a:ext cx="3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Century Schoolbook" panose="02040604050505020304" pitchFamily="18" charset="0"/>
              </a:rPr>
              <a:t>Y</a:t>
            </a:r>
            <a:endParaRPr lang="zh-CN" altLang="en-US" sz="1600" i="1" dirty="0">
              <a:latin typeface="Century Schoolbook" panose="020406040505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D915406-64B7-0C49-71CA-57432AD77479}"/>
              </a:ext>
            </a:extLst>
          </p:cNvPr>
          <p:cNvSpPr txBox="1"/>
          <p:nvPr/>
        </p:nvSpPr>
        <p:spPr>
          <a:xfrm>
            <a:off x="2788287" y="3450135"/>
            <a:ext cx="3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5C79159-D823-59B9-1FAB-5DFFD4B5A2E4}"/>
              </a:ext>
            </a:extLst>
          </p:cNvPr>
          <p:cNvSpPr txBox="1"/>
          <p:nvPr/>
        </p:nvSpPr>
        <p:spPr>
          <a:xfrm>
            <a:off x="6662892" y="3444376"/>
            <a:ext cx="3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ABC147C-740B-316E-55B2-2A2FA5A43367}"/>
              </a:ext>
            </a:extLst>
          </p:cNvPr>
          <p:cNvSpPr txBox="1"/>
          <p:nvPr/>
        </p:nvSpPr>
        <p:spPr>
          <a:xfrm>
            <a:off x="8357863" y="3540069"/>
            <a:ext cx="3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Century Schoolbook" panose="02040604050505020304" pitchFamily="18" charset="0"/>
              </a:rPr>
              <a:t>X</a:t>
            </a:r>
            <a:endParaRPr lang="zh-CN" altLang="en-US" sz="1600" i="1" dirty="0">
              <a:latin typeface="Century Schoolbook" panose="020406040505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E4B565A-C18C-B66B-BB0B-11F666F284E8}"/>
              </a:ext>
            </a:extLst>
          </p:cNvPr>
          <p:cNvSpPr txBox="1"/>
          <p:nvPr/>
        </p:nvSpPr>
        <p:spPr>
          <a:xfrm>
            <a:off x="6942360" y="1883858"/>
            <a:ext cx="3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Century Schoolbook" panose="02040604050505020304" pitchFamily="18" charset="0"/>
              </a:rPr>
              <a:t>Z</a:t>
            </a:r>
            <a:endParaRPr lang="zh-CN" altLang="en-US" sz="1600" i="1" dirty="0">
              <a:latin typeface="Century Schoolbook" panose="020406040505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1D87CDE-73B4-D1CF-EEA4-967AE8CE418D}"/>
              </a:ext>
            </a:extLst>
          </p:cNvPr>
          <p:cNvGrpSpPr/>
          <p:nvPr/>
        </p:nvGrpSpPr>
        <p:grpSpPr>
          <a:xfrm>
            <a:off x="3616922" y="1629166"/>
            <a:ext cx="1360644" cy="694637"/>
            <a:chOff x="2050770" y="3608576"/>
            <a:chExt cx="1360644" cy="69463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6DBB01B-42D6-2652-1CB7-D0C16AEEFDB4}"/>
                </a:ext>
              </a:extLst>
            </p:cNvPr>
            <p:cNvSpPr/>
            <p:nvPr/>
          </p:nvSpPr>
          <p:spPr>
            <a:xfrm rot="868287">
              <a:off x="2050770" y="4088275"/>
              <a:ext cx="735102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6E88ACE-05B7-59C7-D02C-72C113A2F6AD}"/>
                </a:ext>
              </a:extLst>
            </p:cNvPr>
            <p:cNvSpPr/>
            <p:nvPr/>
          </p:nvSpPr>
          <p:spPr>
            <a:xfrm>
              <a:off x="2067118" y="4088276"/>
              <a:ext cx="735102" cy="152400"/>
            </a:xfrm>
            <a:prstGeom prst="rect">
              <a:avLst/>
            </a:prstGeom>
            <a:solidFill>
              <a:schemeClr val="bg1">
                <a:lumMod val="95000"/>
                <a:alpha val="8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45B0633-C04E-EE08-3638-DF739068D8D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2067118" y="4164476"/>
              <a:ext cx="10379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9097A11-B6D4-495B-F045-48492B9853B4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V="1">
              <a:off x="2434669" y="3800591"/>
              <a:ext cx="0" cy="4400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0470471-552B-9763-C8E2-CE3515641653}"/>
                </a:ext>
              </a:extLst>
            </p:cNvPr>
            <p:cNvSpPr txBox="1"/>
            <p:nvPr/>
          </p:nvSpPr>
          <p:spPr>
            <a:xfrm>
              <a:off x="3061791" y="3964659"/>
              <a:ext cx="349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Century Schoolbook" panose="02040604050505020304" pitchFamily="18" charset="0"/>
                </a:rPr>
                <a:t>x</a:t>
              </a:r>
              <a:endParaRPr lang="zh-CN" altLang="en-US" sz="1600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57CE45F-58A7-459B-CFBD-1B2E6B1C4BE8}"/>
                </a:ext>
              </a:extLst>
            </p:cNvPr>
            <p:cNvSpPr txBox="1"/>
            <p:nvPr/>
          </p:nvSpPr>
          <p:spPr>
            <a:xfrm>
              <a:off x="2438262" y="3608576"/>
              <a:ext cx="349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Century Schoolbook" panose="02040604050505020304" pitchFamily="18" charset="0"/>
                </a:rPr>
                <a:t>z</a:t>
              </a:r>
              <a:endParaRPr lang="zh-CN" altLang="en-US" sz="1600" i="1" dirty="0"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1F4AF7D-8C72-6C95-6152-E230F6001E03}"/>
              </a:ext>
            </a:extLst>
          </p:cNvPr>
          <p:cNvGrpSpPr/>
          <p:nvPr/>
        </p:nvGrpSpPr>
        <p:grpSpPr>
          <a:xfrm>
            <a:off x="8460378" y="1567946"/>
            <a:ext cx="1344296" cy="1598306"/>
            <a:chOff x="8940895" y="1569337"/>
            <a:chExt cx="1344296" cy="15983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ECFD50D-9CDB-8E90-A07E-63F619EAE55B}"/>
                </a:ext>
              </a:extLst>
            </p:cNvPr>
            <p:cNvSpPr/>
            <p:nvPr/>
          </p:nvSpPr>
          <p:spPr>
            <a:xfrm rot="-1080000">
              <a:off x="8940895" y="2048976"/>
              <a:ext cx="717174" cy="111129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6B467A-9DA6-FB6D-E670-1941F4F0EBF7}"/>
                </a:ext>
              </a:extLst>
            </p:cNvPr>
            <p:cNvSpPr/>
            <p:nvPr/>
          </p:nvSpPr>
          <p:spPr>
            <a:xfrm>
              <a:off x="8940895" y="2046627"/>
              <a:ext cx="735102" cy="1121016"/>
            </a:xfrm>
            <a:prstGeom prst="rect">
              <a:avLst/>
            </a:prstGeom>
            <a:solidFill>
              <a:schemeClr val="bg1">
                <a:lumMod val="95000"/>
                <a:alpha val="8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4F53601F-2479-5CCB-9DF9-B9849985A7A2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>
              <a:off x="8940895" y="2607135"/>
              <a:ext cx="10379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7BABC71-3AF2-1B07-107B-653B315DB193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V="1">
              <a:off x="9308446" y="1758619"/>
              <a:ext cx="0" cy="14090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4533B20-98BB-2CCE-191E-23FCEB775012}"/>
                </a:ext>
              </a:extLst>
            </p:cNvPr>
            <p:cNvSpPr txBox="1"/>
            <p:nvPr/>
          </p:nvSpPr>
          <p:spPr>
            <a:xfrm>
              <a:off x="9935568" y="2407318"/>
              <a:ext cx="349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Century Schoolbook" panose="02040604050505020304" pitchFamily="18" charset="0"/>
                </a:rPr>
                <a:t>x</a:t>
              </a:r>
              <a:endParaRPr lang="zh-CN" altLang="en-US" sz="1600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073579A-B8DB-CA21-EDE0-74C0CCAFDF25}"/>
                </a:ext>
              </a:extLst>
            </p:cNvPr>
            <p:cNvSpPr txBox="1"/>
            <p:nvPr/>
          </p:nvSpPr>
          <p:spPr>
            <a:xfrm>
              <a:off x="9308446" y="1569337"/>
              <a:ext cx="349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Century Schoolbook" panose="02040604050505020304" pitchFamily="18" charset="0"/>
                </a:rPr>
                <a:t>y</a:t>
              </a:r>
              <a:endParaRPr lang="zh-CN" altLang="en-US" sz="1600" i="1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057EB3C5-0843-7B51-F082-F5BAA80342CC}"/>
              </a:ext>
            </a:extLst>
          </p:cNvPr>
          <p:cNvSpPr txBox="1"/>
          <p:nvPr/>
        </p:nvSpPr>
        <p:spPr>
          <a:xfrm>
            <a:off x="1660688" y="4558404"/>
            <a:ext cx="388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entury Schoolbook" panose="02040604050505020304" pitchFamily="18" charset="0"/>
              </a:rPr>
              <a:t>(a)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经度偏大引发投影平面左高右低的现象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B4015F6-2A57-E504-23EA-8F386EB43386}"/>
              </a:ext>
            </a:extLst>
          </p:cNvPr>
          <p:cNvSpPr txBox="1"/>
          <p:nvPr/>
        </p:nvSpPr>
        <p:spPr>
          <a:xfrm>
            <a:off x="5726951" y="4556899"/>
            <a:ext cx="388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entury Schoolbook" panose="02040604050505020304" pitchFamily="18" charset="0"/>
              </a:rPr>
              <a:t>(b)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经度偏大引发投影平面左旋的现象</a:t>
            </a:r>
          </a:p>
        </p:txBody>
      </p:sp>
    </p:spTree>
    <p:extLst>
      <p:ext uri="{BB962C8B-B14F-4D97-AF65-F5344CB8AC3E}">
        <p14:creationId xmlns:p14="http://schemas.microsoft.com/office/powerpoint/2010/main" val="329751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Century Schoolbook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TJISM xxgcy</dc:creator>
  <cp:lastModifiedBy>TJISM xxgcy</cp:lastModifiedBy>
  <cp:revision>10</cp:revision>
  <dcterms:created xsi:type="dcterms:W3CDTF">2022-06-30T08:57:50Z</dcterms:created>
  <dcterms:modified xsi:type="dcterms:W3CDTF">2022-07-06T06:21:45Z</dcterms:modified>
</cp:coreProperties>
</file>