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AC74-2611-4FC9-9726-0660D271399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4DF-5A54-4434-9AEE-484A1A48B9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60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AC74-2611-4FC9-9726-0660D271399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4DF-5A54-4434-9AEE-484A1A4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9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AC74-2611-4FC9-9726-0660D271399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4DF-5A54-4434-9AEE-484A1A4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3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AC74-2611-4FC9-9726-0660D271399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4DF-5A54-4434-9AEE-484A1A4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AC74-2611-4FC9-9726-0660D271399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4DF-5A54-4434-9AEE-484A1A48B9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63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AC74-2611-4FC9-9726-0660D271399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4DF-5A54-4434-9AEE-484A1A4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8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AC74-2611-4FC9-9726-0660D271399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4DF-5A54-4434-9AEE-484A1A4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6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AC74-2611-4FC9-9726-0660D271399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4DF-5A54-4434-9AEE-484A1A4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5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AC74-2611-4FC9-9726-0660D271399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4DF-5A54-4434-9AEE-484A1A4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37AC74-2611-4FC9-9726-0660D271399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1D44DF-5A54-4434-9AEE-484A1A4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AC74-2611-4FC9-9726-0660D271399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D44DF-5A54-4434-9AEE-484A1A48B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37AC74-2611-4FC9-9726-0660D2713994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1D44DF-5A54-4434-9AEE-484A1A48B9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80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2E38-FB5C-47EB-9709-D0C28495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D09002-EC4B-4664-8011-4073CD95AE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009248"/>
              </p:ext>
            </p:extLst>
          </p:nvPr>
        </p:nvGraphicFramePr>
        <p:xfrm>
          <a:off x="1096963" y="1846263"/>
          <a:ext cx="100584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597">
                  <a:extLst>
                    <a:ext uri="{9D8B030D-6E8A-4147-A177-3AD203B41FA5}">
                      <a16:colId xmlns:a16="http://schemas.microsoft.com/office/drawing/2014/main" val="3717515272"/>
                    </a:ext>
                  </a:extLst>
                </a:gridCol>
                <a:gridCol w="7436803">
                  <a:extLst>
                    <a:ext uri="{9D8B030D-6E8A-4147-A177-3AD203B41FA5}">
                      <a16:colId xmlns:a16="http://schemas.microsoft.com/office/drawing/2014/main" val="991271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74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Discount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Discount Rate = if([Discount Band]="None",0,if([Discount Band]="Low",0.01,if([Discount Band]="Medium",0.05,0.1)))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6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Gross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Gross Sales = [Units Sold]*[Sale Price]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56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Discount = [Discount Rate]*[Gross Sales]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8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Revenue = [Gross Sales]-[Discount]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61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Manufacture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Manufacture Cost = [Units Sold]*[Manufacturing Price]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1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 Before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 before Tax = [Revenue] - [Manufacture Cost]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9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 = [Profit before Tax]-[Tax]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36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Profit Margin = [Profit]/[Revenue]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5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 = 0.05*[Profit before Tax]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104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49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0BB2CBF-497F-4EE7-9E6B-AD2DF9383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464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Assignment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Igwe</dc:creator>
  <cp:lastModifiedBy>Stanley Igwe</cp:lastModifiedBy>
  <cp:revision>2</cp:revision>
  <dcterms:created xsi:type="dcterms:W3CDTF">2019-11-08T13:19:43Z</dcterms:created>
  <dcterms:modified xsi:type="dcterms:W3CDTF">2019-11-08T13:27:34Z</dcterms:modified>
</cp:coreProperties>
</file>