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6A3D774-773C-4448-A0E3-8821C9C2E3AB}">
  <a:tblStyle styleId="{86A3D774-773C-4448-A0E3-8821C9C2E3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f0438b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f0438b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e43de64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e43de64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f0438b8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bf0438b8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c18e55f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c18e55f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c18e55f0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c18e55f0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be43de6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be43de6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Toyin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be43de64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be43de64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ad231a1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5ad231a1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toyin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c150f7db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c150f7db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toyin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ad231a1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ad231a1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toyin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ad231a1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5ad231a1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toyin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5ad231a1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5ad231a1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e43de6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e43de6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e43de64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e43de64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f0438b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f0438b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Cache Timing Attacks on x86 and ARM Architecture</a:t>
            </a:r>
            <a:endParaRPr sz="48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Toyin Yusuf, Nagulan Manivelan, Pragadeesh Nithyakumar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Cache Profiling - Flush and Flush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913" y="1017800"/>
            <a:ext cx="6684176" cy="37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 Cache Profiling - Flush and Reload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ARM cache is also profiled in the same way as x86.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The threshold is found to be 150.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 Cache Profiling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388" y="957004"/>
            <a:ext cx="6599225" cy="37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 Cache Profiling - Flush and Flush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The threshold is found to be 310 for Flush and Flush.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 Cache Profiling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313" y="1017800"/>
            <a:ext cx="5969375" cy="35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Key Recovery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108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For each byte in each kept ciphertext (c</a:t>
            </a:r>
            <a:r>
              <a:rPr baseline="-25000" lang="en" sz="2400"/>
              <a:t>j</a:t>
            </a:r>
            <a:r>
              <a:rPr lang="en" sz="2400"/>
              <a:t>, 16 bytes)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Loop through each key guess (k</a:t>
            </a:r>
            <a:r>
              <a:rPr baseline="-25000" lang="en" sz="2400"/>
              <a:t>i</a:t>
            </a:r>
            <a:r>
              <a:rPr lang="en" sz="2400"/>
              <a:t> = 0 to 255)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Calculate s = s</a:t>
            </a:r>
            <a:r>
              <a:rPr baseline="30000" lang="en" sz="2400"/>
              <a:t>-1</a:t>
            </a:r>
            <a:r>
              <a:rPr lang="en" sz="2400"/>
              <a:t>[k</a:t>
            </a:r>
            <a:r>
              <a:rPr baseline="-25000" lang="en" sz="2400"/>
              <a:t>i</a:t>
            </a:r>
            <a:r>
              <a:rPr lang="en" sz="2400"/>
              <a:t> ^ c</a:t>
            </a:r>
            <a:r>
              <a:rPr baseline="-25000" lang="en" sz="2400"/>
              <a:t>i</a:t>
            </a:r>
            <a:r>
              <a:rPr lang="en" sz="2400"/>
              <a:t>] (s</a:t>
            </a:r>
            <a:r>
              <a:rPr baseline="30000" lang="en" sz="2400"/>
              <a:t>-1</a:t>
            </a:r>
            <a:r>
              <a:rPr lang="en" sz="2400"/>
              <a:t>[] is inverse of sbox)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If s &gt; 0 and s &lt; 16 count that this is a possible key guess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real key values are the ones with the highest counter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retrieve 4 key bytes in our offline_analysis.c program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Cannot recover full key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Recovered Key bytes (All experiments)</a:t>
            </a:r>
            <a:endParaRPr/>
          </a:p>
        </p:txBody>
      </p:sp>
      <p:graphicFrame>
        <p:nvGraphicFramePr>
          <p:cNvPr id="177" name="Google Shape;177;p28"/>
          <p:cNvGraphicFramePr/>
          <p:nvPr/>
        </p:nvGraphicFramePr>
        <p:xfrm>
          <a:off x="1187125" y="144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{86A3D774-773C-4448-A0E3-8821C9C2E3AB}</a:tableStyleId>
              </a:tblPr>
              <a:tblGrid>
                <a:gridCol w="1366525"/>
                <a:gridCol w="1366525"/>
                <a:gridCol w="1366525"/>
                <a:gridCol w="1366525"/>
                <a:gridCol w="1366525"/>
              </a:tblGrid>
              <a:tr h="37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x86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ARM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hMerge="1"/>
              </a:tr>
              <a:tr h="60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Flush and Reload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Flush and Flush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Flush and Reload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Flush and Flush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7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Threshold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04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Recovered Key bytes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Byte1: 69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Byte2: 73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Byte3: 142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Byte4: 245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Byte1: 48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Byte2: 204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Byte3: 230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Byte4: 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Byte1: 30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Byte2: 150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Byte3: 66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Byte4: 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Byte1: 149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Byte2: 147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Byte3: 159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Byte4: 197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Cache Timing Attacks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side-channel attack where the attacker analyses the time it takes to do an encryption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 the cache there is high data dependency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cache hit takes faster than a cache miss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Secret information can be leaked by measuring the time it takes to do a hit or miss on a shared cache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Cache attacks examples: Flush and Reload, Flush and Flush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AES Encryption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017800"/>
            <a:ext cx="4860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Advanced Encryption Standard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Iterated cipher with </a:t>
            </a:r>
            <a:r>
              <a:rPr lang="en"/>
              <a:t>symmetric</a:t>
            </a:r>
            <a:r>
              <a:rPr lang="en"/>
              <a:t>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Input: 16 byte key and 16 byte plaintext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Output: 16 byte </a:t>
            </a:r>
            <a:r>
              <a:rPr lang="en"/>
              <a:t>ciphertext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128-bit key with 10 rounds, consists of these operations: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SubBytes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ShiftRows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MixColumns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AddRoundKey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Intermediate results in AES T-Tables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OpenSSL library AES library</a:t>
            </a:r>
            <a:endParaRPr sz="18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500" y="819733"/>
            <a:ext cx="3844325" cy="3504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Flush And Reload Attack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165000" y="1017800"/>
            <a:ext cx="8841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Attacker and Victim processes use a shared library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Attacker flushes a cache line where target address is located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Victim does an AES encryption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Attacker reloads the target address on the cache line and times it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If the time is short, it is a cache hit and the victim has accessed it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If the time is long, it is a cache miss and victim has not accessed it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Attacker keeps the samples (ciphertext) that were ache hits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Flush and Flush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017800"/>
            <a:ext cx="8716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attack does not involve accessing the cache lines, instead the attacker calculates the time taken to flush the cache.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Attacker flushes a cache line were target address is located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Victim does an AES encryption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Attacker flushes the cache line and times the time taken to flush the cache.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the time is short, there is no data in the cache (no victim access)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the time is long, there is data in the cache line (victim has accessed).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Attacker then saves the samples (ciphertext) that were accessed by the victim.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X86 COE System</a:t>
            </a:r>
            <a:endParaRPr sz="3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Flush and Reload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Flush and Flush</a:t>
            </a:r>
            <a:endParaRPr sz="24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ARM COE System</a:t>
            </a:r>
            <a:endParaRPr sz="3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Flush and Reload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Flush and Flush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0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Cache Profiling - Flush and Reload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14925"/>
            <a:ext cx="8520600" cy="24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Initialize</a:t>
            </a:r>
            <a:r>
              <a:rPr lang="en" sz="2400"/>
              <a:t> and allocate array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Flush address of array using clflush()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Time the reload of array address using maccess()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Threshold between hit and miss </a:t>
            </a:r>
            <a:r>
              <a:rPr lang="en" sz="2400"/>
              <a:t>determined to be 150ms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Cache line size is 64 bytes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Cache Profiling - Flush and Reload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863" y="1107725"/>
            <a:ext cx="6388275" cy="33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Cache Profiling - Flush and Flush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9687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Initialize and allocate array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Flush address of array using clflush()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Time the flush operation (time to flush cache with data).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Flush the cache and time the flush operation again (time to flush cache without data.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Threshold between the time to flush cache with data and time to flush cache without data is determined to be 350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