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1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1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D953C-8E27-8C93-7103-9E141191F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A796C-BD50-6269-F76A-B5DC89973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92A18-8926-7F37-3840-E8357DFE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AAED9-272B-7358-D167-79E0C8E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0537E-C412-30B4-C42F-F868BAC0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2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85BA-DEF7-0EF0-436C-BB144AA0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8347D-4FC9-E09C-EE67-8BCD9BDCC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24384-1678-52D6-5E43-9E3899B7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BEC0F-7DC1-4EDE-55FD-6074E205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66472-339F-520A-0E17-C2FC5B65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030593-17EF-903A-5A35-93031251B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F91E73-AA5F-D378-82D9-4EEC8C3C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926E8-8EA0-2CFC-303E-8797350C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98CF7-EA94-A816-E066-4DDBA18F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8E45B-F296-36A2-C19D-D767D625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8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12251-8586-1D95-3E3F-CD4483ED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614A7-7911-B937-8FB3-92299652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A04E1-918E-DE28-3E56-F05416B4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8BBF-5D36-0FF4-9B5F-8A3C76DB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62924-7500-5FDC-393B-5C8E7C0C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4167F-F218-4C8D-247E-BCD268C8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6D57D-A161-1878-C2E6-7BB3B341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BE470-24C0-D253-BC49-226C198B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F2A0E-0B0A-2DB0-4A15-52B0D350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6E871-4793-9BC5-AD09-6044FDB8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6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9548E-BCE4-253C-C88E-41194C9A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632C3-5C1F-31A4-53F8-5F765A74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B24F5-FDFF-8D56-B858-11043155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7B766-DF93-574B-7EA8-F5185A97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34DFE-0BBF-6BC4-B928-5FCB60B9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5BC8D-5076-5312-D1FA-71A53FFC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5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30DBB-3258-EBE3-0070-54C3629A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6B82B-84F7-8BC3-4FDE-07C4CE6DA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083DB-836D-EF36-CCCD-B1BC29D6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058E73-5FB3-2CE4-C51B-AAC7BA3F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D46745-A2B2-1E30-4586-86E3C2575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242779-075F-137D-EF53-89C056AA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83F90F-E927-5E16-AA18-05CE0835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A306E-C929-E3B5-E881-2D40B764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7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8BE2F-E098-9A55-589C-D3F6F451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78E5F5-3C58-B2EB-EC96-D760A9DE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B1BA8B-389B-057E-3525-AA49550B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0F93A0-CE46-0575-DECF-7B36E3F8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4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63F40C-19CE-DB72-145B-B9A2B6D7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8649-8EA5-A62C-44A4-947EE479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4A26DA-068B-4EC3-C8C7-8CA47050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75596-09D6-2854-F622-7F5D07E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74AD5-4394-523E-F734-4E173644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9C1E0-BC7B-70D7-E12A-5A7D0206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46E55-37DB-BDB3-C163-73D4F951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4E29D-3210-A8D1-19EE-ED5D47D5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CE057-34D0-BC24-5492-A113C10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18600-4562-A43B-B64E-C55F91D0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446E8B-6B41-1714-DB56-C6644F2CA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1353D-3F80-76F7-BFE5-C130431A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45467-0859-A31B-DAFE-0FCE1948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C8FA7-CB7C-8EC2-F583-D322BB44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A5FF9-A18B-410E-1227-F3519AF4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40D40B-CA77-7AEB-292F-D84A51C7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C1D32-3986-43D1-369A-9BA5CD437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494F5-8841-AB88-09C7-E08ADC1D0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C20-4BAA-4576-96FF-D9BE73F1345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A0EEE-628A-21E6-7FDD-B064D659B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DD86B-B1E3-1BA2-69C7-299055A6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8B36-D317-4BD0-A85D-B98663729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7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64D4F2-7295-56E1-3C94-8B4E0C5DF095}"/>
              </a:ext>
            </a:extLst>
          </p:cNvPr>
          <p:cNvSpPr/>
          <p:nvPr/>
        </p:nvSpPr>
        <p:spPr>
          <a:xfrm>
            <a:off x="-128587" y="0"/>
            <a:ext cx="12449174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0899B-0CB6-ECCA-9B27-1E379D1DC168}"/>
              </a:ext>
            </a:extLst>
          </p:cNvPr>
          <p:cNvSpPr txBox="1"/>
          <p:nvPr/>
        </p:nvSpPr>
        <p:spPr>
          <a:xfrm>
            <a:off x="85725" y="63817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메인페이지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AF51FA-7090-D30D-C11F-22D44E17E454}"/>
              </a:ext>
            </a:extLst>
          </p:cNvPr>
          <p:cNvSpPr/>
          <p:nvPr/>
        </p:nvSpPr>
        <p:spPr>
          <a:xfrm>
            <a:off x="11010900" y="55364"/>
            <a:ext cx="1209674" cy="962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9631E-24C2-F103-9257-927FFCA3E181}"/>
              </a:ext>
            </a:extLst>
          </p:cNvPr>
          <p:cNvSpPr txBox="1"/>
          <p:nvPr/>
        </p:nvSpPr>
        <p:spPr>
          <a:xfrm>
            <a:off x="11058524" y="161925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6B614-6FA4-3475-EF9C-99497C2C0ACF}"/>
              </a:ext>
            </a:extLst>
          </p:cNvPr>
          <p:cNvSpPr txBox="1"/>
          <p:nvPr/>
        </p:nvSpPr>
        <p:spPr>
          <a:xfrm>
            <a:off x="11125199" y="536377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97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64D4F2-7295-56E1-3C94-8B4E0C5DF095}"/>
              </a:ext>
            </a:extLst>
          </p:cNvPr>
          <p:cNvSpPr/>
          <p:nvPr/>
        </p:nvSpPr>
        <p:spPr>
          <a:xfrm>
            <a:off x="-128587" y="0"/>
            <a:ext cx="12449174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0899B-0CB6-ECCA-9B27-1E379D1DC168}"/>
              </a:ext>
            </a:extLst>
          </p:cNvPr>
          <p:cNvSpPr txBox="1"/>
          <p:nvPr/>
        </p:nvSpPr>
        <p:spPr>
          <a:xfrm>
            <a:off x="85725" y="63817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마이페이지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682026-90A9-B0C1-43E1-7E8105814A15}"/>
              </a:ext>
            </a:extLst>
          </p:cNvPr>
          <p:cNvSpPr/>
          <p:nvPr/>
        </p:nvSpPr>
        <p:spPr>
          <a:xfrm>
            <a:off x="5054370" y="2171384"/>
            <a:ext cx="4114800" cy="5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1401DC-9E07-9071-38C4-59A8DC35DD8C}"/>
              </a:ext>
            </a:extLst>
          </p:cNvPr>
          <p:cNvSpPr/>
          <p:nvPr/>
        </p:nvSpPr>
        <p:spPr>
          <a:xfrm>
            <a:off x="3303946" y="2269313"/>
            <a:ext cx="1358538" cy="136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F1C4DF-0392-88F8-AB2F-41F3B300B0DA}"/>
              </a:ext>
            </a:extLst>
          </p:cNvPr>
          <p:cNvSpPr/>
          <p:nvPr/>
        </p:nvSpPr>
        <p:spPr>
          <a:xfrm>
            <a:off x="5054370" y="2863530"/>
            <a:ext cx="4114800" cy="77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64BAA9-6DEA-AB2A-C0A8-8DD64627C9F4}"/>
              </a:ext>
            </a:extLst>
          </p:cNvPr>
          <p:cNvSpPr/>
          <p:nvPr/>
        </p:nvSpPr>
        <p:spPr>
          <a:xfrm>
            <a:off x="3437843" y="3991570"/>
            <a:ext cx="1541413" cy="112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17ADEB-387C-3D9D-9CFB-C58EF00F629E}"/>
              </a:ext>
            </a:extLst>
          </p:cNvPr>
          <p:cNvSpPr/>
          <p:nvPr/>
        </p:nvSpPr>
        <p:spPr>
          <a:xfrm>
            <a:off x="5495243" y="4001145"/>
            <a:ext cx="1541413" cy="112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E82448-18ED-DF7B-E30D-1D2AFFCFA97F}"/>
              </a:ext>
            </a:extLst>
          </p:cNvPr>
          <p:cNvSpPr/>
          <p:nvPr/>
        </p:nvSpPr>
        <p:spPr>
          <a:xfrm>
            <a:off x="7552643" y="4001145"/>
            <a:ext cx="1541413" cy="112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60AC9A-DBBD-3B5B-546E-59C3EAD1011D}"/>
              </a:ext>
            </a:extLst>
          </p:cNvPr>
          <p:cNvSpPr/>
          <p:nvPr/>
        </p:nvSpPr>
        <p:spPr>
          <a:xfrm>
            <a:off x="3333338" y="3881947"/>
            <a:ext cx="5865224" cy="136492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4C314-9429-F89C-FE7C-E31930140243}"/>
              </a:ext>
            </a:extLst>
          </p:cNvPr>
          <p:cNvSpPr txBox="1"/>
          <p:nvPr/>
        </p:nvSpPr>
        <p:spPr>
          <a:xfrm>
            <a:off x="8409215" y="1874931"/>
            <a:ext cx="88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정보수정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47458BD-70F1-9428-28D8-4CF78F043D79}"/>
              </a:ext>
            </a:extLst>
          </p:cNvPr>
          <p:cNvSpPr/>
          <p:nvPr/>
        </p:nvSpPr>
        <p:spPr>
          <a:xfrm>
            <a:off x="8620530" y="4278146"/>
            <a:ext cx="548640" cy="5619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EA50809-9800-08E1-0F38-C53DA9F49556}"/>
              </a:ext>
            </a:extLst>
          </p:cNvPr>
          <p:cNvSpPr/>
          <p:nvPr/>
        </p:nvSpPr>
        <p:spPr>
          <a:xfrm rot="10800000">
            <a:off x="3333338" y="4278145"/>
            <a:ext cx="548640" cy="5619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DFEB56-98DB-2677-3129-AD8543C0D032}"/>
              </a:ext>
            </a:extLst>
          </p:cNvPr>
          <p:cNvSpPr txBox="1"/>
          <p:nvPr/>
        </p:nvSpPr>
        <p:spPr>
          <a:xfrm>
            <a:off x="5495243" y="4124946"/>
            <a:ext cx="1709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누르면 프로젝트 </a:t>
            </a:r>
            <a:r>
              <a:rPr lang="en-US" altLang="ko-KR" sz="1400" dirty="0"/>
              <a:t>ppt</a:t>
            </a:r>
            <a:r>
              <a:rPr lang="ko-KR" altLang="en-US" sz="1400" dirty="0"/>
              <a:t>다음페이지가 새로운 페이지에 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4BDD97-0E62-1666-C2ED-E5ACD56BFDF5}"/>
              </a:ext>
            </a:extLst>
          </p:cNvPr>
          <p:cNvSpPr/>
          <p:nvPr/>
        </p:nvSpPr>
        <p:spPr>
          <a:xfrm>
            <a:off x="11010900" y="55364"/>
            <a:ext cx="1209674" cy="962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0EAC12-AE39-EA08-904D-AE8FFA492092}"/>
              </a:ext>
            </a:extLst>
          </p:cNvPr>
          <p:cNvSpPr txBox="1"/>
          <p:nvPr/>
        </p:nvSpPr>
        <p:spPr>
          <a:xfrm>
            <a:off x="11058524" y="161925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마이페이지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4FA5AE-1D65-4D1F-81AA-A44D522EE7CE}"/>
              </a:ext>
            </a:extLst>
          </p:cNvPr>
          <p:cNvSpPr txBox="1"/>
          <p:nvPr/>
        </p:nvSpPr>
        <p:spPr>
          <a:xfrm>
            <a:off x="11125199" y="536377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4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64D4F2-7295-56E1-3C94-8B4E0C5DF095}"/>
              </a:ext>
            </a:extLst>
          </p:cNvPr>
          <p:cNvSpPr/>
          <p:nvPr/>
        </p:nvSpPr>
        <p:spPr>
          <a:xfrm>
            <a:off x="-128587" y="0"/>
            <a:ext cx="12449174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0899B-0CB6-ECCA-9B27-1E379D1DC168}"/>
              </a:ext>
            </a:extLst>
          </p:cNvPr>
          <p:cNvSpPr txBox="1"/>
          <p:nvPr/>
        </p:nvSpPr>
        <p:spPr>
          <a:xfrm>
            <a:off x="85725" y="6381750"/>
            <a:ext cx="681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메인페이지에서</a:t>
            </a:r>
            <a:r>
              <a:rPr lang="ko-KR" altLang="en-US" dirty="0"/>
              <a:t> 프로젝트를 클릭했을 때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AF51FA-7090-D30D-C11F-22D44E17E454}"/>
              </a:ext>
            </a:extLst>
          </p:cNvPr>
          <p:cNvSpPr/>
          <p:nvPr/>
        </p:nvSpPr>
        <p:spPr>
          <a:xfrm>
            <a:off x="11010900" y="55364"/>
            <a:ext cx="1209674" cy="962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9631E-24C2-F103-9257-927FFCA3E181}"/>
              </a:ext>
            </a:extLst>
          </p:cNvPr>
          <p:cNvSpPr txBox="1"/>
          <p:nvPr/>
        </p:nvSpPr>
        <p:spPr>
          <a:xfrm>
            <a:off x="11058524" y="161925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6B614-6FA4-3475-EF9C-99497C2C0ACF}"/>
              </a:ext>
            </a:extLst>
          </p:cNvPr>
          <p:cNvSpPr txBox="1"/>
          <p:nvPr/>
        </p:nvSpPr>
        <p:spPr>
          <a:xfrm>
            <a:off x="11125199" y="536377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BA21A6-E561-BC3B-56CB-63E7A5022EFF}"/>
              </a:ext>
            </a:extLst>
          </p:cNvPr>
          <p:cNvSpPr/>
          <p:nvPr/>
        </p:nvSpPr>
        <p:spPr>
          <a:xfrm>
            <a:off x="7289074" y="1345474"/>
            <a:ext cx="3382192" cy="459812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6CDF98-649D-B4C8-D1BA-E7931BCB407C}"/>
              </a:ext>
            </a:extLst>
          </p:cNvPr>
          <p:cNvSpPr/>
          <p:nvPr/>
        </p:nvSpPr>
        <p:spPr>
          <a:xfrm>
            <a:off x="7392489" y="1532468"/>
            <a:ext cx="2069374" cy="303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8D998A-0773-AACC-DEA1-E36FBA89A6BA}"/>
              </a:ext>
            </a:extLst>
          </p:cNvPr>
          <p:cNvSpPr/>
          <p:nvPr/>
        </p:nvSpPr>
        <p:spPr>
          <a:xfrm>
            <a:off x="9564188" y="1532468"/>
            <a:ext cx="1002572" cy="303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5B797-63CA-1BF7-0A67-4EFA75255FBE}"/>
              </a:ext>
            </a:extLst>
          </p:cNvPr>
          <p:cNvSpPr/>
          <p:nvPr/>
        </p:nvSpPr>
        <p:spPr>
          <a:xfrm>
            <a:off x="8196950" y="5071012"/>
            <a:ext cx="1564258" cy="71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EAEE74-9FD7-BB11-EBF0-4BE3D5BB6D90}"/>
              </a:ext>
            </a:extLst>
          </p:cNvPr>
          <p:cNvSpPr/>
          <p:nvPr/>
        </p:nvSpPr>
        <p:spPr>
          <a:xfrm>
            <a:off x="7408270" y="2554185"/>
            <a:ext cx="3141618" cy="211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94E416-4105-70B2-0ECF-752AA69C2AFF}"/>
              </a:ext>
            </a:extLst>
          </p:cNvPr>
          <p:cNvSpPr/>
          <p:nvPr/>
        </p:nvSpPr>
        <p:spPr>
          <a:xfrm>
            <a:off x="744583" y="1345474"/>
            <a:ext cx="6322423" cy="459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959C33-6970-4528-26D7-86569E6CF392}"/>
              </a:ext>
            </a:extLst>
          </p:cNvPr>
          <p:cNvSpPr/>
          <p:nvPr/>
        </p:nvSpPr>
        <p:spPr>
          <a:xfrm>
            <a:off x="9865714" y="5383845"/>
            <a:ext cx="701046" cy="40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6810CC-1850-A821-6138-2A4B262B552B}"/>
              </a:ext>
            </a:extLst>
          </p:cNvPr>
          <p:cNvSpPr/>
          <p:nvPr/>
        </p:nvSpPr>
        <p:spPr>
          <a:xfrm>
            <a:off x="7392489" y="5383845"/>
            <a:ext cx="701046" cy="40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87E950F-B5BE-B463-94EF-D4876FB5CE84}"/>
              </a:ext>
            </a:extLst>
          </p:cNvPr>
          <p:cNvSpPr/>
          <p:nvPr/>
        </p:nvSpPr>
        <p:spPr>
          <a:xfrm>
            <a:off x="10505797" y="5383845"/>
            <a:ext cx="326574" cy="4389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0743165-A970-B427-9859-AB7F033EABD7}"/>
              </a:ext>
            </a:extLst>
          </p:cNvPr>
          <p:cNvSpPr/>
          <p:nvPr/>
        </p:nvSpPr>
        <p:spPr>
          <a:xfrm rot="10800000">
            <a:off x="7228111" y="5366119"/>
            <a:ext cx="326574" cy="4389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0D499C-520C-CBA6-F899-CD445C94A49E}"/>
              </a:ext>
            </a:extLst>
          </p:cNvPr>
          <p:cNvSpPr/>
          <p:nvPr/>
        </p:nvSpPr>
        <p:spPr>
          <a:xfrm>
            <a:off x="7590062" y="2943114"/>
            <a:ext cx="2778034" cy="16197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DC45C-FA7C-3CAA-5402-827F782EC238}"/>
              </a:ext>
            </a:extLst>
          </p:cNvPr>
          <p:cNvSpPr/>
          <p:nvPr/>
        </p:nvSpPr>
        <p:spPr>
          <a:xfrm>
            <a:off x="9364428" y="2596973"/>
            <a:ext cx="1002572" cy="3033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463F2F-7894-99DB-55F1-5E2C5CA697F4}"/>
              </a:ext>
            </a:extLst>
          </p:cNvPr>
          <p:cNvSpPr txBox="1"/>
          <p:nvPr/>
        </p:nvSpPr>
        <p:spPr>
          <a:xfrm>
            <a:off x="7554685" y="1505794"/>
            <a:ext cx="184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</a:t>
            </a:r>
            <a:r>
              <a:rPr lang="ko-KR" altLang="en-US" dirty="0"/>
              <a:t>의 팀원평가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FF5471-DE90-754A-468A-45DB69B05806}"/>
              </a:ext>
            </a:extLst>
          </p:cNvPr>
          <p:cNvSpPr txBox="1"/>
          <p:nvPr/>
        </p:nvSpPr>
        <p:spPr>
          <a:xfrm>
            <a:off x="9722019" y="1558594"/>
            <a:ext cx="74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총별점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8D130-D2E9-3E74-C2F1-388CD6EB0CEB}"/>
              </a:ext>
            </a:extLst>
          </p:cNvPr>
          <p:cNvSpPr txBox="1"/>
          <p:nvPr/>
        </p:nvSpPr>
        <p:spPr>
          <a:xfrm>
            <a:off x="8194768" y="5140971"/>
            <a:ext cx="156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팀원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팀원의 </a:t>
            </a:r>
            <a:r>
              <a:rPr lang="ko-KR" altLang="en-US" sz="1200" dirty="0" err="1"/>
              <a:t>메인페이지로</a:t>
            </a:r>
            <a:r>
              <a:rPr lang="ko-KR" altLang="en-US" sz="1200" dirty="0"/>
              <a:t> 이동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AF237-4893-9719-C7F6-F75F574BFDE2}"/>
              </a:ext>
            </a:extLst>
          </p:cNvPr>
          <p:cNvSpPr txBox="1"/>
          <p:nvPr/>
        </p:nvSpPr>
        <p:spPr>
          <a:xfrm>
            <a:off x="9429209" y="2610036"/>
            <a:ext cx="85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팀원 </a:t>
            </a:r>
            <a:r>
              <a:rPr lang="ko-KR" altLang="en-US" sz="1200" dirty="0" err="1"/>
              <a:t>별점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FAA551-ABCF-7DD3-B2F1-A6382AA43A51}"/>
              </a:ext>
            </a:extLst>
          </p:cNvPr>
          <p:cNvSpPr txBox="1"/>
          <p:nvPr/>
        </p:nvSpPr>
        <p:spPr>
          <a:xfrm>
            <a:off x="7593319" y="3568345"/>
            <a:ext cx="277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팀원이 </a:t>
            </a:r>
            <a:r>
              <a:rPr lang="en-US" altLang="ko-KR" dirty="0"/>
              <a:t>00</a:t>
            </a:r>
            <a:r>
              <a:rPr lang="ko-KR" altLang="en-US" dirty="0"/>
              <a:t>을 평가한 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9437A8-BFAB-62EF-753C-F753A8B37161}"/>
              </a:ext>
            </a:extLst>
          </p:cNvPr>
          <p:cNvSpPr txBox="1"/>
          <p:nvPr/>
        </p:nvSpPr>
        <p:spPr>
          <a:xfrm>
            <a:off x="727173" y="3459871"/>
            <a:ext cx="633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프로젝트에 대한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FC2D76-1398-59C4-262A-2234F7FD8B7D}"/>
              </a:ext>
            </a:extLst>
          </p:cNvPr>
          <p:cNvSpPr txBox="1"/>
          <p:nvPr/>
        </p:nvSpPr>
        <p:spPr>
          <a:xfrm>
            <a:off x="3301641" y="243989"/>
            <a:ext cx="376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팀원을 </a:t>
            </a:r>
            <a:r>
              <a:rPr lang="ko-KR" altLang="en-US" dirty="0" err="1"/>
              <a:t>더블클릭하면</a:t>
            </a:r>
            <a:r>
              <a:rPr lang="ko-KR" altLang="en-US" dirty="0"/>
              <a:t> 팀원의 이력페이지로 이동</a:t>
            </a:r>
            <a:endParaRPr lang="en-US" altLang="ko-KR" dirty="0"/>
          </a:p>
          <a:p>
            <a:r>
              <a:rPr lang="ko-KR" altLang="en-US" dirty="0"/>
              <a:t>팀원을 </a:t>
            </a:r>
            <a:r>
              <a:rPr lang="ko-KR" altLang="en-US" dirty="0" err="1"/>
              <a:t>한번클릭하면</a:t>
            </a:r>
            <a:r>
              <a:rPr lang="ko-KR" altLang="en-US" dirty="0"/>
              <a:t> 팀원이 평가한 </a:t>
            </a:r>
            <a:r>
              <a:rPr lang="en-US" altLang="ko-KR" dirty="0"/>
              <a:t>00</a:t>
            </a:r>
            <a:r>
              <a:rPr lang="ko-KR" altLang="en-US" dirty="0"/>
              <a:t>의 글과 </a:t>
            </a:r>
            <a:r>
              <a:rPr lang="ko-KR" altLang="en-US" dirty="0" err="1"/>
              <a:t>별점이</a:t>
            </a:r>
            <a:r>
              <a:rPr lang="ko-KR" altLang="en-US" dirty="0"/>
              <a:t>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56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64D4F2-7295-56E1-3C94-8B4E0C5DF095}"/>
              </a:ext>
            </a:extLst>
          </p:cNvPr>
          <p:cNvSpPr/>
          <p:nvPr/>
        </p:nvSpPr>
        <p:spPr>
          <a:xfrm>
            <a:off x="-128587" y="0"/>
            <a:ext cx="12449174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0899B-0CB6-ECCA-9B27-1E379D1DC168}"/>
              </a:ext>
            </a:extLst>
          </p:cNvPr>
          <p:cNvSpPr txBox="1"/>
          <p:nvPr/>
        </p:nvSpPr>
        <p:spPr>
          <a:xfrm>
            <a:off x="85724" y="6381750"/>
            <a:ext cx="29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정보수정 페이지</a:t>
            </a:r>
            <a:r>
              <a:rPr lang="en-US" altLang="ko-KR" dirty="0"/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83AFA8-DAF2-F842-75F2-32AFC660CD59}"/>
              </a:ext>
            </a:extLst>
          </p:cNvPr>
          <p:cNvSpPr/>
          <p:nvPr/>
        </p:nvSpPr>
        <p:spPr>
          <a:xfrm>
            <a:off x="4081462" y="2772593"/>
            <a:ext cx="4210050" cy="59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E9C42F-2B6F-5D0E-2860-2AC6F7968E66}"/>
              </a:ext>
            </a:extLst>
          </p:cNvPr>
          <p:cNvSpPr/>
          <p:nvPr/>
        </p:nvSpPr>
        <p:spPr>
          <a:xfrm>
            <a:off x="4081457" y="3597347"/>
            <a:ext cx="4210050" cy="59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7BF29-D68B-4745-6ED5-6C4747CC1B94}"/>
              </a:ext>
            </a:extLst>
          </p:cNvPr>
          <p:cNvSpPr txBox="1"/>
          <p:nvPr/>
        </p:nvSpPr>
        <p:spPr>
          <a:xfrm>
            <a:off x="4205287" y="3712119"/>
            <a:ext cx="2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AE312B-3D17-BC6C-EAE9-3B89E0EAB793}"/>
              </a:ext>
            </a:extLst>
          </p:cNvPr>
          <p:cNvSpPr/>
          <p:nvPr/>
        </p:nvSpPr>
        <p:spPr>
          <a:xfrm>
            <a:off x="4376737" y="1748790"/>
            <a:ext cx="3438525" cy="80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1746A-E2E2-6D10-9C3B-797983C1C45B}"/>
              </a:ext>
            </a:extLst>
          </p:cNvPr>
          <p:cNvSpPr txBox="1"/>
          <p:nvPr/>
        </p:nvSpPr>
        <p:spPr>
          <a:xfrm>
            <a:off x="4205284" y="2907794"/>
            <a:ext cx="2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DC660-32BF-B9DC-CB1F-EDD6E2F6DBFD}"/>
              </a:ext>
            </a:extLst>
          </p:cNvPr>
          <p:cNvSpPr txBox="1"/>
          <p:nvPr/>
        </p:nvSpPr>
        <p:spPr>
          <a:xfrm>
            <a:off x="4545799" y="1888055"/>
            <a:ext cx="299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정보 수정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E41475-A9D6-B64C-6053-E9CDA8271F98}"/>
              </a:ext>
            </a:extLst>
          </p:cNvPr>
          <p:cNvSpPr/>
          <p:nvPr/>
        </p:nvSpPr>
        <p:spPr>
          <a:xfrm>
            <a:off x="4081457" y="4422101"/>
            <a:ext cx="4210050" cy="59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9D0F7-D53F-F019-8996-2CC5827A04B4}"/>
              </a:ext>
            </a:extLst>
          </p:cNvPr>
          <p:cNvSpPr txBox="1"/>
          <p:nvPr/>
        </p:nvSpPr>
        <p:spPr>
          <a:xfrm>
            <a:off x="4205287" y="4536729"/>
            <a:ext cx="2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수정 버튼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7BAEC6-0DF1-70FE-D25B-809FE3ED6B18}"/>
              </a:ext>
            </a:extLst>
          </p:cNvPr>
          <p:cNvSpPr/>
          <p:nvPr/>
        </p:nvSpPr>
        <p:spPr>
          <a:xfrm>
            <a:off x="11010900" y="55364"/>
            <a:ext cx="1209674" cy="962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34AD17-23F3-CCC2-9A6E-B74EBD5E45D5}"/>
              </a:ext>
            </a:extLst>
          </p:cNvPr>
          <p:cNvSpPr txBox="1"/>
          <p:nvPr/>
        </p:nvSpPr>
        <p:spPr>
          <a:xfrm>
            <a:off x="11058524" y="161925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35B5C-17A5-E4F6-2EE2-3A2800BB5F09}"/>
              </a:ext>
            </a:extLst>
          </p:cNvPr>
          <p:cNvSpPr txBox="1"/>
          <p:nvPr/>
        </p:nvSpPr>
        <p:spPr>
          <a:xfrm>
            <a:off x="11125199" y="536377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96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64D4F2-7295-56E1-3C94-8B4E0C5DF095}"/>
              </a:ext>
            </a:extLst>
          </p:cNvPr>
          <p:cNvSpPr/>
          <p:nvPr/>
        </p:nvSpPr>
        <p:spPr>
          <a:xfrm>
            <a:off x="-128587" y="0"/>
            <a:ext cx="12449174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0899B-0CB6-ECCA-9B27-1E379D1DC168}"/>
              </a:ext>
            </a:extLst>
          </p:cNvPr>
          <p:cNvSpPr txBox="1"/>
          <p:nvPr/>
        </p:nvSpPr>
        <p:spPr>
          <a:xfrm>
            <a:off x="85724" y="6381750"/>
            <a:ext cx="30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정보수정 페이지</a:t>
            </a:r>
            <a:r>
              <a:rPr lang="en-US" altLang="ko-KR" dirty="0"/>
              <a:t>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B42F2D-C781-9B7C-13CA-7E9872E80C0C}"/>
              </a:ext>
            </a:extLst>
          </p:cNvPr>
          <p:cNvSpPr/>
          <p:nvPr/>
        </p:nvSpPr>
        <p:spPr>
          <a:xfrm>
            <a:off x="3715838" y="1543324"/>
            <a:ext cx="4210050" cy="59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BE347E-DA18-FA36-CC8C-DB9D675B3152}"/>
              </a:ext>
            </a:extLst>
          </p:cNvPr>
          <p:cNvSpPr/>
          <p:nvPr/>
        </p:nvSpPr>
        <p:spPr>
          <a:xfrm>
            <a:off x="3715833" y="2368078"/>
            <a:ext cx="4210050" cy="59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F2EEF-4CC7-DBDB-034E-931071B8211F}"/>
              </a:ext>
            </a:extLst>
          </p:cNvPr>
          <p:cNvSpPr/>
          <p:nvPr/>
        </p:nvSpPr>
        <p:spPr>
          <a:xfrm>
            <a:off x="3715832" y="3187423"/>
            <a:ext cx="4210050" cy="59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E515B4-6839-7661-8B24-BA8ECB578D28}"/>
              </a:ext>
            </a:extLst>
          </p:cNvPr>
          <p:cNvSpPr/>
          <p:nvPr/>
        </p:nvSpPr>
        <p:spPr>
          <a:xfrm>
            <a:off x="3715831" y="4006768"/>
            <a:ext cx="4210050" cy="59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4353C6-0E8E-43AD-4D5F-2BDE486F1F19}"/>
              </a:ext>
            </a:extLst>
          </p:cNvPr>
          <p:cNvSpPr/>
          <p:nvPr/>
        </p:nvSpPr>
        <p:spPr>
          <a:xfrm>
            <a:off x="3715831" y="4826113"/>
            <a:ext cx="4210050" cy="59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6E43A-4D62-1E01-2F00-98B3D04C94BA}"/>
              </a:ext>
            </a:extLst>
          </p:cNvPr>
          <p:cNvSpPr txBox="1"/>
          <p:nvPr/>
        </p:nvSpPr>
        <p:spPr>
          <a:xfrm>
            <a:off x="3839663" y="1657952"/>
            <a:ext cx="2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3D1D3-2646-3A14-4C49-257AE9FEE536}"/>
              </a:ext>
            </a:extLst>
          </p:cNvPr>
          <p:cNvSpPr txBox="1"/>
          <p:nvPr/>
        </p:nvSpPr>
        <p:spPr>
          <a:xfrm>
            <a:off x="3839663" y="2482850"/>
            <a:ext cx="2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015D2-8D73-CF7E-7E3F-D4C00471A691}"/>
              </a:ext>
            </a:extLst>
          </p:cNvPr>
          <p:cNvSpPr txBox="1"/>
          <p:nvPr/>
        </p:nvSpPr>
        <p:spPr>
          <a:xfrm>
            <a:off x="3839663" y="3302051"/>
            <a:ext cx="2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비번확인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5B14A-1792-79C3-B6B8-921F1A7AEF03}"/>
              </a:ext>
            </a:extLst>
          </p:cNvPr>
          <p:cNvSpPr txBox="1"/>
          <p:nvPr/>
        </p:nvSpPr>
        <p:spPr>
          <a:xfrm>
            <a:off x="3839660" y="4121396"/>
            <a:ext cx="2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97F78-F438-D2C1-C79C-E75F91D24C60}"/>
              </a:ext>
            </a:extLst>
          </p:cNvPr>
          <p:cNvSpPr txBox="1"/>
          <p:nvPr/>
        </p:nvSpPr>
        <p:spPr>
          <a:xfrm>
            <a:off x="3758693" y="4940741"/>
            <a:ext cx="2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84E0A2-439A-454C-B8B8-881BF0242D1D}"/>
              </a:ext>
            </a:extLst>
          </p:cNvPr>
          <p:cNvSpPr/>
          <p:nvPr/>
        </p:nvSpPr>
        <p:spPr>
          <a:xfrm>
            <a:off x="3715830" y="5645458"/>
            <a:ext cx="4210050" cy="59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2832D-ADAE-ADAE-A652-C5A27245363C}"/>
              </a:ext>
            </a:extLst>
          </p:cNvPr>
          <p:cNvSpPr txBox="1"/>
          <p:nvPr/>
        </p:nvSpPr>
        <p:spPr>
          <a:xfrm>
            <a:off x="3839660" y="5760086"/>
            <a:ext cx="2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수정 버튼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7F91D4-6A5C-5C7E-7B2E-9D0FB0D9C23F}"/>
              </a:ext>
            </a:extLst>
          </p:cNvPr>
          <p:cNvSpPr/>
          <p:nvPr/>
        </p:nvSpPr>
        <p:spPr>
          <a:xfrm>
            <a:off x="11010900" y="55364"/>
            <a:ext cx="1209674" cy="962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325597-2777-623A-F416-51652CB3BED1}"/>
              </a:ext>
            </a:extLst>
          </p:cNvPr>
          <p:cNvSpPr txBox="1"/>
          <p:nvPr/>
        </p:nvSpPr>
        <p:spPr>
          <a:xfrm>
            <a:off x="11058524" y="161925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7B5860-5028-6161-187A-05F7813208D5}"/>
              </a:ext>
            </a:extLst>
          </p:cNvPr>
          <p:cNvSpPr txBox="1"/>
          <p:nvPr/>
        </p:nvSpPr>
        <p:spPr>
          <a:xfrm>
            <a:off x="11125199" y="536377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5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85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 Ah Chung</dc:creator>
  <cp:lastModifiedBy>Soo Ah Chung</cp:lastModifiedBy>
  <cp:revision>6</cp:revision>
  <dcterms:created xsi:type="dcterms:W3CDTF">2023-01-26T09:43:54Z</dcterms:created>
  <dcterms:modified xsi:type="dcterms:W3CDTF">2023-01-26T11:34:13Z</dcterms:modified>
</cp:coreProperties>
</file>