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66148720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66148720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66148720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66148720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66148720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66148720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66148720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66148720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66148720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66148720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66148720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66148720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66148720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66148720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66148720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66148720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66148720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66148720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66148720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66148720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6614872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6614872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6614872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6614872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6614872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6614872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66148720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66148720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Class Manager - Design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Hoskins, Tanya Peacock, Marcus Strange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Storyboard/Design - Edit Classes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5" y="1548675"/>
            <a:ext cx="382905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300" y="1591538"/>
            <a:ext cx="31908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Storyboard/Design - Admin Panel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375" y="1191625"/>
            <a:ext cx="5922288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Storyboard/Design - Add User (Admin Panel)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150" y="1553350"/>
            <a:ext cx="3293025" cy="27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300" y="1553350"/>
            <a:ext cx="3208894" cy="27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300" y="458025"/>
            <a:ext cx="5511175" cy="41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0" y="4457400"/>
            <a:ext cx="3349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r>
              <a:rPr lang="en"/>
              <a:t> Diagram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475" y="50950"/>
            <a:ext cx="5018301" cy="49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Class Manager	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this website will be used to keep track of students during emergency situations. Because of this, it is called the “Emergency Class Manager”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33025" y="1396375"/>
            <a:ext cx="1863000" cy="19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Storyboard/Design -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Home, Sign In, Register</a:t>
            </a:r>
            <a:endParaRPr sz="25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125" y="403212"/>
            <a:ext cx="3410275" cy="43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400" y="203138"/>
            <a:ext cx="3711900" cy="47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447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Storyboard/Design - Dashboard and Nav Menu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000" y="1828150"/>
            <a:ext cx="4281925" cy="27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100" y="1543725"/>
            <a:ext cx="2408925" cy="29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Storyboard/Design - Account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75525"/>
            <a:ext cx="4822050" cy="29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850" y="2460025"/>
            <a:ext cx="28479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Storyboard/Design - Roster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25" y="1491725"/>
            <a:ext cx="4532125" cy="28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575" y="1832000"/>
            <a:ext cx="20002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750" y="363875"/>
            <a:ext cx="4479900" cy="6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Storyboard/Design - Events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87" y="861177"/>
            <a:ext cx="3160113" cy="39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651" y="363875"/>
            <a:ext cx="3529625" cy="449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Storyboard/Design - Contact Info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00" y="1285538"/>
            <a:ext cx="53625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Storyboard/Design - Classes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13" y="1318325"/>
            <a:ext cx="534352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812" y="1544425"/>
            <a:ext cx="2950663" cy="2612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