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6a9a5b4f3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6a9a5b4f3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6a9a5b4f3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6a9a5b4f3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6a9a5b4f3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6a9a5b4f3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6a9a5b4f3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6a9a5b4f3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6a9a5b4f3_0_2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6a9a5b4f3_0_2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6a9a5b4f3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6a9a5b4f3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a9a5b4f3_0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6a9a5b4f3_0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6a9a5b4f3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6a9a5b4f3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6a9a5b4f3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6a9a5b4f3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5dc4d7fb4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5dc4d7fb4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dc4d7f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dc4d7f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5dc4d7fb4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5dc4d7fb4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5dc4d7f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5dc4d7f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6a9a5b4f3_0_2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6a9a5b4f3_0_2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dc4d7fb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dc4d7fb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5dc4d7f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5dc4d7f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6a9a5b4f3_0_2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6a9a5b4f3_0_2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6a9a5b4f3_0_2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6a9a5b4f3_0_2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5dc4d7fb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5dc4d7fb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6a9a5b4f3_0_2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6a9a5b4f3_0_2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6a9a5b4f3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6a9a5b4f3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2">
            <a:alphaModFix/>
          </a:blip>
          <a:srcRect b="0" l="25250" r="41407" t="0"/>
          <a:stretch/>
        </p:blipFill>
        <p:spPr>
          <a:xfrm>
            <a:off x="0" y="0"/>
            <a:ext cx="3048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Char char="●"/>
              <a:defRPr sz="1600">
                <a:solidFill>
                  <a:srgbClr val="42424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6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8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8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9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0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2"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AUTOLAYOUT_13">
    <p:bg>
      <p:bgPr>
        <a:solidFill>
          <a:srgbClr val="2D314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318029" y="318875"/>
            <a:ext cx="8470800" cy="45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814925" y="977425"/>
            <a:ext cx="7517400" cy="98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14925" y="2362125"/>
            <a:ext cx="3704100" cy="191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4634125" y="2362125"/>
            <a:ext cx="3704100" cy="191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Toys0125/Emergency-Class-Manag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Class Manager	</a:t>
            </a:r>
            <a:endParaRPr/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Hoskins, Tanya Peacock, Marcus Stange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fetchUserData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toggleEditing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handleInput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saveChanges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600" y="323525"/>
            <a:ext cx="4432425" cy="30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Roster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fetchUserData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updateStudentInfo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addStudent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loadRows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searchRows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25" y="323525"/>
            <a:ext cx="5175425" cy="29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TeacherEvents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handleEventClick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fetchUserData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400" y="323525"/>
            <a:ext cx="5221401" cy="28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TeachContact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openEmail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fetchUserData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875" y="323525"/>
            <a:ext cx="4084275" cy="32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Users, Classes, Events, and AddStudents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Available to admin only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Shows and edit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Shows and edits 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students to 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teachers to classes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 events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Shows calendar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AddStudents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and delete students from the database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getSuperAdmin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loadRows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searchRows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schoolSearch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editRow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updateSchool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submit</a:t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25" y="323525"/>
            <a:ext cx="5885200" cy="26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loadRows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searchRows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editRow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addRow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refresh</a:t>
            </a:r>
            <a:endParaRPr sz="1400"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300" y="323525"/>
            <a:ext cx="5215200" cy="31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handleEventClick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addEvent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fetchUserData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deleteEvent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cancelDelete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openConfirmDeleteDialog</a:t>
            </a:r>
            <a:endParaRPr sz="1400"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400" y="323525"/>
            <a:ext cx="3616700" cy="3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AddStudents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addStudent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deleteStudent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fetchUserData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confirmDelete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cancelDelete</a:t>
            </a:r>
            <a:endParaRPr sz="140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450" y="747625"/>
            <a:ext cx="54959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Download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https://github.com/Toys0125/Emergency-Class-Manager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pm install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npm run dev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website hosting provider or your own by running ‘npm run build’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Builds a static website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supabaseUrl and supabaseAnonKey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the tables from the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	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Technologies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814925" y="977425"/>
            <a:ext cx="75174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Known Bugs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814925" y="2362125"/>
            <a:ext cx="37041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Unable to add a student with the same id_number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3"/>
          <p:cNvSpPr txBox="1"/>
          <p:nvPr>
            <p:ph idx="2" type="body"/>
          </p:nvPr>
        </p:nvSpPr>
        <p:spPr>
          <a:xfrm>
            <a:off x="4634125" y="2362125"/>
            <a:ext cx="37041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Able to add a student to a class even if they are not assigned to that school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 txBox="1"/>
          <p:nvPr/>
        </p:nvSpPr>
        <p:spPr>
          <a:xfrm>
            <a:off x="3294300" y="3290325"/>
            <a:ext cx="25554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Able to view all classes for any school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school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roster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calendar implementation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Class Manager	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Purpose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</a:t>
            </a:r>
            <a:r>
              <a:rPr lang="en"/>
              <a:t>ake the process of marking students’ presence in class during emergency situations or drills in Elementary Schools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Problems Solved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CMCSS</a:t>
            </a:r>
            <a:r>
              <a:rPr lang="en"/>
              <a:t> students are checked in class manually by teachers through a spreadsheet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Higher chance for errors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Accessible by smartphone through a web browser if teachers do not have their laptop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	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VSCode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Supabase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Vue3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Vuetify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323525" y="1000425"/>
            <a:ext cx="3873900" cy="6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23525" y="1611525"/>
            <a:ext cx="3384600" cy="3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loadRows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showInfo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showModal Tables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Event Roster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Perm Roster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Schools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Students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Teacher 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allowed_domains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675" y="323525"/>
            <a:ext cx="2859075" cy="3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532825" y="727325"/>
            <a:ext cx="74604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532825" y="1616100"/>
            <a:ext cx="39429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Confirmation.vue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EditClasses.vue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EditTeachers.vue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Layouts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AppBar.vue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Default.vue</a:t>
            </a:r>
            <a:endParaRPr/>
          </a:p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4572000" y="1533275"/>
            <a:ext cx="3766200" cy="27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Pages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Contact.vue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SignIn.vue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Home.vue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Pages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Dashboard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Account.vue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Roster.vue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TeacherEvents.vue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Users.vue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Classes.vue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Events.vue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AddStudents.vue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TeachContact.vue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Contact, Sign In, and Home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Contact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Contact information for Katie, Tanya, and Marcus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Able to send emails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 In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Sign into the website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Shows information about the website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700" y="2514675"/>
            <a:ext cx="4423325" cy="26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Dashboard, Account, Roster, TeacherEvents, and TeachContact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Available to everyone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Dashboard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Home page showing events for today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 information on signed in account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Roster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place for teachers to submit reports on their classes during an event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TeacherEvents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calendar to show all events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TeachContact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Contact info for all administration in the user’s school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Able to send emails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loadRows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showInfo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showModal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200" y="975375"/>
            <a:ext cx="6633701" cy="15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