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9" r:id="rId5"/>
    <p:sldId id="263" r:id="rId6"/>
    <p:sldId id="261" r:id="rId7"/>
    <p:sldId id="262" r:id="rId8"/>
    <p:sldId id="264" r:id="rId9"/>
    <p:sldId id="265" r:id="rId10"/>
    <p:sldId id="268" r:id="rId11"/>
    <p:sldId id="269" r:id="rId12"/>
    <p:sldId id="270" r:id="rId13"/>
    <p:sldId id="267" r:id="rId14"/>
    <p:sldId id="271" r:id="rId15"/>
    <p:sldId id="272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3"/>
    <p:restoredTop sz="95903"/>
  </p:normalViewPr>
  <p:slideViewPr>
    <p:cSldViewPr snapToGrid="0">
      <p:cViewPr varScale="1">
        <p:scale>
          <a:sx n="96" d="100"/>
          <a:sy n="96" d="100"/>
        </p:scale>
        <p:origin x="1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A8F0C2-2222-4F4F-B5E6-80282D850C0B}" type="doc">
      <dgm:prSet loTypeId="urn:microsoft.com/office/officeart/2005/8/layout/hierarchy3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B20338-CAF6-453C-A5A0-BB06B301B680}">
      <dgm:prSet/>
      <dgm:spPr/>
      <dgm:t>
        <a:bodyPr/>
        <a:lstStyle/>
        <a:p>
          <a:r>
            <a:rPr lang="en-US" dirty="0"/>
            <a:t>”Schools” table addition</a:t>
          </a:r>
        </a:p>
      </dgm:t>
    </dgm:pt>
    <dgm:pt modelId="{96D61845-DD4F-4FC2-AE3B-691387E9828D}" type="parTrans" cxnId="{5B1511ED-D236-4A51-8181-A402FC2EDC3B}">
      <dgm:prSet/>
      <dgm:spPr/>
      <dgm:t>
        <a:bodyPr/>
        <a:lstStyle/>
        <a:p>
          <a:endParaRPr lang="en-US"/>
        </a:p>
      </dgm:t>
    </dgm:pt>
    <dgm:pt modelId="{229F5455-8B66-4188-BE0A-07D82D2BEF77}" type="sibTrans" cxnId="{5B1511ED-D236-4A51-8181-A402FC2EDC3B}">
      <dgm:prSet/>
      <dgm:spPr/>
      <dgm:t>
        <a:bodyPr/>
        <a:lstStyle/>
        <a:p>
          <a:endParaRPr lang="en-US"/>
        </a:p>
      </dgm:t>
    </dgm:pt>
    <dgm:pt modelId="{8DBEEDBB-15B3-4B0B-A84F-EFD51BE0A7B3}">
      <dgm:prSet/>
      <dgm:spPr/>
      <dgm:t>
        <a:bodyPr/>
        <a:lstStyle/>
        <a:p>
          <a:r>
            <a:rPr lang="en-US" dirty="0"/>
            <a:t>Users given a “</a:t>
          </a:r>
          <a:r>
            <a:rPr lang="en-US" dirty="0" err="1"/>
            <a:t>school_id</a:t>
          </a:r>
          <a:r>
            <a:rPr lang="en-US" dirty="0"/>
            <a:t>”</a:t>
          </a:r>
        </a:p>
      </dgm:t>
    </dgm:pt>
    <dgm:pt modelId="{6AA46FCD-8E3D-4418-A192-0F52F0FF5C07}" type="parTrans" cxnId="{44337268-BBF0-47BB-8E95-5CF02B53E048}">
      <dgm:prSet/>
      <dgm:spPr/>
      <dgm:t>
        <a:bodyPr/>
        <a:lstStyle/>
        <a:p>
          <a:endParaRPr lang="en-US"/>
        </a:p>
      </dgm:t>
    </dgm:pt>
    <dgm:pt modelId="{3CF09A47-E9DE-42BA-8C23-B8FD0F4FD7B8}" type="sibTrans" cxnId="{44337268-BBF0-47BB-8E95-5CF02B53E048}">
      <dgm:prSet/>
      <dgm:spPr/>
      <dgm:t>
        <a:bodyPr/>
        <a:lstStyle/>
        <a:p>
          <a:endParaRPr lang="en-US"/>
        </a:p>
      </dgm:t>
    </dgm:pt>
    <dgm:pt modelId="{58FA87C2-D661-4D4E-A719-CA7D25037231}">
      <dgm:prSet/>
      <dgm:spPr/>
      <dgm:t>
        <a:bodyPr/>
        <a:lstStyle/>
        <a:p>
          <a:r>
            <a:rPr lang="en-US"/>
            <a:t>“allowed_domains” table addition</a:t>
          </a:r>
        </a:p>
      </dgm:t>
    </dgm:pt>
    <dgm:pt modelId="{AC80244F-AD02-4C65-B216-2771D889560B}" type="parTrans" cxnId="{8241559D-131C-4024-8E6D-AD9DF95D4DE1}">
      <dgm:prSet/>
      <dgm:spPr/>
      <dgm:t>
        <a:bodyPr/>
        <a:lstStyle/>
        <a:p>
          <a:endParaRPr lang="en-US"/>
        </a:p>
      </dgm:t>
    </dgm:pt>
    <dgm:pt modelId="{B58B26A9-CB9B-4E59-9DD5-F3BB3CEC3C6F}" type="sibTrans" cxnId="{8241559D-131C-4024-8E6D-AD9DF95D4DE1}">
      <dgm:prSet/>
      <dgm:spPr/>
      <dgm:t>
        <a:bodyPr/>
        <a:lstStyle/>
        <a:p>
          <a:endParaRPr lang="en-US"/>
        </a:p>
      </dgm:t>
    </dgm:pt>
    <dgm:pt modelId="{D04A40EA-1BAE-48CE-9852-1CD2407CE65B}">
      <dgm:prSet/>
      <dgm:spPr/>
      <dgm:t>
        <a:bodyPr/>
        <a:lstStyle/>
        <a:p>
          <a:r>
            <a:rPr lang="en-US"/>
            <a:t>RLS</a:t>
          </a:r>
        </a:p>
      </dgm:t>
    </dgm:pt>
    <dgm:pt modelId="{7D923613-D7D1-456C-B535-A9EFD7176D66}" type="parTrans" cxnId="{255E8E4D-97E5-477C-950F-9FB996822027}">
      <dgm:prSet/>
      <dgm:spPr/>
      <dgm:t>
        <a:bodyPr/>
        <a:lstStyle/>
        <a:p>
          <a:endParaRPr lang="en-US"/>
        </a:p>
      </dgm:t>
    </dgm:pt>
    <dgm:pt modelId="{2EBEBB27-DEE4-4E77-BC06-B6D1436F251B}" type="sibTrans" cxnId="{255E8E4D-97E5-477C-950F-9FB996822027}">
      <dgm:prSet/>
      <dgm:spPr/>
      <dgm:t>
        <a:bodyPr/>
        <a:lstStyle/>
        <a:p>
          <a:endParaRPr lang="en-US"/>
        </a:p>
      </dgm:t>
    </dgm:pt>
    <dgm:pt modelId="{7B7D57F4-A276-4139-ABBE-15EA059C427D}">
      <dgm:prSet/>
      <dgm:spPr/>
      <dgm:t>
        <a:bodyPr/>
        <a:lstStyle/>
        <a:p>
          <a:r>
            <a:rPr lang="en-US" dirty="0"/>
            <a:t>”Events” table changes</a:t>
          </a:r>
        </a:p>
      </dgm:t>
    </dgm:pt>
    <dgm:pt modelId="{121AEC48-06D3-4113-B8B0-0E0E1DCE0764}" type="parTrans" cxnId="{3504BE7A-749D-4FDB-B07D-8A86D7EDACA4}">
      <dgm:prSet/>
      <dgm:spPr/>
      <dgm:t>
        <a:bodyPr/>
        <a:lstStyle/>
        <a:p>
          <a:endParaRPr lang="en-US"/>
        </a:p>
      </dgm:t>
    </dgm:pt>
    <dgm:pt modelId="{1476B8CE-1955-4B26-8B72-B177460E6CA3}" type="sibTrans" cxnId="{3504BE7A-749D-4FDB-B07D-8A86D7EDACA4}">
      <dgm:prSet/>
      <dgm:spPr/>
      <dgm:t>
        <a:bodyPr/>
        <a:lstStyle/>
        <a:p>
          <a:endParaRPr lang="en-US"/>
        </a:p>
      </dgm:t>
    </dgm:pt>
    <dgm:pt modelId="{01277EA1-A68A-4F73-9E88-91EA0D69A893}">
      <dgm:prSet/>
      <dgm:spPr/>
      <dgm:t>
        <a:bodyPr/>
        <a:lstStyle/>
        <a:p>
          <a:r>
            <a:rPr lang="en-US" dirty="0"/>
            <a:t>date date and </a:t>
          </a:r>
          <a:r>
            <a:rPr lang="en-US" dirty="0" err="1"/>
            <a:t>scheduledTime</a:t>
          </a:r>
          <a:r>
            <a:rPr lang="en-US" dirty="0"/>
            <a:t> </a:t>
          </a:r>
          <a:r>
            <a:rPr lang="en-US" dirty="0" err="1"/>
            <a:t>timetz</a:t>
          </a:r>
          <a:endParaRPr lang="en-US" dirty="0"/>
        </a:p>
      </dgm:t>
    </dgm:pt>
    <dgm:pt modelId="{4E9C5E64-59FD-435B-8ECB-B207466660E2}" type="parTrans" cxnId="{A7544385-412F-492F-B170-3EC7CEC0DFAB}">
      <dgm:prSet/>
      <dgm:spPr/>
      <dgm:t>
        <a:bodyPr/>
        <a:lstStyle/>
        <a:p>
          <a:endParaRPr lang="en-US"/>
        </a:p>
      </dgm:t>
    </dgm:pt>
    <dgm:pt modelId="{B6DCC71A-F6A0-4934-A530-AE364A289341}" type="sibTrans" cxnId="{A7544385-412F-492F-B170-3EC7CEC0DFAB}">
      <dgm:prSet/>
      <dgm:spPr/>
      <dgm:t>
        <a:bodyPr/>
        <a:lstStyle/>
        <a:p>
          <a:endParaRPr lang="en-US"/>
        </a:p>
      </dgm:t>
    </dgm:pt>
    <dgm:pt modelId="{32D750A5-7A7D-8546-A4DC-1E1651BD7C83}" type="pres">
      <dgm:prSet presAssocID="{73A8F0C2-2222-4F4F-B5E6-80282D850C0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A0A538-A6AD-954B-ACB5-AAE70911FF51}" type="pres">
      <dgm:prSet presAssocID="{BAB20338-CAF6-453C-A5A0-BB06B301B680}" presName="root" presStyleCnt="0"/>
      <dgm:spPr/>
    </dgm:pt>
    <dgm:pt modelId="{408F16C3-A249-0F45-AA19-4E320BF0929F}" type="pres">
      <dgm:prSet presAssocID="{BAB20338-CAF6-453C-A5A0-BB06B301B680}" presName="rootComposite" presStyleCnt="0"/>
      <dgm:spPr/>
    </dgm:pt>
    <dgm:pt modelId="{F35137A6-8642-2246-80A7-89F91842EF69}" type="pres">
      <dgm:prSet presAssocID="{BAB20338-CAF6-453C-A5A0-BB06B301B680}" presName="rootText" presStyleLbl="node1" presStyleIdx="0" presStyleCnt="5" custScaleX="113820" custScaleY="139146"/>
      <dgm:spPr/>
    </dgm:pt>
    <dgm:pt modelId="{520094FB-F0B4-7443-AAFD-05CCF91590F3}" type="pres">
      <dgm:prSet presAssocID="{BAB20338-CAF6-453C-A5A0-BB06B301B680}" presName="rootConnector" presStyleLbl="node1" presStyleIdx="0" presStyleCnt="5"/>
      <dgm:spPr/>
    </dgm:pt>
    <dgm:pt modelId="{ACEC6716-40E7-A540-A2F1-BF0C6772B9A7}" type="pres">
      <dgm:prSet presAssocID="{BAB20338-CAF6-453C-A5A0-BB06B301B680}" presName="childShape" presStyleCnt="0"/>
      <dgm:spPr/>
    </dgm:pt>
    <dgm:pt modelId="{7AD56E97-68A7-0947-A7A6-70703F4A6902}" type="pres">
      <dgm:prSet presAssocID="{8DBEEDBB-15B3-4B0B-A84F-EFD51BE0A7B3}" presName="root" presStyleCnt="0"/>
      <dgm:spPr/>
    </dgm:pt>
    <dgm:pt modelId="{2CFCE4DF-A5A6-6C45-A032-752C145C2BD7}" type="pres">
      <dgm:prSet presAssocID="{8DBEEDBB-15B3-4B0B-A84F-EFD51BE0A7B3}" presName="rootComposite" presStyleCnt="0"/>
      <dgm:spPr/>
    </dgm:pt>
    <dgm:pt modelId="{6F09A804-CC9F-794F-BE55-89D1D35FAFE9}" type="pres">
      <dgm:prSet presAssocID="{8DBEEDBB-15B3-4B0B-A84F-EFD51BE0A7B3}" presName="rootText" presStyleLbl="node1" presStyleIdx="1" presStyleCnt="5" custScaleX="116977" custScaleY="142275"/>
      <dgm:spPr/>
    </dgm:pt>
    <dgm:pt modelId="{D6E92F52-2224-A247-AA83-F1179680A1D3}" type="pres">
      <dgm:prSet presAssocID="{8DBEEDBB-15B3-4B0B-A84F-EFD51BE0A7B3}" presName="rootConnector" presStyleLbl="node1" presStyleIdx="1" presStyleCnt="5"/>
      <dgm:spPr/>
    </dgm:pt>
    <dgm:pt modelId="{BC888642-4E36-4349-93DC-AF90968716D5}" type="pres">
      <dgm:prSet presAssocID="{8DBEEDBB-15B3-4B0B-A84F-EFD51BE0A7B3}" presName="childShape" presStyleCnt="0"/>
      <dgm:spPr/>
    </dgm:pt>
    <dgm:pt modelId="{075511F2-BFA9-AC42-B226-9E959C9BEB10}" type="pres">
      <dgm:prSet presAssocID="{58FA87C2-D661-4D4E-A719-CA7D25037231}" presName="root" presStyleCnt="0"/>
      <dgm:spPr/>
    </dgm:pt>
    <dgm:pt modelId="{A8763336-8864-264F-89D3-0D98AF57A6CD}" type="pres">
      <dgm:prSet presAssocID="{58FA87C2-D661-4D4E-A719-CA7D25037231}" presName="rootComposite" presStyleCnt="0"/>
      <dgm:spPr/>
    </dgm:pt>
    <dgm:pt modelId="{A5FC01FD-B1FE-E245-A474-7CCEC7A105B9}" type="pres">
      <dgm:prSet presAssocID="{58FA87C2-D661-4D4E-A719-CA7D25037231}" presName="rootText" presStyleLbl="node1" presStyleIdx="2" presStyleCnt="5" custScaleX="120888" custScaleY="134973"/>
      <dgm:spPr/>
    </dgm:pt>
    <dgm:pt modelId="{D28210A8-BB89-0242-94B9-47C8D90C6FDE}" type="pres">
      <dgm:prSet presAssocID="{58FA87C2-D661-4D4E-A719-CA7D25037231}" presName="rootConnector" presStyleLbl="node1" presStyleIdx="2" presStyleCnt="5"/>
      <dgm:spPr/>
    </dgm:pt>
    <dgm:pt modelId="{2484007C-CA56-9C43-8932-343925E93A9C}" type="pres">
      <dgm:prSet presAssocID="{58FA87C2-D661-4D4E-A719-CA7D25037231}" presName="childShape" presStyleCnt="0"/>
      <dgm:spPr/>
    </dgm:pt>
    <dgm:pt modelId="{43017CB7-A6FA-9141-8796-CEDBD21A2C45}" type="pres">
      <dgm:prSet presAssocID="{D04A40EA-1BAE-48CE-9852-1CD2407CE65B}" presName="root" presStyleCnt="0"/>
      <dgm:spPr/>
    </dgm:pt>
    <dgm:pt modelId="{BCC2D0AE-DCB8-BF48-B36A-343BED6E3251}" type="pres">
      <dgm:prSet presAssocID="{D04A40EA-1BAE-48CE-9852-1CD2407CE65B}" presName="rootComposite" presStyleCnt="0"/>
      <dgm:spPr/>
    </dgm:pt>
    <dgm:pt modelId="{F7617A7E-6254-1F40-9332-8C9B62E6E0F6}" type="pres">
      <dgm:prSet presAssocID="{D04A40EA-1BAE-48CE-9852-1CD2407CE65B}" presName="rootText" presStyleLbl="node1" presStyleIdx="3" presStyleCnt="5" custScaleX="125692" custScaleY="139487"/>
      <dgm:spPr/>
    </dgm:pt>
    <dgm:pt modelId="{2EDAE15F-830F-7C4E-9254-D08FB6D6592D}" type="pres">
      <dgm:prSet presAssocID="{D04A40EA-1BAE-48CE-9852-1CD2407CE65B}" presName="rootConnector" presStyleLbl="node1" presStyleIdx="3" presStyleCnt="5"/>
      <dgm:spPr/>
    </dgm:pt>
    <dgm:pt modelId="{73F42F51-35D3-9B40-B247-D568BA0C21FD}" type="pres">
      <dgm:prSet presAssocID="{D04A40EA-1BAE-48CE-9852-1CD2407CE65B}" presName="childShape" presStyleCnt="0"/>
      <dgm:spPr/>
    </dgm:pt>
    <dgm:pt modelId="{C8275A82-2859-1B45-8FDE-389E48DDB2D2}" type="pres">
      <dgm:prSet presAssocID="{7B7D57F4-A276-4139-ABBE-15EA059C427D}" presName="root" presStyleCnt="0"/>
      <dgm:spPr/>
    </dgm:pt>
    <dgm:pt modelId="{55AF7D51-CF48-BE45-8E54-9531F0A0FB2C}" type="pres">
      <dgm:prSet presAssocID="{7B7D57F4-A276-4139-ABBE-15EA059C427D}" presName="rootComposite" presStyleCnt="0"/>
      <dgm:spPr/>
    </dgm:pt>
    <dgm:pt modelId="{8A7A4080-DF28-E949-B008-D48E32BFBA0E}" type="pres">
      <dgm:prSet presAssocID="{7B7D57F4-A276-4139-ABBE-15EA059C427D}" presName="rootText" presStyleLbl="node1" presStyleIdx="4" presStyleCnt="5" custScaleX="123747" custScaleY="145029"/>
      <dgm:spPr/>
    </dgm:pt>
    <dgm:pt modelId="{F2110DFB-76FC-914A-A99C-5A3F26964FEB}" type="pres">
      <dgm:prSet presAssocID="{7B7D57F4-A276-4139-ABBE-15EA059C427D}" presName="rootConnector" presStyleLbl="node1" presStyleIdx="4" presStyleCnt="5"/>
      <dgm:spPr/>
    </dgm:pt>
    <dgm:pt modelId="{1A7FCDA0-5FDF-4643-8024-15900E665BE3}" type="pres">
      <dgm:prSet presAssocID="{7B7D57F4-A276-4139-ABBE-15EA059C427D}" presName="childShape" presStyleCnt="0"/>
      <dgm:spPr/>
    </dgm:pt>
    <dgm:pt modelId="{8ADF1DF0-D929-FA42-A077-C73203653A71}" type="pres">
      <dgm:prSet presAssocID="{4E9C5E64-59FD-435B-8ECB-B207466660E2}" presName="Name13" presStyleLbl="parChTrans1D2" presStyleIdx="0" presStyleCnt="1"/>
      <dgm:spPr/>
    </dgm:pt>
    <dgm:pt modelId="{783567AC-4274-B64E-83DD-7BB00B02B7DA}" type="pres">
      <dgm:prSet presAssocID="{01277EA1-A68A-4F73-9E88-91EA0D69A893}" presName="childText" presStyleLbl="bgAcc1" presStyleIdx="0" presStyleCnt="1" custScaleX="117184" custScaleY="149996">
        <dgm:presLayoutVars>
          <dgm:bulletEnabled val="1"/>
        </dgm:presLayoutVars>
      </dgm:prSet>
      <dgm:spPr/>
    </dgm:pt>
  </dgm:ptLst>
  <dgm:cxnLst>
    <dgm:cxn modelId="{F3B2321D-3602-BF4A-9B57-A800ADE67DB2}" type="presOf" srcId="{58FA87C2-D661-4D4E-A719-CA7D25037231}" destId="{A5FC01FD-B1FE-E245-A474-7CCEC7A105B9}" srcOrd="0" destOrd="0" presId="urn:microsoft.com/office/officeart/2005/8/layout/hierarchy3"/>
    <dgm:cxn modelId="{E4891E28-C72F-034E-892B-76E6AE10D4A9}" type="presOf" srcId="{7B7D57F4-A276-4139-ABBE-15EA059C427D}" destId="{F2110DFB-76FC-914A-A99C-5A3F26964FEB}" srcOrd="1" destOrd="0" presId="urn:microsoft.com/office/officeart/2005/8/layout/hierarchy3"/>
    <dgm:cxn modelId="{49869641-EB47-8343-BBBD-8560012A4A43}" type="presOf" srcId="{D04A40EA-1BAE-48CE-9852-1CD2407CE65B}" destId="{F7617A7E-6254-1F40-9332-8C9B62E6E0F6}" srcOrd="0" destOrd="0" presId="urn:microsoft.com/office/officeart/2005/8/layout/hierarchy3"/>
    <dgm:cxn modelId="{2A1BAE4B-BC2C-F04B-ACCF-D1714378094A}" type="presOf" srcId="{BAB20338-CAF6-453C-A5A0-BB06B301B680}" destId="{F35137A6-8642-2246-80A7-89F91842EF69}" srcOrd="0" destOrd="0" presId="urn:microsoft.com/office/officeart/2005/8/layout/hierarchy3"/>
    <dgm:cxn modelId="{255E8E4D-97E5-477C-950F-9FB996822027}" srcId="{73A8F0C2-2222-4F4F-B5E6-80282D850C0B}" destId="{D04A40EA-1BAE-48CE-9852-1CD2407CE65B}" srcOrd="3" destOrd="0" parTransId="{7D923613-D7D1-456C-B535-A9EFD7176D66}" sibTransId="{2EBEBB27-DEE4-4E77-BC06-B6D1436F251B}"/>
    <dgm:cxn modelId="{CDBEA24E-92D6-F84A-B47E-CC8F867C0FB5}" type="presOf" srcId="{D04A40EA-1BAE-48CE-9852-1CD2407CE65B}" destId="{2EDAE15F-830F-7C4E-9254-D08FB6D6592D}" srcOrd="1" destOrd="0" presId="urn:microsoft.com/office/officeart/2005/8/layout/hierarchy3"/>
    <dgm:cxn modelId="{2F27FC4F-49DE-4E42-9EC8-41E9D37E5EB0}" type="presOf" srcId="{4E9C5E64-59FD-435B-8ECB-B207466660E2}" destId="{8ADF1DF0-D929-FA42-A077-C73203653A71}" srcOrd="0" destOrd="0" presId="urn:microsoft.com/office/officeart/2005/8/layout/hierarchy3"/>
    <dgm:cxn modelId="{0F410967-EDDA-184C-B950-BD59F362BECB}" type="presOf" srcId="{7B7D57F4-A276-4139-ABBE-15EA059C427D}" destId="{8A7A4080-DF28-E949-B008-D48E32BFBA0E}" srcOrd="0" destOrd="0" presId="urn:microsoft.com/office/officeart/2005/8/layout/hierarchy3"/>
    <dgm:cxn modelId="{44337268-BBF0-47BB-8E95-5CF02B53E048}" srcId="{73A8F0C2-2222-4F4F-B5E6-80282D850C0B}" destId="{8DBEEDBB-15B3-4B0B-A84F-EFD51BE0A7B3}" srcOrd="1" destOrd="0" parTransId="{6AA46FCD-8E3D-4418-A192-0F52F0FF5C07}" sibTransId="{3CF09A47-E9DE-42BA-8C23-B8FD0F4FD7B8}"/>
    <dgm:cxn modelId="{EA5CBB68-E118-914D-B4A5-9C9B1594977F}" type="presOf" srcId="{BAB20338-CAF6-453C-A5A0-BB06B301B680}" destId="{520094FB-F0B4-7443-AAFD-05CCF91590F3}" srcOrd="1" destOrd="0" presId="urn:microsoft.com/office/officeart/2005/8/layout/hierarchy3"/>
    <dgm:cxn modelId="{21D86579-7461-4849-A48D-CB5CD86F6BA5}" type="presOf" srcId="{8DBEEDBB-15B3-4B0B-A84F-EFD51BE0A7B3}" destId="{D6E92F52-2224-A247-AA83-F1179680A1D3}" srcOrd="1" destOrd="0" presId="urn:microsoft.com/office/officeart/2005/8/layout/hierarchy3"/>
    <dgm:cxn modelId="{3504BE7A-749D-4FDB-B07D-8A86D7EDACA4}" srcId="{73A8F0C2-2222-4F4F-B5E6-80282D850C0B}" destId="{7B7D57F4-A276-4139-ABBE-15EA059C427D}" srcOrd="4" destOrd="0" parTransId="{121AEC48-06D3-4113-B8B0-0E0E1DCE0764}" sibTransId="{1476B8CE-1955-4B26-8B72-B177460E6CA3}"/>
    <dgm:cxn modelId="{A7544385-412F-492F-B170-3EC7CEC0DFAB}" srcId="{7B7D57F4-A276-4139-ABBE-15EA059C427D}" destId="{01277EA1-A68A-4F73-9E88-91EA0D69A893}" srcOrd="0" destOrd="0" parTransId="{4E9C5E64-59FD-435B-8ECB-B207466660E2}" sibTransId="{B6DCC71A-F6A0-4934-A530-AE364A289341}"/>
    <dgm:cxn modelId="{8241559D-131C-4024-8E6D-AD9DF95D4DE1}" srcId="{73A8F0C2-2222-4F4F-B5E6-80282D850C0B}" destId="{58FA87C2-D661-4D4E-A719-CA7D25037231}" srcOrd="2" destOrd="0" parTransId="{AC80244F-AD02-4C65-B216-2771D889560B}" sibTransId="{B58B26A9-CB9B-4E59-9DD5-F3BB3CEC3C6F}"/>
    <dgm:cxn modelId="{CF7615A3-1953-AB4E-8836-90E1E9B58BAF}" type="presOf" srcId="{8DBEEDBB-15B3-4B0B-A84F-EFD51BE0A7B3}" destId="{6F09A804-CC9F-794F-BE55-89D1D35FAFE9}" srcOrd="0" destOrd="0" presId="urn:microsoft.com/office/officeart/2005/8/layout/hierarchy3"/>
    <dgm:cxn modelId="{0A5141D8-2430-F646-83E3-8BDA5675B331}" type="presOf" srcId="{58FA87C2-D661-4D4E-A719-CA7D25037231}" destId="{D28210A8-BB89-0242-94B9-47C8D90C6FDE}" srcOrd="1" destOrd="0" presId="urn:microsoft.com/office/officeart/2005/8/layout/hierarchy3"/>
    <dgm:cxn modelId="{B82A81E4-F731-FF40-B82A-42BDAF45F4E3}" type="presOf" srcId="{01277EA1-A68A-4F73-9E88-91EA0D69A893}" destId="{783567AC-4274-B64E-83DD-7BB00B02B7DA}" srcOrd="0" destOrd="0" presId="urn:microsoft.com/office/officeart/2005/8/layout/hierarchy3"/>
    <dgm:cxn modelId="{5B1511ED-D236-4A51-8181-A402FC2EDC3B}" srcId="{73A8F0C2-2222-4F4F-B5E6-80282D850C0B}" destId="{BAB20338-CAF6-453C-A5A0-BB06B301B680}" srcOrd="0" destOrd="0" parTransId="{96D61845-DD4F-4FC2-AE3B-691387E9828D}" sibTransId="{229F5455-8B66-4188-BE0A-07D82D2BEF77}"/>
    <dgm:cxn modelId="{494B89FA-5763-1E4A-A0E5-BE85E6498471}" type="presOf" srcId="{73A8F0C2-2222-4F4F-B5E6-80282D850C0B}" destId="{32D750A5-7A7D-8546-A4DC-1E1651BD7C83}" srcOrd="0" destOrd="0" presId="urn:microsoft.com/office/officeart/2005/8/layout/hierarchy3"/>
    <dgm:cxn modelId="{BE7E9387-2C7B-1345-A423-D00FC9BB3DFF}" type="presParOf" srcId="{32D750A5-7A7D-8546-A4DC-1E1651BD7C83}" destId="{B2A0A538-A6AD-954B-ACB5-AAE70911FF51}" srcOrd="0" destOrd="0" presId="urn:microsoft.com/office/officeart/2005/8/layout/hierarchy3"/>
    <dgm:cxn modelId="{D5D01D88-B5C3-E142-81A3-5C1152B4D83F}" type="presParOf" srcId="{B2A0A538-A6AD-954B-ACB5-AAE70911FF51}" destId="{408F16C3-A249-0F45-AA19-4E320BF0929F}" srcOrd="0" destOrd="0" presId="urn:microsoft.com/office/officeart/2005/8/layout/hierarchy3"/>
    <dgm:cxn modelId="{60AFB010-9821-D643-8144-C071F308E61C}" type="presParOf" srcId="{408F16C3-A249-0F45-AA19-4E320BF0929F}" destId="{F35137A6-8642-2246-80A7-89F91842EF69}" srcOrd="0" destOrd="0" presId="urn:microsoft.com/office/officeart/2005/8/layout/hierarchy3"/>
    <dgm:cxn modelId="{B6D66273-423A-784B-9F67-F3AB08597FDF}" type="presParOf" srcId="{408F16C3-A249-0F45-AA19-4E320BF0929F}" destId="{520094FB-F0B4-7443-AAFD-05CCF91590F3}" srcOrd="1" destOrd="0" presId="urn:microsoft.com/office/officeart/2005/8/layout/hierarchy3"/>
    <dgm:cxn modelId="{CF3A939C-CDEA-C24B-A61D-87953640A990}" type="presParOf" srcId="{B2A0A538-A6AD-954B-ACB5-AAE70911FF51}" destId="{ACEC6716-40E7-A540-A2F1-BF0C6772B9A7}" srcOrd="1" destOrd="0" presId="urn:microsoft.com/office/officeart/2005/8/layout/hierarchy3"/>
    <dgm:cxn modelId="{E9DB3199-9C43-934E-88DC-AD1424DC3EDF}" type="presParOf" srcId="{32D750A5-7A7D-8546-A4DC-1E1651BD7C83}" destId="{7AD56E97-68A7-0947-A7A6-70703F4A6902}" srcOrd="1" destOrd="0" presId="urn:microsoft.com/office/officeart/2005/8/layout/hierarchy3"/>
    <dgm:cxn modelId="{D9401E55-B600-2044-B8B3-E488D9E1A955}" type="presParOf" srcId="{7AD56E97-68A7-0947-A7A6-70703F4A6902}" destId="{2CFCE4DF-A5A6-6C45-A032-752C145C2BD7}" srcOrd="0" destOrd="0" presId="urn:microsoft.com/office/officeart/2005/8/layout/hierarchy3"/>
    <dgm:cxn modelId="{721A7CF5-B1CD-C74F-9C12-CBB548F9D095}" type="presParOf" srcId="{2CFCE4DF-A5A6-6C45-A032-752C145C2BD7}" destId="{6F09A804-CC9F-794F-BE55-89D1D35FAFE9}" srcOrd="0" destOrd="0" presId="urn:microsoft.com/office/officeart/2005/8/layout/hierarchy3"/>
    <dgm:cxn modelId="{70A07552-C697-4141-AE93-9C12CD9657A7}" type="presParOf" srcId="{2CFCE4DF-A5A6-6C45-A032-752C145C2BD7}" destId="{D6E92F52-2224-A247-AA83-F1179680A1D3}" srcOrd="1" destOrd="0" presId="urn:microsoft.com/office/officeart/2005/8/layout/hierarchy3"/>
    <dgm:cxn modelId="{64D994B2-42B7-B244-B3B3-667E891EAA04}" type="presParOf" srcId="{7AD56E97-68A7-0947-A7A6-70703F4A6902}" destId="{BC888642-4E36-4349-93DC-AF90968716D5}" srcOrd="1" destOrd="0" presId="urn:microsoft.com/office/officeart/2005/8/layout/hierarchy3"/>
    <dgm:cxn modelId="{3A46BCE1-78BC-F54E-A084-A7D743129883}" type="presParOf" srcId="{32D750A5-7A7D-8546-A4DC-1E1651BD7C83}" destId="{075511F2-BFA9-AC42-B226-9E959C9BEB10}" srcOrd="2" destOrd="0" presId="urn:microsoft.com/office/officeart/2005/8/layout/hierarchy3"/>
    <dgm:cxn modelId="{EF37A853-FC48-0248-80E1-8B082CB1948E}" type="presParOf" srcId="{075511F2-BFA9-AC42-B226-9E959C9BEB10}" destId="{A8763336-8864-264F-89D3-0D98AF57A6CD}" srcOrd="0" destOrd="0" presId="urn:microsoft.com/office/officeart/2005/8/layout/hierarchy3"/>
    <dgm:cxn modelId="{23EAEC4A-7066-F24A-99A7-A1ECD8B40152}" type="presParOf" srcId="{A8763336-8864-264F-89D3-0D98AF57A6CD}" destId="{A5FC01FD-B1FE-E245-A474-7CCEC7A105B9}" srcOrd="0" destOrd="0" presId="urn:microsoft.com/office/officeart/2005/8/layout/hierarchy3"/>
    <dgm:cxn modelId="{A15E23D2-D93C-7C4E-81FD-EEE264BFF02C}" type="presParOf" srcId="{A8763336-8864-264F-89D3-0D98AF57A6CD}" destId="{D28210A8-BB89-0242-94B9-47C8D90C6FDE}" srcOrd="1" destOrd="0" presId="urn:microsoft.com/office/officeart/2005/8/layout/hierarchy3"/>
    <dgm:cxn modelId="{AF489E86-112D-F54E-846A-25C5B27C53E8}" type="presParOf" srcId="{075511F2-BFA9-AC42-B226-9E959C9BEB10}" destId="{2484007C-CA56-9C43-8932-343925E93A9C}" srcOrd="1" destOrd="0" presId="urn:microsoft.com/office/officeart/2005/8/layout/hierarchy3"/>
    <dgm:cxn modelId="{559B07C8-E55F-6A43-A5F6-C84428D99012}" type="presParOf" srcId="{32D750A5-7A7D-8546-A4DC-1E1651BD7C83}" destId="{43017CB7-A6FA-9141-8796-CEDBD21A2C45}" srcOrd="3" destOrd="0" presId="urn:microsoft.com/office/officeart/2005/8/layout/hierarchy3"/>
    <dgm:cxn modelId="{BB29D3E7-AE3E-8D40-807F-D7CC86A39B4B}" type="presParOf" srcId="{43017CB7-A6FA-9141-8796-CEDBD21A2C45}" destId="{BCC2D0AE-DCB8-BF48-B36A-343BED6E3251}" srcOrd="0" destOrd="0" presId="urn:microsoft.com/office/officeart/2005/8/layout/hierarchy3"/>
    <dgm:cxn modelId="{DABFD369-62D1-9347-AE4F-30F2FBAE364F}" type="presParOf" srcId="{BCC2D0AE-DCB8-BF48-B36A-343BED6E3251}" destId="{F7617A7E-6254-1F40-9332-8C9B62E6E0F6}" srcOrd="0" destOrd="0" presId="urn:microsoft.com/office/officeart/2005/8/layout/hierarchy3"/>
    <dgm:cxn modelId="{11E588E1-9FFF-864C-965E-ACC329F1EDA4}" type="presParOf" srcId="{BCC2D0AE-DCB8-BF48-B36A-343BED6E3251}" destId="{2EDAE15F-830F-7C4E-9254-D08FB6D6592D}" srcOrd="1" destOrd="0" presId="urn:microsoft.com/office/officeart/2005/8/layout/hierarchy3"/>
    <dgm:cxn modelId="{0E4A1313-3A06-9D4C-8BB7-080DB7F29F06}" type="presParOf" srcId="{43017CB7-A6FA-9141-8796-CEDBD21A2C45}" destId="{73F42F51-35D3-9B40-B247-D568BA0C21FD}" srcOrd="1" destOrd="0" presId="urn:microsoft.com/office/officeart/2005/8/layout/hierarchy3"/>
    <dgm:cxn modelId="{E245EE23-8F3A-3743-AF09-4AA53532DD2E}" type="presParOf" srcId="{32D750A5-7A7D-8546-A4DC-1E1651BD7C83}" destId="{C8275A82-2859-1B45-8FDE-389E48DDB2D2}" srcOrd="4" destOrd="0" presId="urn:microsoft.com/office/officeart/2005/8/layout/hierarchy3"/>
    <dgm:cxn modelId="{F6F5CA5C-2CCC-1A43-AE3A-747769C08158}" type="presParOf" srcId="{C8275A82-2859-1B45-8FDE-389E48DDB2D2}" destId="{55AF7D51-CF48-BE45-8E54-9531F0A0FB2C}" srcOrd="0" destOrd="0" presId="urn:microsoft.com/office/officeart/2005/8/layout/hierarchy3"/>
    <dgm:cxn modelId="{B31F2BBE-3CE9-944A-A0AA-8F936631FBC7}" type="presParOf" srcId="{55AF7D51-CF48-BE45-8E54-9531F0A0FB2C}" destId="{8A7A4080-DF28-E949-B008-D48E32BFBA0E}" srcOrd="0" destOrd="0" presId="urn:microsoft.com/office/officeart/2005/8/layout/hierarchy3"/>
    <dgm:cxn modelId="{93618804-B7E6-F140-8520-B5E16B2A02E5}" type="presParOf" srcId="{55AF7D51-CF48-BE45-8E54-9531F0A0FB2C}" destId="{F2110DFB-76FC-914A-A99C-5A3F26964FEB}" srcOrd="1" destOrd="0" presId="urn:microsoft.com/office/officeart/2005/8/layout/hierarchy3"/>
    <dgm:cxn modelId="{B440CACC-EDA2-8E49-8AE3-CF46914D0B74}" type="presParOf" srcId="{C8275A82-2859-1B45-8FDE-389E48DDB2D2}" destId="{1A7FCDA0-5FDF-4643-8024-15900E665BE3}" srcOrd="1" destOrd="0" presId="urn:microsoft.com/office/officeart/2005/8/layout/hierarchy3"/>
    <dgm:cxn modelId="{739B4983-0E6B-534A-B203-13AB95C2CBD6}" type="presParOf" srcId="{1A7FCDA0-5FDF-4643-8024-15900E665BE3}" destId="{8ADF1DF0-D929-FA42-A077-C73203653A71}" srcOrd="0" destOrd="0" presId="urn:microsoft.com/office/officeart/2005/8/layout/hierarchy3"/>
    <dgm:cxn modelId="{3109ABF9-985E-F34F-9E10-DC39215082CA}" type="presParOf" srcId="{1A7FCDA0-5FDF-4643-8024-15900E665BE3}" destId="{783567AC-4274-B64E-83DD-7BB00B02B7D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BF1E7-56C4-4E2E-9753-87D5935BD00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E646960-69FD-42DC-8F76-B825B8559C2A}">
      <dgm:prSet/>
      <dgm:spPr/>
      <dgm:t>
        <a:bodyPr/>
        <a:lstStyle/>
        <a:p>
          <a:r>
            <a:rPr lang="en-US"/>
            <a:t>Removed “Register” page</a:t>
          </a:r>
        </a:p>
      </dgm:t>
    </dgm:pt>
    <dgm:pt modelId="{D55AE9E3-8427-4088-8B46-DBB8D483B4BA}" type="parTrans" cxnId="{FE86C444-67E2-47B9-804E-148C899BF5AB}">
      <dgm:prSet/>
      <dgm:spPr/>
      <dgm:t>
        <a:bodyPr/>
        <a:lstStyle/>
        <a:p>
          <a:endParaRPr lang="en-US"/>
        </a:p>
      </dgm:t>
    </dgm:pt>
    <dgm:pt modelId="{95DA799F-597A-453E-AFC5-BD81D275CD2D}" type="sibTrans" cxnId="{FE86C444-67E2-47B9-804E-148C899BF5AB}">
      <dgm:prSet/>
      <dgm:spPr/>
      <dgm:t>
        <a:bodyPr/>
        <a:lstStyle/>
        <a:p>
          <a:endParaRPr lang="en-US"/>
        </a:p>
      </dgm:t>
    </dgm:pt>
    <dgm:pt modelId="{019E14C0-D6D4-4F05-BD1E-274BDEF5B88D}">
      <dgm:prSet/>
      <dgm:spPr/>
      <dgm:t>
        <a:bodyPr/>
        <a:lstStyle/>
        <a:p>
          <a:r>
            <a:rPr lang="en-US"/>
            <a:t>Added more to the appbar</a:t>
          </a:r>
        </a:p>
      </dgm:t>
    </dgm:pt>
    <dgm:pt modelId="{76812E3C-C4BF-486F-972F-9B23AA55D87A}" type="parTrans" cxnId="{1BAACF45-7B24-4D98-8CA0-7608F15D090F}">
      <dgm:prSet/>
      <dgm:spPr/>
      <dgm:t>
        <a:bodyPr/>
        <a:lstStyle/>
        <a:p>
          <a:endParaRPr lang="en-US"/>
        </a:p>
      </dgm:t>
    </dgm:pt>
    <dgm:pt modelId="{536144B0-021E-4147-BA7A-30D0D05DA62C}" type="sibTrans" cxnId="{1BAACF45-7B24-4D98-8CA0-7608F15D090F}">
      <dgm:prSet/>
      <dgm:spPr/>
      <dgm:t>
        <a:bodyPr/>
        <a:lstStyle/>
        <a:p>
          <a:endParaRPr lang="en-US"/>
        </a:p>
      </dgm:t>
    </dgm:pt>
    <dgm:pt modelId="{54DA69A2-F68E-4AD2-BD13-86C69532041F}">
      <dgm:prSet/>
      <dgm:spPr/>
      <dgm:t>
        <a:bodyPr/>
        <a:lstStyle/>
        <a:p>
          <a:r>
            <a:rPr lang="en-US"/>
            <a:t>Editable calendar component implementation</a:t>
          </a:r>
        </a:p>
      </dgm:t>
    </dgm:pt>
    <dgm:pt modelId="{3F254E69-74C6-4848-A886-E42422EF4FC2}" type="parTrans" cxnId="{6B8F6982-A3C7-41C0-AC71-55A4999957D5}">
      <dgm:prSet/>
      <dgm:spPr/>
      <dgm:t>
        <a:bodyPr/>
        <a:lstStyle/>
        <a:p>
          <a:endParaRPr lang="en-US"/>
        </a:p>
      </dgm:t>
    </dgm:pt>
    <dgm:pt modelId="{F31519A6-F4FE-4504-A8B1-632E928542A2}" type="sibTrans" cxnId="{6B8F6982-A3C7-41C0-AC71-55A4999957D5}">
      <dgm:prSet/>
      <dgm:spPr/>
      <dgm:t>
        <a:bodyPr/>
        <a:lstStyle/>
        <a:p>
          <a:endParaRPr lang="en-US"/>
        </a:p>
      </dgm:t>
    </dgm:pt>
    <dgm:pt modelId="{0DDA9708-2534-4557-8A92-EBD1FA64DC3D}">
      <dgm:prSet/>
      <dgm:spPr/>
      <dgm:t>
        <a:bodyPr/>
        <a:lstStyle/>
        <a:p>
          <a:r>
            <a:rPr lang="en-US"/>
            <a:t>Dark mode switch</a:t>
          </a:r>
        </a:p>
      </dgm:t>
    </dgm:pt>
    <dgm:pt modelId="{1535E2E0-2850-4565-A55D-745D720CA0FE}" type="parTrans" cxnId="{AB71A55A-712F-450A-A3E8-69F91E59A7C4}">
      <dgm:prSet/>
      <dgm:spPr/>
      <dgm:t>
        <a:bodyPr/>
        <a:lstStyle/>
        <a:p>
          <a:endParaRPr lang="en-US"/>
        </a:p>
      </dgm:t>
    </dgm:pt>
    <dgm:pt modelId="{58E54B3C-E0F9-46FB-9721-D9257FBE51EE}" type="sibTrans" cxnId="{AB71A55A-712F-450A-A3E8-69F91E59A7C4}">
      <dgm:prSet/>
      <dgm:spPr/>
      <dgm:t>
        <a:bodyPr/>
        <a:lstStyle/>
        <a:p>
          <a:endParaRPr lang="en-US"/>
        </a:p>
      </dgm:t>
    </dgm:pt>
    <dgm:pt modelId="{F4BBDDF0-700A-0C4D-8F6E-9DB2C5BD98E4}" type="pres">
      <dgm:prSet presAssocID="{BDDBF1E7-56C4-4E2E-9753-87D5935BD00A}" presName="linear" presStyleCnt="0">
        <dgm:presLayoutVars>
          <dgm:animLvl val="lvl"/>
          <dgm:resizeHandles val="exact"/>
        </dgm:presLayoutVars>
      </dgm:prSet>
      <dgm:spPr/>
    </dgm:pt>
    <dgm:pt modelId="{582EB974-A40B-584F-92DF-502B993BD48B}" type="pres">
      <dgm:prSet presAssocID="{EE646960-69FD-42DC-8F76-B825B8559C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5CB8E2-0FA7-D549-A035-B51EE8048732}" type="pres">
      <dgm:prSet presAssocID="{95DA799F-597A-453E-AFC5-BD81D275CD2D}" presName="spacer" presStyleCnt="0"/>
      <dgm:spPr/>
    </dgm:pt>
    <dgm:pt modelId="{AD51BB4F-D31E-E24B-A151-530552378ED8}" type="pres">
      <dgm:prSet presAssocID="{019E14C0-D6D4-4F05-BD1E-274BDEF5B8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7B1597-80B8-1F49-A951-C159E244F131}" type="pres">
      <dgm:prSet presAssocID="{536144B0-021E-4147-BA7A-30D0D05DA62C}" presName="spacer" presStyleCnt="0"/>
      <dgm:spPr/>
    </dgm:pt>
    <dgm:pt modelId="{971F0367-50B1-B940-8666-79F1BAD386BC}" type="pres">
      <dgm:prSet presAssocID="{54DA69A2-F68E-4AD2-BD13-86C6953204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47FD77-6ABD-EE41-B663-1AC0300D0FCC}" type="pres">
      <dgm:prSet presAssocID="{F31519A6-F4FE-4504-A8B1-632E928542A2}" presName="spacer" presStyleCnt="0"/>
      <dgm:spPr/>
    </dgm:pt>
    <dgm:pt modelId="{C8A6E33D-986E-9643-8EE1-715069DCED51}" type="pres">
      <dgm:prSet presAssocID="{0DDA9708-2534-4557-8A92-EBD1FA64DC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86C444-67E2-47B9-804E-148C899BF5AB}" srcId="{BDDBF1E7-56C4-4E2E-9753-87D5935BD00A}" destId="{EE646960-69FD-42DC-8F76-B825B8559C2A}" srcOrd="0" destOrd="0" parTransId="{D55AE9E3-8427-4088-8B46-DBB8D483B4BA}" sibTransId="{95DA799F-597A-453E-AFC5-BD81D275CD2D}"/>
    <dgm:cxn modelId="{1BAACF45-7B24-4D98-8CA0-7608F15D090F}" srcId="{BDDBF1E7-56C4-4E2E-9753-87D5935BD00A}" destId="{019E14C0-D6D4-4F05-BD1E-274BDEF5B88D}" srcOrd="1" destOrd="0" parTransId="{76812E3C-C4BF-486F-972F-9B23AA55D87A}" sibTransId="{536144B0-021E-4147-BA7A-30D0D05DA62C}"/>
    <dgm:cxn modelId="{AB71A55A-712F-450A-A3E8-69F91E59A7C4}" srcId="{BDDBF1E7-56C4-4E2E-9753-87D5935BD00A}" destId="{0DDA9708-2534-4557-8A92-EBD1FA64DC3D}" srcOrd="3" destOrd="0" parTransId="{1535E2E0-2850-4565-A55D-745D720CA0FE}" sibTransId="{58E54B3C-E0F9-46FB-9721-D9257FBE51EE}"/>
    <dgm:cxn modelId="{6B8F6982-A3C7-41C0-AC71-55A4999957D5}" srcId="{BDDBF1E7-56C4-4E2E-9753-87D5935BD00A}" destId="{54DA69A2-F68E-4AD2-BD13-86C69532041F}" srcOrd="2" destOrd="0" parTransId="{3F254E69-74C6-4848-A886-E42422EF4FC2}" sibTransId="{F31519A6-F4FE-4504-A8B1-632E928542A2}"/>
    <dgm:cxn modelId="{A7DBC78D-21E4-0943-B72F-44F1DB8F6DA0}" type="presOf" srcId="{54DA69A2-F68E-4AD2-BD13-86C69532041F}" destId="{971F0367-50B1-B940-8666-79F1BAD386BC}" srcOrd="0" destOrd="0" presId="urn:microsoft.com/office/officeart/2005/8/layout/vList2"/>
    <dgm:cxn modelId="{843072A0-1FAF-2340-BCD5-7BB0461E0A33}" type="presOf" srcId="{EE646960-69FD-42DC-8F76-B825B8559C2A}" destId="{582EB974-A40B-584F-92DF-502B993BD48B}" srcOrd="0" destOrd="0" presId="urn:microsoft.com/office/officeart/2005/8/layout/vList2"/>
    <dgm:cxn modelId="{14120BAB-66E8-D74D-A03E-1FD354D13925}" type="presOf" srcId="{BDDBF1E7-56C4-4E2E-9753-87D5935BD00A}" destId="{F4BBDDF0-700A-0C4D-8F6E-9DB2C5BD98E4}" srcOrd="0" destOrd="0" presId="urn:microsoft.com/office/officeart/2005/8/layout/vList2"/>
    <dgm:cxn modelId="{C7E1C7BD-BDE8-4C46-A61F-0573D826488C}" type="presOf" srcId="{0DDA9708-2534-4557-8A92-EBD1FA64DC3D}" destId="{C8A6E33D-986E-9643-8EE1-715069DCED51}" srcOrd="0" destOrd="0" presId="urn:microsoft.com/office/officeart/2005/8/layout/vList2"/>
    <dgm:cxn modelId="{92B3EED8-0F37-D04F-884A-DFF45500740B}" type="presOf" srcId="{019E14C0-D6D4-4F05-BD1E-274BDEF5B88D}" destId="{AD51BB4F-D31E-E24B-A151-530552378ED8}" srcOrd="0" destOrd="0" presId="urn:microsoft.com/office/officeart/2005/8/layout/vList2"/>
    <dgm:cxn modelId="{6FBABE4C-B949-EC4B-8396-13C07356D35F}" type="presParOf" srcId="{F4BBDDF0-700A-0C4D-8F6E-9DB2C5BD98E4}" destId="{582EB974-A40B-584F-92DF-502B993BD48B}" srcOrd="0" destOrd="0" presId="urn:microsoft.com/office/officeart/2005/8/layout/vList2"/>
    <dgm:cxn modelId="{F1B566ED-4AB6-4042-91A1-611704A934BB}" type="presParOf" srcId="{F4BBDDF0-700A-0C4D-8F6E-9DB2C5BD98E4}" destId="{085CB8E2-0FA7-D549-A035-B51EE8048732}" srcOrd="1" destOrd="0" presId="urn:microsoft.com/office/officeart/2005/8/layout/vList2"/>
    <dgm:cxn modelId="{88D09C9E-BEB3-DA4B-9492-426F72DFA571}" type="presParOf" srcId="{F4BBDDF0-700A-0C4D-8F6E-9DB2C5BD98E4}" destId="{AD51BB4F-D31E-E24B-A151-530552378ED8}" srcOrd="2" destOrd="0" presId="urn:microsoft.com/office/officeart/2005/8/layout/vList2"/>
    <dgm:cxn modelId="{63A6B03E-EB36-4C4A-99EB-EA5C6F4CB049}" type="presParOf" srcId="{F4BBDDF0-700A-0C4D-8F6E-9DB2C5BD98E4}" destId="{867B1597-80B8-1F49-A951-C159E244F131}" srcOrd="3" destOrd="0" presId="urn:microsoft.com/office/officeart/2005/8/layout/vList2"/>
    <dgm:cxn modelId="{12E32444-ABAF-0C4F-98E2-B715F7024999}" type="presParOf" srcId="{F4BBDDF0-700A-0C4D-8F6E-9DB2C5BD98E4}" destId="{971F0367-50B1-B940-8666-79F1BAD386BC}" srcOrd="4" destOrd="0" presId="urn:microsoft.com/office/officeart/2005/8/layout/vList2"/>
    <dgm:cxn modelId="{4E8D7CBE-C6AE-B445-B6D3-E52382CE4579}" type="presParOf" srcId="{F4BBDDF0-700A-0C4D-8F6E-9DB2C5BD98E4}" destId="{DD47FD77-6ABD-EE41-B663-1AC0300D0FCC}" srcOrd="5" destOrd="0" presId="urn:microsoft.com/office/officeart/2005/8/layout/vList2"/>
    <dgm:cxn modelId="{230A595E-4870-2D49-B9AE-57BCBD22E1D7}" type="presParOf" srcId="{F4BBDDF0-700A-0C4D-8F6E-9DB2C5BD98E4}" destId="{C8A6E33D-986E-9643-8EE1-715069DCED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8F1C7D-5495-4085-9701-1053FC56C37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645B3F-88EB-49F0-B354-4823F0D3139A}">
      <dgm:prSet/>
      <dgm:spPr/>
      <dgm:t>
        <a:bodyPr/>
        <a:lstStyle/>
        <a:p>
          <a:pPr>
            <a:defRPr b="1"/>
          </a:pPr>
          <a:r>
            <a:rPr lang="en-US"/>
            <a:t>Moving auth.users to public.users in Supabase</a:t>
          </a:r>
        </a:p>
      </dgm:t>
    </dgm:pt>
    <dgm:pt modelId="{EDF94D18-AC3F-485A-953A-0EC1392F51B0}" type="parTrans" cxnId="{52D0FF8C-55BC-42EC-86F5-35AEABF8D8E3}">
      <dgm:prSet/>
      <dgm:spPr/>
      <dgm:t>
        <a:bodyPr/>
        <a:lstStyle/>
        <a:p>
          <a:endParaRPr lang="en-US"/>
        </a:p>
      </dgm:t>
    </dgm:pt>
    <dgm:pt modelId="{2EFA8AFA-3CD8-467D-8D18-E164821CD8CF}" type="sibTrans" cxnId="{52D0FF8C-55BC-42EC-86F5-35AEABF8D8E3}">
      <dgm:prSet/>
      <dgm:spPr/>
      <dgm:t>
        <a:bodyPr/>
        <a:lstStyle/>
        <a:p>
          <a:endParaRPr lang="en-US"/>
        </a:p>
      </dgm:t>
    </dgm:pt>
    <dgm:pt modelId="{8811FD6E-F8EF-42F0-A217-9C921322CBA4}">
      <dgm:prSet/>
      <dgm:spPr/>
      <dgm:t>
        <a:bodyPr/>
        <a:lstStyle/>
        <a:p>
          <a:pPr>
            <a:defRPr b="1"/>
          </a:pPr>
          <a:r>
            <a:rPr lang="en-US"/>
            <a:t>Inner Contact Page</a:t>
          </a:r>
        </a:p>
      </dgm:t>
    </dgm:pt>
    <dgm:pt modelId="{6C8C70BD-6B3E-4EA8-A367-DF8F00F99AC9}" type="parTrans" cxnId="{F4C0F521-1729-46E5-A568-79A8054472C7}">
      <dgm:prSet/>
      <dgm:spPr/>
      <dgm:t>
        <a:bodyPr/>
        <a:lstStyle/>
        <a:p>
          <a:endParaRPr lang="en-US"/>
        </a:p>
      </dgm:t>
    </dgm:pt>
    <dgm:pt modelId="{4B6ED04D-842F-4533-9696-D7165C192266}" type="sibTrans" cxnId="{F4C0F521-1729-46E5-A568-79A8054472C7}">
      <dgm:prSet/>
      <dgm:spPr/>
      <dgm:t>
        <a:bodyPr/>
        <a:lstStyle/>
        <a:p>
          <a:endParaRPr lang="en-US"/>
        </a:p>
      </dgm:t>
    </dgm:pt>
    <dgm:pt modelId="{E797ABFE-C19D-4698-8829-0FCC499F716D}">
      <dgm:prSet/>
      <dgm:spPr/>
      <dgm:t>
        <a:bodyPr/>
        <a:lstStyle/>
        <a:p>
          <a:r>
            <a:rPr lang="en-US" dirty="0"/>
            <a:t>Getting correct school information based on ”Users” and “Schools” table</a:t>
          </a:r>
        </a:p>
      </dgm:t>
    </dgm:pt>
    <dgm:pt modelId="{01B6016B-B7DE-42F1-BD81-FCB025B594F8}" type="parTrans" cxnId="{151F4FA8-3A64-48B4-82F0-DC0425B64899}">
      <dgm:prSet/>
      <dgm:spPr/>
      <dgm:t>
        <a:bodyPr/>
        <a:lstStyle/>
        <a:p>
          <a:endParaRPr lang="en-US"/>
        </a:p>
      </dgm:t>
    </dgm:pt>
    <dgm:pt modelId="{0A8C5A00-6DFB-4759-982D-FD77D6541335}" type="sibTrans" cxnId="{151F4FA8-3A64-48B4-82F0-DC0425B64899}">
      <dgm:prSet/>
      <dgm:spPr/>
      <dgm:t>
        <a:bodyPr/>
        <a:lstStyle/>
        <a:p>
          <a:endParaRPr lang="en-US"/>
        </a:p>
      </dgm:t>
    </dgm:pt>
    <dgm:pt modelId="{AEF99834-B989-49C3-A31F-4033A1E161AD}">
      <dgm:prSet/>
      <dgm:spPr/>
      <dgm:t>
        <a:bodyPr/>
        <a:lstStyle/>
        <a:p>
          <a:pPr>
            <a:defRPr b="1"/>
          </a:pPr>
          <a:r>
            <a:rPr lang="en-US"/>
            <a:t>Events Pages</a:t>
          </a:r>
        </a:p>
      </dgm:t>
    </dgm:pt>
    <dgm:pt modelId="{734BD8AA-F893-4A8B-81D7-4383A14336D9}" type="parTrans" cxnId="{24B8EAF3-876A-4569-9646-F18EA95FCE50}">
      <dgm:prSet/>
      <dgm:spPr/>
      <dgm:t>
        <a:bodyPr/>
        <a:lstStyle/>
        <a:p>
          <a:endParaRPr lang="en-US"/>
        </a:p>
      </dgm:t>
    </dgm:pt>
    <dgm:pt modelId="{474E93CA-8BC2-4FCC-B188-921832B7E59A}" type="sibTrans" cxnId="{24B8EAF3-876A-4569-9646-F18EA95FCE50}">
      <dgm:prSet/>
      <dgm:spPr/>
      <dgm:t>
        <a:bodyPr/>
        <a:lstStyle/>
        <a:p>
          <a:endParaRPr lang="en-US"/>
        </a:p>
      </dgm:t>
    </dgm:pt>
    <dgm:pt modelId="{0D2D51A0-054C-4F58-ABAF-37F3A19275F3}">
      <dgm:prSet/>
      <dgm:spPr/>
      <dgm:t>
        <a:bodyPr/>
        <a:lstStyle/>
        <a:p>
          <a:r>
            <a:rPr lang="en-US" dirty="0"/>
            <a:t>Formatting times correctly</a:t>
          </a:r>
        </a:p>
      </dgm:t>
    </dgm:pt>
    <dgm:pt modelId="{135D5734-5FA3-4C95-8326-FADD7A9F3480}" type="parTrans" cxnId="{0F35D8F9-5CBC-49F6-A34B-9F2F14B98036}">
      <dgm:prSet/>
      <dgm:spPr/>
      <dgm:t>
        <a:bodyPr/>
        <a:lstStyle/>
        <a:p>
          <a:endParaRPr lang="en-US"/>
        </a:p>
      </dgm:t>
    </dgm:pt>
    <dgm:pt modelId="{7DE791F9-6E2C-4543-B5AF-E1EFB19110E5}" type="sibTrans" cxnId="{0F35D8F9-5CBC-49F6-A34B-9F2F14B98036}">
      <dgm:prSet/>
      <dgm:spPr/>
      <dgm:t>
        <a:bodyPr/>
        <a:lstStyle/>
        <a:p>
          <a:endParaRPr lang="en-US"/>
        </a:p>
      </dgm:t>
    </dgm:pt>
    <dgm:pt modelId="{1D95907E-F526-4BD8-8129-6E086C545685}">
      <dgm:prSet/>
      <dgm:spPr/>
      <dgm:t>
        <a:bodyPr/>
        <a:lstStyle/>
        <a:p>
          <a:pPr>
            <a:defRPr b="1"/>
          </a:pPr>
          <a:r>
            <a:rPr lang="en-US"/>
            <a:t>Roster Page</a:t>
          </a:r>
        </a:p>
      </dgm:t>
    </dgm:pt>
    <dgm:pt modelId="{7FDB1624-98EB-4A54-B603-22A785E6E6E7}" type="parTrans" cxnId="{EA2E6114-C0E3-4C55-9D47-2D1D151C4CD7}">
      <dgm:prSet/>
      <dgm:spPr/>
      <dgm:t>
        <a:bodyPr/>
        <a:lstStyle/>
        <a:p>
          <a:endParaRPr lang="en-US"/>
        </a:p>
      </dgm:t>
    </dgm:pt>
    <dgm:pt modelId="{8E71ECE0-B4B2-430C-B54A-2D1C24D5E0DE}" type="sibTrans" cxnId="{EA2E6114-C0E3-4C55-9D47-2D1D151C4CD7}">
      <dgm:prSet/>
      <dgm:spPr/>
      <dgm:t>
        <a:bodyPr/>
        <a:lstStyle/>
        <a:p>
          <a:endParaRPr lang="en-US"/>
        </a:p>
      </dgm:t>
    </dgm:pt>
    <dgm:pt modelId="{34915F83-F9E9-4639-8986-1C37C6C67E7D}">
      <dgm:prSet/>
      <dgm:spPr/>
      <dgm:t>
        <a:bodyPr/>
        <a:lstStyle/>
        <a:p>
          <a:pPr>
            <a:defRPr b="1"/>
          </a:pPr>
          <a:r>
            <a:rPr lang="en-US"/>
            <a:t>Classes Page</a:t>
          </a:r>
        </a:p>
      </dgm:t>
    </dgm:pt>
    <dgm:pt modelId="{D6392639-B745-4F49-B9BA-B6A97C64C060}" type="parTrans" cxnId="{9C141B92-76F6-4A5F-A00B-0294232EAF1E}">
      <dgm:prSet/>
      <dgm:spPr/>
      <dgm:t>
        <a:bodyPr/>
        <a:lstStyle/>
        <a:p>
          <a:endParaRPr lang="en-US"/>
        </a:p>
      </dgm:t>
    </dgm:pt>
    <dgm:pt modelId="{91DFBE72-2749-4D51-A9AB-ECD87A62832E}" type="sibTrans" cxnId="{9C141B92-76F6-4A5F-A00B-0294232EAF1E}">
      <dgm:prSet/>
      <dgm:spPr/>
      <dgm:t>
        <a:bodyPr/>
        <a:lstStyle/>
        <a:p>
          <a:endParaRPr lang="en-US"/>
        </a:p>
      </dgm:t>
    </dgm:pt>
    <dgm:pt modelId="{8E14F829-20EF-4B1F-BCF3-666BAED197F5}" type="pres">
      <dgm:prSet presAssocID="{138F1C7D-5495-4085-9701-1053FC56C378}" presName="root" presStyleCnt="0">
        <dgm:presLayoutVars>
          <dgm:dir/>
          <dgm:resizeHandles val="exact"/>
        </dgm:presLayoutVars>
      </dgm:prSet>
      <dgm:spPr/>
    </dgm:pt>
    <dgm:pt modelId="{3964C230-0588-4663-A381-D4A3593BFF60}" type="pres">
      <dgm:prSet presAssocID="{4D645B3F-88EB-49F0-B354-4823F0D3139A}" presName="compNode" presStyleCnt="0"/>
      <dgm:spPr/>
    </dgm:pt>
    <dgm:pt modelId="{FD6C310A-F0E6-4B1C-A00A-DA5CD39CE33E}" type="pres">
      <dgm:prSet presAssocID="{4D645B3F-88EB-49F0-B354-4823F0D313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A4A9999-55BF-4714-9FA3-2BB43971E3C9}" type="pres">
      <dgm:prSet presAssocID="{4D645B3F-88EB-49F0-B354-4823F0D3139A}" presName="iconSpace" presStyleCnt="0"/>
      <dgm:spPr/>
    </dgm:pt>
    <dgm:pt modelId="{80CC46FE-BEBF-467F-8086-D85C4BC0E452}" type="pres">
      <dgm:prSet presAssocID="{4D645B3F-88EB-49F0-B354-4823F0D3139A}" presName="parTx" presStyleLbl="revTx" presStyleIdx="0" presStyleCnt="10">
        <dgm:presLayoutVars>
          <dgm:chMax val="0"/>
          <dgm:chPref val="0"/>
        </dgm:presLayoutVars>
      </dgm:prSet>
      <dgm:spPr/>
    </dgm:pt>
    <dgm:pt modelId="{0AAD316C-30CE-4EE2-BD04-180486C98195}" type="pres">
      <dgm:prSet presAssocID="{4D645B3F-88EB-49F0-B354-4823F0D3139A}" presName="txSpace" presStyleCnt="0"/>
      <dgm:spPr/>
    </dgm:pt>
    <dgm:pt modelId="{7F78A6C0-EE0F-429E-9D5B-C2E517C7CA96}" type="pres">
      <dgm:prSet presAssocID="{4D645B3F-88EB-49F0-B354-4823F0D3139A}" presName="desTx" presStyleLbl="revTx" presStyleIdx="1" presStyleCnt="10">
        <dgm:presLayoutVars/>
      </dgm:prSet>
      <dgm:spPr/>
    </dgm:pt>
    <dgm:pt modelId="{2B426124-C202-42B0-A363-12D7DC259F09}" type="pres">
      <dgm:prSet presAssocID="{2EFA8AFA-3CD8-467D-8D18-E164821CD8CF}" presName="sibTrans" presStyleCnt="0"/>
      <dgm:spPr/>
    </dgm:pt>
    <dgm:pt modelId="{4340D96B-A9D4-4B28-B0C3-3754E3BB6108}" type="pres">
      <dgm:prSet presAssocID="{8811FD6E-F8EF-42F0-A217-9C921322CBA4}" presName="compNode" presStyleCnt="0"/>
      <dgm:spPr/>
    </dgm:pt>
    <dgm:pt modelId="{90EFB8F6-B17B-4DC3-85AE-BF6E20349C77}" type="pres">
      <dgm:prSet presAssocID="{8811FD6E-F8EF-42F0-A217-9C921322CB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0D1B07A6-675F-4AC5-AFEA-802B0065281B}" type="pres">
      <dgm:prSet presAssocID="{8811FD6E-F8EF-42F0-A217-9C921322CBA4}" presName="iconSpace" presStyleCnt="0"/>
      <dgm:spPr/>
    </dgm:pt>
    <dgm:pt modelId="{33BCC52D-D231-455A-88A2-CD575B3B7830}" type="pres">
      <dgm:prSet presAssocID="{8811FD6E-F8EF-42F0-A217-9C921322CBA4}" presName="parTx" presStyleLbl="revTx" presStyleIdx="2" presStyleCnt="10">
        <dgm:presLayoutVars>
          <dgm:chMax val="0"/>
          <dgm:chPref val="0"/>
        </dgm:presLayoutVars>
      </dgm:prSet>
      <dgm:spPr/>
    </dgm:pt>
    <dgm:pt modelId="{1DBF5E3A-0DD9-4AD3-9534-1333A516A9E0}" type="pres">
      <dgm:prSet presAssocID="{8811FD6E-F8EF-42F0-A217-9C921322CBA4}" presName="txSpace" presStyleCnt="0"/>
      <dgm:spPr/>
    </dgm:pt>
    <dgm:pt modelId="{DB8CAA41-2C64-4964-B621-683F9B5C0430}" type="pres">
      <dgm:prSet presAssocID="{8811FD6E-F8EF-42F0-A217-9C921322CBA4}" presName="desTx" presStyleLbl="revTx" presStyleIdx="3" presStyleCnt="10">
        <dgm:presLayoutVars/>
      </dgm:prSet>
      <dgm:spPr/>
    </dgm:pt>
    <dgm:pt modelId="{36799367-BDB9-4CB9-BDBE-BB358C04A333}" type="pres">
      <dgm:prSet presAssocID="{4B6ED04D-842F-4533-9696-D7165C192266}" presName="sibTrans" presStyleCnt="0"/>
      <dgm:spPr/>
    </dgm:pt>
    <dgm:pt modelId="{FE132E7E-4799-4D69-95FA-744791582BB3}" type="pres">
      <dgm:prSet presAssocID="{AEF99834-B989-49C3-A31F-4033A1E161AD}" presName="compNode" presStyleCnt="0"/>
      <dgm:spPr/>
    </dgm:pt>
    <dgm:pt modelId="{BA352CB1-1DD0-4533-AEE7-8C78598A08A6}" type="pres">
      <dgm:prSet presAssocID="{AEF99834-B989-49C3-A31F-4033A1E161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82891B-E7FA-48A6-B8BF-6F58C5CE3227}" type="pres">
      <dgm:prSet presAssocID="{AEF99834-B989-49C3-A31F-4033A1E161AD}" presName="iconSpace" presStyleCnt="0"/>
      <dgm:spPr/>
    </dgm:pt>
    <dgm:pt modelId="{3B4A325E-58E9-4BA7-83F3-77D099CC5DFE}" type="pres">
      <dgm:prSet presAssocID="{AEF99834-B989-49C3-A31F-4033A1E161AD}" presName="parTx" presStyleLbl="revTx" presStyleIdx="4" presStyleCnt="10">
        <dgm:presLayoutVars>
          <dgm:chMax val="0"/>
          <dgm:chPref val="0"/>
        </dgm:presLayoutVars>
      </dgm:prSet>
      <dgm:spPr/>
    </dgm:pt>
    <dgm:pt modelId="{BA00B1CA-581C-4734-B83F-65DFD9674DE0}" type="pres">
      <dgm:prSet presAssocID="{AEF99834-B989-49C3-A31F-4033A1E161AD}" presName="txSpace" presStyleCnt="0"/>
      <dgm:spPr/>
    </dgm:pt>
    <dgm:pt modelId="{AE7130F9-E6ED-4A30-995B-F010B5A95C5D}" type="pres">
      <dgm:prSet presAssocID="{AEF99834-B989-49C3-A31F-4033A1E161AD}" presName="desTx" presStyleLbl="revTx" presStyleIdx="5" presStyleCnt="10">
        <dgm:presLayoutVars/>
      </dgm:prSet>
      <dgm:spPr/>
    </dgm:pt>
    <dgm:pt modelId="{E27080BB-0C0E-4769-B315-1321EE26D523}" type="pres">
      <dgm:prSet presAssocID="{474E93CA-8BC2-4FCC-B188-921832B7E59A}" presName="sibTrans" presStyleCnt="0"/>
      <dgm:spPr/>
    </dgm:pt>
    <dgm:pt modelId="{F2B672B3-9246-45A3-BFC1-E5F737623A21}" type="pres">
      <dgm:prSet presAssocID="{1D95907E-F526-4BD8-8129-6E086C545685}" presName="compNode" presStyleCnt="0"/>
      <dgm:spPr/>
    </dgm:pt>
    <dgm:pt modelId="{AF84C0C3-959E-4AE0-BEEF-1F019A33988B}" type="pres">
      <dgm:prSet presAssocID="{1D95907E-F526-4BD8-8129-6E086C5456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958251E-88EE-45FD-BE1C-658342B5CE38}" type="pres">
      <dgm:prSet presAssocID="{1D95907E-F526-4BD8-8129-6E086C545685}" presName="iconSpace" presStyleCnt="0"/>
      <dgm:spPr/>
    </dgm:pt>
    <dgm:pt modelId="{FC5C7128-CCC8-4F35-A98A-8C40F86CAE31}" type="pres">
      <dgm:prSet presAssocID="{1D95907E-F526-4BD8-8129-6E086C545685}" presName="parTx" presStyleLbl="revTx" presStyleIdx="6" presStyleCnt="10">
        <dgm:presLayoutVars>
          <dgm:chMax val="0"/>
          <dgm:chPref val="0"/>
        </dgm:presLayoutVars>
      </dgm:prSet>
      <dgm:spPr/>
    </dgm:pt>
    <dgm:pt modelId="{8688D6F2-E30C-42D8-A2FD-6343BC5DB919}" type="pres">
      <dgm:prSet presAssocID="{1D95907E-F526-4BD8-8129-6E086C545685}" presName="txSpace" presStyleCnt="0"/>
      <dgm:spPr/>
    </dgm:pt>
    <dgm:pt modelId="{7D2387A4-348F-4563-BFB1-6BB560A272B8}" type="pres">
      <dgm:prSet presAssocID="{1D95907E-F526-4BD8-8129-6E086C545685}" presName="desTx" presStyleLbl="revTx" presStyleIdx="7" presStyleCnt="10">
        <dgm:presLayoutVars/>
      </dgm:prSet>
      <dgm:spPr/>
    </dgm:pt>
    <dgm:pt modelId="{64AB1CBB-F073-48C2-8B2C-2C0F9A3C0081}" type="pres">
      <dgm:prSet presAssocID="{8E71ECE0-B4B2-430C-B54A-2D1C24D5E0DE}" presName="sibTrans" presStyleCnt="0"/>
      <dgm:spPr/>
    </dgm:pt>
    <dgm:pt modelId="{DC8EEF26-A075-443F-BDCB-49A27AE9AEB4}" type="pres">
      <dgm:prSet presAssocID="{34915F83-F9E9-4639-8986-1C37C6C67E7D}" presName="compNode" presStyleCnt="0"/>
      <dgm:spPr/>
    </dgm:pt>
    <dgm:pt modelId="{4D76A6E0-2EFF-4A8E-B706-E14B32404E3A}" type="pres">
      <dgm:prSet presAssocID="{34915F83-F9E9-4639-8986-1C37C6C67E7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F0CCBD9-7594-4B1B-886B-C95B2AF66881}" type="pres">
      <dgm:prSet presAssocID="{34915F83-F9E9-4639-8986-1C37C6C67E7D}" presName="iconSpace" presStyleCnt="0"/>
      <dgm:spPr/>
    </dgm:pt>
    <dgm:pt modelId="{834B54F4-87E7-4006-B544-53E0D151D98E}" type="pres">
      <dgm:prSet presAssocID="{34915F83-F9E9-4639-8986-1C37C6C67E7D}" presName="parTx" presStyleLbl="revTx" presStyleIdx="8" presStyleCnt="10">
        <dgm:presLayoutVars>
          <dgm:chMax val="0"/>
          <dgm:chPref val="0"/>
        </dgm:presLayoutVars>
      </dgm:prSet>
      <dgm:spPr/>
    </dgm:pt>
    <dgm:pt modelId="{7AB1C321-4E1C-4E57-AA09-6C74160211C1}" type="pres">
      <dgm:prSet presAssocID="{34915F83-F9E9-4639-8986-1C37C6C67E7D}" presName="txSpace" presStyleCnt="0"/>
      <dgm:spPr/>
    </dgm:pt>
    <dgm:pt modelId="{D30D0B16-A796-425C-A3B5-7DB234EE7690}" type="pres">
      <dgm:prSet presAssocID="{34915F83-F9E9-4639-8986-1C37C6C67E7D}" presName="desTx" presStyleLbl="revTx" presStyleIdx="9" presStyleCnt="10">
        <dgm:presLayoutVars/>
      </dgm:prSet>
      <dgm:spPr/>
    </dgm:pt>
  </dgm:ptLst>
  <dgm:cxnLst>
    <dgm:cxn modelId="{7D652311-CCF0-4329-965B-89D9041AA719}" type="presOf" srcId="{138F1C7D-5495-4085-9701-1053FC56C378}" destId="{8E14F829-20EF-4B1F-BCF3-666BAED197F5}" srcOrd="0" destOrd="0" presId="urn:microsoft.com/office/officeart/2018/5/layout/CenteredIconLabelDescriptionList"/>
    <dgm:cxn modelId="{EA2E6114-C0E3-4C55-9D47-2D1D151C4CD7}" srcId="{138F1C7D-5495-4085-9701-1053FC56C378}" destId="{1D95907E-F526-4BD8-8129-6E086C545685}" srcOrd="3" destOrd="0" parTransId="{7FDB1624-98EB-4A54-B603-22A785E6E6E7}" sibTransId="{8E71ECE0-B4B2-430C-B54A-2D1C24D5E0DE}"/>
    <dgm:cxn modelId="{F4C0F521-1729-46E5-A568-79A8054472C7}" srcId="{138F1C7D-5495-4085-9701-1053FC56C378}" destId="{8811FD6E-F8EF-42F0-A217-9C921322CBA4}" srcOrd="1" destOrd="0" parTransId="{6C8C70BD-6B3E-4EA8-A367-DF8F00F99AC9}" sibTransId="{4B6ED04D-842F-4533-9696-D7165C192266}"/>
    <dgm:cxn modelId="{93AD9849-8EF6-4B5B-8512-6E26199AF5AB}" type="presOf" srcId="{8811FD6E-F8EF-42F0-A217-9C921322CBA4}" destId="{33BCC52D-D231-455A-88A2-CD575B3B7830}" srcOrd="0" destOrd="0" presId="urn:microsoft.com/office/officeart/2018/5/layout/CenteredIconLabelDescriptionList"/>
    <dgm:cxn modelId="{0B4B274A-E81B-4BAB-B508-E164E0C45972}" type="presOf" srcId="{34915F83-F9E9-4639-8986-1C37C6C67E7D}" destId="{834B54F4-87E7-4006-B544-53E0D151D98E}" srcOrd="0" destOrd="0" presId="urn:microsoft.com/office/officeart/2018/5/layout/CenteredIconLabelDescriptionList"/>
    <dgm:cxn modelId="{E3076D5A-236A-4188-A025-DDC1B93FBF07}" type="presOf" srcId="{1D95907E-F526-4BD8-8129-6E086C545685}" destId="{FC5C7128-CCC8-4F35-A98A-8C40F86CAE31}" srcOrd="0" destOrd="0" presId="urn:microsoft.com/office/officeart/2018/5/layout/CenteredIconLabelDescriptionList"/>
    <dgm:cxn modelId="{1DBB2B64-026E-403E-A317-2E6117256AB7}" type="presOf" srcId="{4D645B3F-88EB-49F0-B354-4823F0D3139A}" destId="{80CC46FE-BEBF-467F-8086-D85C4BC0E452}" srcOrd="0" destOrd="0" presId="urn:microsoft.com/office/officeart/2018/5/layout/CenteredIconLabelDescriptionList"/>
    <dgm:cxn modelId="{52D0FF8C-55BC-42EC-86F5-35AEABF8D8E3}" srcId="{138F1C7D-5495-4085-9701-1053FC56C378}" destId="{4D645B3F-88EB-49F0-B354-4823F0D3139A}" srcOrd="0" destOrd="0" parTransId="{EDF94D18-AC3F-485A-953A-0EC1392F51B0}" sibTransId="{2EFA8AFA-3CD8-467D-8D18-E164821CD8CF}"/>
    <dgm:cxn modelId="{9C141B92-76F6-4A5F-A00B-0294232EAF1E}" srcId="{138F1C7D-5495-4085-9701-1053FC56C378}" destId="{34915F83-F9E9-4639-8986-1C37C6C67E7D}" srcOrd="4" destOrd="0" parTransId="{D6392639-B745-4F49-B9BA-B6A97C64C060}" sibTransId="{91DFBE72-2749-4D51-A9AB-ECD87A62832E}"/>
    <dgm:cxn modelId="{151F4FA8-3A64-48B4-82F0-DC0425B64899}" srcId="{8811FD6E-F8EF-42F0-A217-9C921322CBA4}" destId="{E797ABFE-C19D-4698-8829-0FCC499F716D}" srcOrd="0" destOrd="0" parTransId="{01B6016B-B7DE-42F1-BD81-FCB025B594F8}" sibTransId="{0A8C5A00-6DFB-4759-982D-FD77D6541335}"/>
    <dgm:cxn modelId="{2F7130B4-4C4C-4B44-A3A9-8F7E5A3B4EF7}" type="presOf" srcId="{AEF99834-B989-49C3-A31F-4033A1E161AD}" destId="{3B4A325E-58E9-4BA7-83F3-77D099CC5DFE}" srcOrd="0" destOrd="0" presId="urn:microsoft.com/office/officeart/2018/5/layout/CenteredIconLabelDescriptionList"/>
    <dgm:cxn modelId="{C9C28ECF-A9EF-44EE-85F9-FCC5163C0EC9}" type="presOf" srcId="{0D2D51A0-054C-4F58-ABAF-37F3A19275F3}" destId="{AE7130F9-E6ED-4A30-995B-F010B5A95C5D}" srcOrd="0" destOrd="0" presId="urn:microsoft.com/office/officeart/2018/5/layout/CenteredIconLabelDescriptionList"/>
    <dgm:cxn modelId="{1C3C99ED-1AD0-4904-B2BB-EA885B12B456}" type="presOf" srcId="{E797ABFE-C19D-4698-8829-0FCC499F716D}" destId="{DB8CAA41-2C64-4964-B621-683F9B5C0430}" srcOrd="0" destOrd="0" presId="urn:microsoft.com/office/officeart/2018/5/layout/CenteredIconLabelDescriptionList"/>
    <dgm:cxn modelId="{24B8EAF3-876A-4569-9646-F18EA95FCE50}" srcId="{138F1C7D-5495-4085-9701-1053FC56C378}" destId="{AEF99834-B989-49C3-A31F-4033A1E161AD}" srcOrd="2" destOrd="0" parTransId="{734BD8AA-F893-4A8B-81D7-4383A14336D9}" sibTransId="{474E93CA-8BC2-4FCC-B188-921832B7E59A}"/>
    <dgm:cxn modelId="{0F35D8F9-5CBC-49F6-A34B-9F2F14B98036}" srcId="{AEF99834-B989-49C3-A31F-4033A1E161AD}" destId="{0D2D51A0-054C-4F58-ABAF-37F3A19275F3}" srcOrd="0" destOrd="0" parTransId="{135D5734-5FA3-4C95-8326-FADD7A9F3480}" sibTransId="{7DE791F9-6E2C-4543-B5AF-E1EFB19110E5}"/>
    <dgm:cxn modelId="{931E3A91-B49D-4849-AE6C-747290B38FA2}" type="presParOf" srcId="{8E14F829-20EF-4B1F-BCF3-666BAED197F5}" destId="{3964C230-0588-4663-A381-D4A3593BFF60}" srcOrd="0" destOrd="0" presId="urn:microsoft.com/office/officeart/2018/5/layout/CenteredIconLabelDescriptionList"/>
    <dgm:cxn modelId="{175CD5C3-5FA4-46FF-9197-2FE3A1DE17DC}" type="presParOf" srcId="{3964C230-0588-4663-A381-D4A3593BFF60}" destId="{FD6C310A-F0E6-4B1C-A00A-DA5CD39CE33E}" srcOrd="0" destOrd="0" presId="urn:microsoft.com/office/officeart/2018/5/layout/CenteredIconLabelDescriptionList"/>
    <dgm:cxn modelId="{50606303-18C3-4139-A168-791DAD0E3925}" type="presParOf" srcId="{3964C230-0588-4663-A381-D4A3593BFF60}" destId="{5A4A9999-55BF-4714-9FA3-2BB43971E3C9}" srcOrd="1" destOrd="0" presId="urn:microsoft.com/office/officeart/2018/5/layout/CenteredIconLabelDescriptionList"/>
    <dgm:cxn modelId="{59A6FB95-B29A-4BBB-9597-1D2C88585411}" type="presParOf" srcId="{3964C230-0588-4663-A381-D4A3593BFF60}" destId="{80CC46FE-BEBF-467F-8086-D85C4BC0E452}" srcOrd="2" destOrd="0" presId="urn:microsoft.com/office/officeart/2018/5/layout/CenteredIconLabelDescriptionList"/>
    <dgm:cxn modelId="{140242AD-B7E0-42A3-9281-F3DE6F8C6B43}" type="presParOf" srcId="{3964C230-0588-4663-A381-D4A3593BFF60}" destId="{0AAD316C-30CE-4EE2-BD04-180486C98195}" srcOrd="3" destOrd="0" presId="urn:microsoft.com/office/officeart/2018/5/layout/CenteredIconLabelDescriptionList"/>
    <dgm:cxn modelId="{8B2D4736-DB6F-4FA7-92B1-D2F0860DDFF8}" type="presParOf" srcId="{3964C230-0588-4663-A381-D4A3593BFF60}" destId="{7F78A6C0-EE0F-429E-9D5B-C2E517C7CA96}" srcOrd="4" destOrd="0" presId="urn:microsoft.com/office/officeart/2018/5/layout/CenteredIconLabelDescriptionList"/>
    <dgm:cxn modelId="{21C877F9-A9D1-428A-B4D6-07A18BC175C5}" type="presParOf" srcId="{8E14F829-20EF-4B1F-BCF3-666BAED197F5}" destId="{2B426124-C202-42B0-A363-12D7DC259F09}" srcOrd="1" destOrd="0" presId="urn:microsoft.com/office/officeart/2018/5/layout/CenteredIconLabelDescriptionList"/>
    <dgm:cxn modelId="{104A5485-630A-4B81-85DD-C11204C8C607}" type="presParOf" srcId="{8E14F829-20EF-4B1F-BCF3-666BAED197F5}" destId="{4340D96B-A9D4-4B28-B0C3-3754E3BB6108}" srcOrd="2" destOrd="0" presId="urn:microsoft.com/office/officeart/2018/5/layout/CenteredIconLabelDescriptionList"/>
    <dgm:cxn modelId="{1B1B683C-6130-4149-8D08-B62D4726EDEC}" type="presParOf" srcId="{4340D96B-A9D4-4B28-B0C3-3754E3BB6108}" destId="{90EFB8F6-B17B-4DC3-85AE-BF6E20349C77}" srcOrd="0" destOrd="0" presId="urn:microsoft.com/office/officeart/2018/5/layout/CenteredIconLabelDescriptionList"/>
    <dgm:cxn modelId="{AE3ACF8D-1C97-4E5C-B971-30CAEA671C3C}" type="presParOf" srcId="{4340D96B-A9D4-4B28-B0C3-3754E3BB6108}" destId="{0D1B07A6-675F-4AC5-AFEA-802B0065281B}" srcOrd="1" destOrd="0" presId="urn:microsoft.com/office/officeart/2018/5/layout/CenteredIconLabelDescriptionList"/>
    <dgm:cxn modelId="{BD9751E5-A6A3-4BA1-B287-840FAF7DC376}" type="presParOf" srcId="{4340D96B-A9D4-4B28-B0C3-3754E3BB6108}" destId="{33BCC52D-D231-455A-88A2-CD575B3B7830}" srcOrd="2" destOrd="0" presId="urn:microsoft.com/office/officeart/2018/5/layout/CenteredIconLabelDescriptionList"/>
    <dgm:cxn modelId="{C8EF7B45-4A61-4773-B4B9-6B12FB40CD14}" type="presParOf" srcId="{4340D96B-A9D4-4B28-B0C3-3754E3BB6108}" destId="{1DBF5E3A-0DD9-4AD3-9534-1333A516A9E0}" srcOrd="3" destOrd="0" presId="urn:microsoft.com/office/officeart/2018/5/layout/CenteredIconLabelDescriptionList"/>
    <dgm:cxn modelId="{AD25BB2F-3E74-4C85-9E5B-667FC3F34DBC}" type="presParOf" srcId="{4340D96B-A9D4-4B28-B0C3-3754E3BB6108}" destId="{DB8CAA41-2C64-4964-B621-683F9B5C0430}" srcOrd="4" destOrd="0" presId="urn:microsoft.com/office/officeart/2018/5/layout/CenteredIconLabelDescriptionList"/>
    <dgm:cxn modelId="{5FAF9720-4ABC-45CA-AB3A-20A98BF3EF98}" type="presParOf" srcId="{8E14F829-20EF-4B1F-BCF3-666BAED197F5}" destId="{36799367-BDB9-4CB9-BDBE-BB358C04A333}" srcOrd="3" destOrd="0" presId="urn:microsoft.com/office/officeart/2018/5/layout/CenteredIconLabelDescriptionList"/>
    <dgm:cxn modelId="{F73BF2DD-9DFE-4B98-85A1-E7660D9BAEDA}" type="presParOf" srcId="{8E14F829-20EF-4B1F-BCF3-666BAED197F5}" destId="{FE132E7E-4799-4D69-95FA-744791582BB3}" srcOrd="4" destOrd="0" presId="urn:microsoft.com/office/officeart/2018/5/layout/CenteredIconLabelDescriptionList"/>
    <dgm:cxn modelId="{D59D34FF-8690-4058-8A56-E794BB8083BD}" type="presParOf" srcId="{FE132E7E-4799-4D69-95FA-744791582BB3}" destId="{BA352CB1-1DD0-4533-AEE7-8C78598A08A6}" srcOrd="0" destOrd="0" presId="urn:microsoft.com/office/officeart/2018/5/layout/CenteredIconLabelDescriptionList"/>
    <dgm:cxn modelId="{1C2DA331-0BBF-46CA-B029-FBE1FF9ED6DF}" type="presParOf" srcId="{FE132E7E-4799-4D69-95FA-744791582BB3}" destId="{7382891B-E7FA-48A6-B8BF-6F58C5CE3227}" srcOrd="1" destOrd="0" presId="urn:microsoft.com/office/officeart/2018/5/layout/CenteredIconLabelDescriptionList"/>
    <dgm:cxn modelId="{3E712084-E819-4BF3-AC73-EF2E6EABFDB3}" type="presParOf" srcId="{FE132E7E-4799-4D69-95FA-744791582BB3}" destId="{3B4A325E-58E9-4BA7-83F3-77D099CC5DFE}" srcOrd="2" destOrd="0" presId="urn:microsoft.com/office/officeart/2018/5/layout/CenteredIconLabelDescriptionList"/>
    <dgm:cxn modelId="{8BCE8175-008F-443A-8ECE-DBC04D5DB40C}" type="presParOf" srcId="{FE132E7E-4799-4D69-95FA-744791582BB3}" destId="{BA00B1CA-581C-4734-B83F-65DFD9674DE0}" srcOrd="3" destOrd="0" presId="urn:microsoft.com/office/officeart/2018/5/layout/CenteredIconLabelDescriptionList"/>
    <dgm:cxn modelId="{E9A8392F-917D-4BC1-BF18-7A973607A4D9}" type="presParOf" srcId="{FE132E7E-4799-4D69-95FA-744791582BB3}" destId="{AE7130F9-E6ED-4A30-995B-F010B5A95C5D}" srcOrd="4" destOrd="0" presId="urn:microsoft.com/office/officeart/2018/5/layout/CenteredIconLabelDescriptionList"/>
    <dgm:cxn modelId="{C5D01B8F-FD7E-4C16-B0E6-434E6C095F03}" type="presParOf" srcId="{8E14F829-20EF-4B1F-BCF3-666BAED197F5}" destId="{E27080BB-0C0E-4769-B315-1321EE26D523}" srcOrd="5" destOrd="0" presId="urn:microsoft.com/office/officeart/2018/5/layout/CenteredIconLabelDescriptionList"/>
    <dgm:cxn modelId="{073B3301-3C1F-445F-AD83-8D56D277608F}" type="presParOf" srcId="{8E14F829-20EF-4B1F-BCF3-666BAED197F5}" destId="{F2B672B3-9246-45A3-BFC1-E5F737623A21}" srcOrd="6" destOrd="0" presId="urn:microsoft.com/office/officeart/2018/5/layout/CenteredIconLabelDescriptionList"/>
    <dgm:cxn modelId="{83282FB4-D434-4BD3-B49A-BB3DBBC98F92}" type="presParOf" srcId="{F2B672B3-9246-45A3-BFC1-E5F737623A21}" destId="{AF84C0C3-959E-4AE0-BEEF-1F019A33988B}" srcOrd="0" destOrd="0" presId="urn:microsoft.com/office/officeart/2018/5/layout/CenteredIconLabelDescriptionList"/>
    <dgm:cxn modelId="{03AC8B94-2C16-4829-9B88-790A06E1113F}" type="presParOf" srcId="{F2B672B3-9246-45A3-BFC1-E5F737623A21}" destId="{0958251E-88EE-45FD-BE1C-658342B5CE38}" srcOrd="1" destOrd="0" presId="urn:microsoft.com/office/officeart/2018/5/layout/CenteredIconLabelDescriptionList"/>
    <dgm:cxn modelId="{9F91B9B1-030E-4C5C-AD8E-6B74EC97EEB5}" type="presParOf" srcId="{F2B672B3-9246-45A3-BFC1-E5F737623A21}" destId="{FC5C7128-CCC8-4F35-A98A-8C40F86CAE31}" srcOrd="2" destOrd="0" presId="urn:microsoft.com/office/officeart/2018/5/layout/CenteredIconLabelDescriptionList"/>
    <dgm:cxn modelId="{DF4AD9E7-57E7-4333-A741-BEC6C17003E4}" type="presParOf" srcId="{F2B672B3-9246-45A3-BFC1-E5F737623A21}" destId="{8688D6F2-E30C-42D8-A2FD-6343BC5DB919}" srcOrd="3" destOrd="0" presId="urn:microsoft.com/office/officeart/2018/5/layout/CenteredIconLabelDescriptionList"/>
    <dgm:cxn modelId="{61E8606F-F50E-48AB-9FD9-F64412E2D711}" type="presParOf" srcId="{F2B672B3-9246-45A3-BFC1-E5F737623A21}" destId="{7D2387A4-348F-4563-BFB1-6BB560A272B8}" srcOrd="4" destOrd="0" presId="urn:microsoft.com/office/officeart/2018/5/layout/CenteredIconLabelDescriptionList"/>
    <dgm:cxn modelId="{8C2C6901-30F2-4F6D-BB26-0CD027CD57AF}" type="presParOf" srcId="{8E14F829-20EF-4B1F-BCF3-666BAED197F5}" destId="{64AB1CBB-F073-48C2-8B2C-2C0F9A3C0081}" srcOrd="7" destOrd="0" presId="urn:microsoft.com/office/officeart/2018/5/layout/CenteredIconLabelDescriptionList"/>
    <dgm:cxn modelId="{6273B25F-961B-4BBE-9588-AC099D82C42D}" type="presParOf" srcId="{8E14F829-20EF-4B1F-BCF3-666BAED197F5}" destId="{DC8EEF26-A075-443F-BDCB-49A27AE9AEB4}" srcOrd="8" destOrd="0" presId="urn:microsoft.com/office/officeart/2018/5/layout/CenteredIconLabelDescriptionList"/>
    <dgm:cxn modelId="{3DDA548C-C87F-4F05-B87B-86338C64EFEF}" type="presParOf" srcId="{DC8EEF26-A075-443F-BDCB-49A27AE9AEB4}" destId="{4D76A6E0-2EFF-4A8E-B706-E14B32404E3A}" srcOrd="0" destOrd="0" presId="urn:microsoft.com/office/officeart/2018/5/layout/CenteredIconLabelDescriptionList"/>
    <dgm:cxn modelId="{BCD8D85A-488C-46FE-81E8-D581AE61A8AB}" type="presParOf" srcId="{DC8EEF26-A075-443F-BDCB-49A27AE9AEB4}" destId="{BF0CCBD9-7594-4B1B-886B-C95B2AF66881}" srcOrd="1" destOrd="0" presId="urn:microsoft.com/office/officeart/2018/5/layout/CenteredIconLabelDescriptionList"/>
    <dgm:cxn modelId="{1F55F9C1-79F5-4A32-AFFB-FFED0F2C692D}" type="presParOf" srcId="{DC8EEF26-A075-443F-BDCB-49A27AE9AEB4}" destId="{834B54F4-87E7-4006-B544-53E0D151D98E}" srcOrd="2" destOrd="0" presId="urn:microsoft.com/office/officeart/2018/5/layout/CenteredIconLabelDescriptionList"/>
    <dgm:cxn modelId="{6F0DAFF6-29FD-4C2E-A74E-5BCBD45507E2}" type="presParOf" srcId="{DC8EEF26-A075-443F-BDCB-49A27AE9AEB4}" destId="{7AB1C321-4E1C-4E57-AA09-6C74160211C1}" srcOrd="3" destOrd="0" presId="urn:microsoft.com/office/officeart/2018/5/layout/CenteredIconLabelDescriptionList"/>
    <dgm:cxn modelId="{2835B140-5087-48AA-BD0F-6E32D942FE65}" type="presParOf" srcId="{DC8EEF26-A075-443F-BDCB-49A27AE9AEB4}" destId="{D30D0B16-A796-425C-A3B5-7DB234EE769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FF50CC-8B05-42CA-8652-A6688999B9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7D8DF6-DF4E-4FA4-BFF6-C909A9D425B0}">
      <dgm:prSet/>
      <dgm:spPr/>
      <dgm:t>
        <a:bodyPr/>
        <a:lstStyle/>
        <a:p>
          <a:pPr>
            <a:defRPr cap="all"/>
          </a:pPr>
          <a:r>
            <a:rPr lang="en-US"/>
            <a:t>Reports</a:t>
          </a:r>
        </a:p>
      </dgm:t>
    </dgm:pt>
    <dgm:pt modelId="{316DE3AC-6460-45E8-BB4A-15639E927B96}" type="parTrans" cxnId="{27A11E82-D3B9-4319-8629-0AEB00CE2D47}">
      <dgm:prSet/>
      <dgm:spPr/>
      <dgm:t>
        <a:bodyPr/>
        <a:lstStyle/>
        <a:p>
          <a:endParaRPr lang="en-US"/>
        </a:p>
      </dgm:t>
    </dgm:pt>
    <dgm:pt modelId="{D615800A-5129-4385-A200-C033F1CAC15D}" type="sibTrans" cxnId="{27A11E82-D3B9-4319-8629-0AEB00CE2D47}">
      <dgm:prSet/>
      <dgm:spPr/>
      <dgm:t>
        <a:bodyPr/>
        <a:lstStyle/>
        <a:p>
          <a:endParaRPr lang="en-US"/>
        </a:p>
      </dgm:t>
    </dgm:pt>
    <dgm:pt modelId="{D5F1A636-F84A-461B-B864-A3ED6FD2B2C0}">
      <dgm:prSet/>
      <dgm:spPr/>
      <dgm:t>
        <a:bodyPr/>
        <a:lstStyle/>
        <a:p>
          <a:pPr>
            <a:defRPr cap="all"/>
          </a:pPr>
          <a:r>
            <a:rPr lang="en-US"/>
            <a:t>Archives</a:t>
          </a:r>
        </a:p>
      </dgm:t>
    </dgm:pt>
    <dgm:pt modelId="{CBD580AD-4947-4996-A57F-99C79BB12618}" type="parTrans" cxnId="{FED456CB-589C-42CC-A970-06FE6867D49F}">
      <dgm:prSet/>
      <dgm:spPr/>
      <dgm:t>
        <a:bodyPr/>
        <a:lstStyle/>
        <a:p>
          <a:endParaRPr lang="en-US"/>
        </a:p>
      </dgm:t>
    </dgm:pt>
    <dgm:pt modelId="{F6CD9589-75E2-49A3-BBEA-952D7BD542B0}" type="sibTrans" cxnId="{FED456CB-589C-42CC-A970-06FE6867D49F}">
      <dgm:prSet/>
      <dgm:spPr/>
      <dgm:t>
        <a:bodyPr/>
        <a:lstStyle/>
        <a:p>
          <a:endParaRPr lang="en-US"/>
        </a:p>
      </dgm:t>
    </dgm:pt>
    <dgm:pt modelId="{75651961-F103-4267-B984-FF256F14D54A}" type="pres">
      <dgm:prSet presAssocID="{43FF50CC-8B05-42CA-8652-A6688999B938}" presName="root" presStyleCnt="0">
        <dgm:presLayoutVars>
          <dgm:dir/>
          <dgm:resizeHandles val="exact"/>
        </dgm:presLayoutVars>
      </dgm:prSet>
      <dgm:spPr/>
    </dgm:pt>
    <dgm:pt modelId="{2081DFC4-7275-4409-9CCE-E7B83EC3BB36}" type="pres">
      <dgm:prSet presAssocID="{F97D8DF6-DF4E-4FA4-BFF6-C909A9D425B0}" presName="compNode" presStyleCnt="0"/>
      <dgm:spPr/>
    </dgm:pt>
    <dgm:pt modelId="{B9D843C1-9401-47B5-B52A-50F1C2980E20}" type="pres">
      <dgm:prSet presAssocID="{F97D8DF6-DF4E-4FA4-BFF6-C909A9D425B0}" presName="iconBgRect" presStyleLbl="bgShp" presStyleIdx="0" presStyleCnt="2"/>
      <dgm:spPr/>
    </dgm:pt>
    <dgm:pt modelId="{58EF2198-6CB0-4A77-963B-955906D3AA36}" type="pres">
      <dgm:prSet presAssocID="{F97D8DF6-DF4E-4FA4-BFF6-C909A9D425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AEEA266-CCC6-4017-94CE-BEF052831500}" type="pres">
      <dgm:prSet presAssocID="{F97D8DF6-DF4E-4FA4-BFF6-C909A9D425B0}" presName="spaceRect" presStyleCnt="0"/>
      <dgm:spPr/>
    </dgm:pt>
    <dgm:pt modelId="{41840689-238F-475C-A60F-BFA5E990CCFD}" type="pres">
      <dgm:prSet presAssocID="{F97D8DF6-DF4E-4FA4-BFF6-C909A9D425B0}" presName="textRect" presStyleLbl="revTx" presStyleIdx="0" presStyleCnt="2">
        <dgm:presLayoutVars>
          <dgm:chMax val="1"/>
          <dgm:chPref val="1"/>
        </dgm:presLayoutVars>
      </dgm:prSet>
      <dgm:spPr/>
    </dgm:pt>
    <dgm:pt modelId="{B2E53B82-A69A-4120-BE10-1B583093B483}" type="pres">
      <dgm:prSet presAssocID="{D615800A-5129-4385-A200-C033F1CAC15D}" presName="sibTrans" presStyleCnt="0"/>
      <dgm:spPr/>
    </dgm:pt>
    <dgm:pt modelId="{EC182CA0-9FE9-4A2F-9098-34CFB2B717FD}" type="pres">
      <dgm:prSet presAssocID="{D5F1A636-F84A-461B-B864-A3ED6FD2B2C0}" presName="compNode" presStyleCnt="0"/>
      <dgm:spPr/>
    </dgm:pt>
    <dgm:pt modelId="{6AB4DEA9-110F-418F-BFF4-D2246F439C1D}" type="pres">
      <dgm:prSet presAssocID="{D5F1A636-F84A-461B-B864-A3ED6FD2B2C0}" presName="iconBgRect" presStyleLbl="bgShp" presStyleIdx="1" presStyleCnt="2"/>
      <dgm:spPr/>
    </dgm:pt>
    <dgm:pt modelId="{987A32CF-D767-4C2D-9969-13A41FE968B7}" type="pres">
      <dgm:prSet presAssocID="{D5F1A636-F84A-461B-B864-A3ED6FD2B2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20B290-5DC9-4EC9-A75A-CCD7731E8405}" type="pres">
      <dgm:prSet presAssocID="{D5F1A636-F84A-461B-B864-A3ED6FD2B2C0}" presName="spaceRect" presStyleCnt="0"/>
      <dgm:spPr/>
    </dgm:pt>
    <dgm:pt modelId="{4BC0FB4A-4B75-4A7C-A9FE-F147836F384C}" type="pres">
      <dgm:prSet presAssocID="{D5F1A636-F84A-461B-B864-A3ED6FD2B2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8C3C07-6C35-415E-BE5A-CE24EB192EAD}" type="presOf" srcId="{D5F1A636-F84A-461B-B864-A3ED6FD2B2C0}" destId="{4BC0FB4A-4B75-4A7C-A9FE-F147836F384C}" srcOrd="0" destOrd="0" presId="urn:microsoft.com/office/officeart/2018/5/layout/IconCircleLabelList"/>
    <dgm:cxn modelId="{27A11E82-D3B9-4319-8629-0AEB00CE2D47}" srcId="{43FF50CC-8B05-42CA-8652-A6688999B938}" destId="{F97D8DF6-DF4E-4FA4-BFF6-C909A9D425B0}" srcOrd="0" destOrd="0" parTransId="{316DE3AC-6460-45E8-BB4A-15639E927B96}" sibTransId="{D615800A-5129-4385-A200-C033F1CAC15D}"/>
    <dgm:cxn modelId="{267F5084-397E-40A6-BB05-2754C641EB77}" type="presOf" srcId="{F97D8DF6-DF4E-4FA4-BFF6-C909A9D425B0}" destId="{41840689-238F-475C-A60F-BFA5E990CCFD}" srcOrd="0" destOrd="0" presId="urn:microsoft.com/office/officeart/2018/5/layout/IconCircleLabelList"/>
    <dgm:cxn modelId="{BF84BF89-57DB-41CB-84AD-91F6F2C76846}" type="presOf" srcId="{43FF50CC-8B05-42CA-8652-A6688999B938}" destId="{75651961-F103-4267-B984-FF256F14D54A}" srcOrd="0" destOrd="0" presId="urn:microsoft.com/office/officeart/2018/5/layout/IconCircleLabelList"/>
    <dgm:cxn modelId="{FED456CB-589C-42CC-A970-06FE6867D49F}" srcId="{43FF50CC-8B05-42CA-8652-A6688999B938}" destId="{D5F1A636-F84A-461B-B864-A3ED6FD2B2C0}" srcOrd="1" destOrd="0" parTransId="{CBD580AD-4947-4996-A57F-99C79BB12618}" sibTransId="{F6CD9589-75E2-49A3-BBEA-952D7BD542B0}"/>
    <dgm:cxn modelId="{3FBD292D-3285-423B-99B7-5C33112B84A9}" type="presParOf" srcId="{75651961-F103-4267-B984-FF256F14D54A}" destId="{2081DFC4-7275-4409-9CCE-E7B83EC3BB36}" srcOrd="0" destOrd="0" presId="urn:microsoft.com/office/officeart/2018/5/layout/IconCircleLabelList"/>
    <dgm:cxn modelId="{F76D29AE-2A86-4B02-92C6-0443D5E4330C}" type="presParOf" srcId="{2081DFC4-7275-4409-9CCE-E7B83EC3BB36}" destId="{B9D843C1-9401-47B5-B52A-50F1C2980E20}" srcOrd="0" destOrd="0" presId="urn:microsoft.com/office/officeart/2018/5/layout/IconCircleLabelList"/>
    <dgm:cxn modelId="{90C1D39E-2B50-4EF6-8EE8-507106D04A4A}" type="presParOf" srcId="{2081DFC4-7275-4409-9CCE-E7B83EC3BB36}" destId="{58EF2198-6CB0-4A77-963B-955906D3AA36}" srcOrd="1" destOrd="0" presId="urn:microsoft.com/office/officeart/2018/5/layout/IconCircleLabelList"/>
    <dgm:cxn modelId="{5FEBAD0B-5AED-4B86-B344-F3E756B51A28}" type="presParOf" srcId="{2081DFC4-7275-4409-9CCE-E7B83EC3BB36}" destId="{9AEEA266-CCC6-4017-94CE-BEF052831500}" srcOrd="2" destOrd="0" presId="urn:microsoft.com/office/officeart/2018/5/layout/IconCircleLabelList"/>
    <dgm:cxn modelId="{F82573FE-FD05-4E9F-BBEB-627925637662}" type="presParOf" srcId="{2081DFC4-7275-4409-9CCE-E7B83EC3BB36}" destId="{41840689-238F-475C-A60F-BFA5E990CCFD}" srcOrd="3" destOrd="0" presId="urn:microsoft.com/office/officeart/2018/5/layout/IconCircleLabelList"/>
    <dgm:cxn modelId="{AA9656BC-85A4-4CC0-BA0D-C78EB75BFAC5}" type="presParOf" srcId="{75651961-F103-4267-B984-FF256F14D54A}" destId="{B2E53B82-A69A-4120-BE10-1B583093B483}" srcOrd="1" destOrd="0" presId="urn:microsoft.com/office/officeart/2018/5/layout/IconCircleLabelList"/>
    <dgm:cxn modelId="{5CB1FF9B-5198-4EF5-979B-CD511B4D45A0}" type="presParOf" srcId="{75651961-F103-4267-B984-FF256F14D54A}" destId="{EC182CA0-9FE9-4A2F-9098-34CFB2B717FD}" srcOrd="2" destOrd="0" presId="urn:microsoft.com/office/officeart/2018/5/layout/IconCircleLabelList"/>
    <dgm:cxn modelId="{DA486A99-B0E4-4968-8CC6-2F608E8142A8}" type="presParOf" srcId="{EC182CA0-9FE9-4A2F-9098-34CFB2B717FD}" destId="{6AB4DEA9-110F-418F-BFF4-D2246F439C1D}" srcOrd="0" destOrd="0" presId="urn:microsoft.com/office/officeart/2018/5/layout/IconCircleLabelList"/>
    <dgm:cxn modelId="{230C5801-246B-4348-AB4D-BD39FB35A9DE}" type="presParOf" srcId="{EC182CA0-9FE9-4A2F-9098-34CFB2B717FD}" destId="{987A32CF-D767-4C2D-9969-13A41FE968B7}" srcOrd="1" destOrd="0" presId="urn:microsoft.com/office/officeart/2018/5/layout/IconCircleLabelList"/>
    <dgm:cxn modelId="{54A7A959-54C7-4450-965D-16908EAAA2EF}" type="presParOf" srcId="{EC182CA0-9FE9-4A2F-9098-34CFB2B717FD}" destId="{8120B290-5DC9-4EC9-A75A-CCD7731E8405}" srcOrd="2" destOrd="0" presId="urn:microsoft.com/office/officeart/2018/5/layout/IconCircleLabelList"/>
    <dgm:cxn modelId="{887C126E-8646-4983-8510-36DB02A6DA65}" type="presParOf" srcId="{EC182CA0-9FE9-4A2F-9098-34CFB2B717FD}" destId="{4BC0FB4A-4B75-4A7C-A9FE-F147836F38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E77712-EF85-4248-BF8D-C76F10763912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299EBF0-3C74-4653-BEE6-60709F4F96B3}">
      <dgm:prSet/>
      <dgm:spPr/>
      <dgm:t>
        <a:bodyPr/>
        <a:lstStyle/>
        <a:p>
          <a:r>
            <a:rPr lang="en-US"/>
            <a:t>Will be easier to implement once we finish Roster page</a:t>
          </a:r>
        </a:p>
      </dgm:t>
    </dgm:pt>
    <dgm:pt modelId="{3A24F9F4-9415-4236-830D-37C292DA7D19}" type="parTrans" cxnId="{2B9BA9CD-C869-43BE-ACFB-DB4CB01DE49E}">
      <dgm:prSet/>
      <dgm:spPr/>
      <dgm:t>
        <a:bodyPr/>
        <a:lstStyle/>
        <a:p>
          <a:endParaRPr lang="en-US"/>
        </a:p>
      </dgm:t>
    </dgm:pt>
    <dgm:pt modelId="{8C88B137-2C83-4325-876C-B29D8505E8BA}" type="sibTrans" cxnId="{2B9BA9CD-C869-43BE-ACFB-DB4CB01DE49E}">
      <dgm:prSet/>
      <dgm:spPr/>
      <dgm:t>
        <a:bodyPr/>
        <a:lstStyle/>
        <a:p>
          <a:endParaRPr lang="en-US"/>
        </a:p>
      </dgm:t>
    </dgm:pt>
    <dgm:pt modelId="{86E8C189-4029-436E-BBA4-B7C739B98074}">
      <dgm:prSet/>
      <dgm:spPr/>
      <dgm:t>
        <a:bodyPr/>
        <a:lstStyle/>
        <a:p>
          <a:r>
            <a:rPr lang="en-US"/>
            <a:t>Allow teachers to edit the Roster page</a:t>
          </a:r>
        </a:p>
      </dgm:t>
    </dgm:pt>
    <dgm:pt modelId="{30AC1F46-6769-4595-8B87-1BBCA54E3089}" type="parTrans" cxnId="{7750A413-FBD2-46DC-8C34-1A3C437B33DF}">
      <dgm:prSet/>
      <dgm:spPr/>
      <dgm:t>
        <a:bodyPr/>
        <a:lstStyle/>
        <a:p>
          <a:endParaRPr lang="en-US"/>
        </a:p>
      </dgm:t>
    </dgm:pt>
    <dgm:pt modelId="{7B546FA5-7202-48D6-9610-A525381AC2C2}" type="sibTrans" cxnId="{7750A413-FBD2-46DC-8C34-1A3C437B33DF}">
      <dgm:prSet/>
      <dgm:spPr/>
      <dgm:t>
        <a:bodyPr/>
        <a:lstStyle/>
        <a:p>
          <a:endParaRPr lang="en-US"/>
        </a:p>
      </dgm:t>
    </dgm:pt>
    <dgm:pt modelId="{2783B113-2E1A-4C30-ADC4-BCA42CB03F8F}">
      <dgm:prSet/>
      <dgm:spPr/>
      <dgm:t>
        <a:bodyPr/>
        <a:lstStyle/>
        <a:p>
          <a:r>
            <a:rPr lang="en-US"/>
            <a:t>Need to submit the Roster page and send to administration</a:t>
          </a:r>
        </a:p>
      </dgm:t>
    </dgm:pt>
    <dgm:pt modelId="{43B8F73A-61E4-4F74-8FB9-980DDA1A88B0}" type="parTrans" cxnId="{0DEE81AD-A801-42A0-9A7B-0F11F45D1AAD}">
      <dgm:prSet/>
      <dgm:spPr/>
      <dgm:t>
        <a:bodyPr/>
        <a:lstStyle/>
        <a:p>
          <a:endParaRPr lang="en-US"/>
        </a:p>
      </dgm:t>
    </dgm:pt>
    <dgm:pt modelId="{CA3A018C-EF9E-4EFE-AACC-D42325D1834E}" type="sibTrans" cxnId="{0DEE81AD-A801-42A0-9A7B-0F11F45D1AAD}">
      <dgm:prSet/>
      <dgm:spPr/>
      <dgm:t>
        <a:bodyPr/>
        <a:lstStyle/>
        <a:p>
          <a:endParaRPr lang="en-US"/>
        </a:p>
      </dgm:t>
    </dgm:pt>
    <dgm:pt modelId="{2A5665A7-D8A4-1B46-9FDC-8059172FC220}" type="pres">
      <dgm:prSet presAssocID="{95E77712-EF85-4248-BF8D-C76F10763912}" presName="outerComposite" presStyleCnt="0">
        <dgm:presLayoutVars>
          <dgm:chMax val="5"/>
          <dgm:dir/>
          <dgm:resizeHandles val="exact"/>
        </dgm:presLayoutVars>
      </dgm:prSet>
      <dgm:spPr/>
    </dgm:pt>
    <dgm:pt modelId="{F0716E42-A777-3446-BF89-6CC2848D29DA}" type="pres">
      <dgm:prSet presAssocID="{95E77712-EF85-4248-BF8D-C76F10763912}" presName="dummyMaxCanvas" presStyleCnt="0">
        <dgm:presLayoutVars/>
      </dgm:prSet>
      <dgm:spPr/>
    </dgm:pt>
    <dgm:pt modelId="{8DA35CC4-2A86-DF43-8564-6EB59E041575}" type="pres">
      <dgm:prSet presAssocID="{95E77712-EF85-4248-BF8D-C76F10763912}" presName="ThreeNodes_1" presStyleLbl="node1" presStyleIdx="0" presStyleCnt="3">
        <dgm:presLayoutVars>
          <dgm:bulletEnabled val="1"/>
        </dgm:presLayoutVars>
      </dgm:prSet>
      <dgm:spPr/>
    </dgm:pt>
    <dgm:pt modelId="{8F44216B-1A98-E242-B1E3-2589D8626FC4}" type="pres">
      <dgm:prSet presAssocID="{95E77712-EF85-4248-BF8D-C76F10763912}" presName="ThreeNodes_2" presStyleLbl="node1" presStyleIdx="1" presStyleCnt="3">
        <dgm:presLayoutVars>
          <dgm:bulletEnabled val="1"/>
        </dgm:presLayoutVars>
      </dgm:prSet>
      <dgm:spPr/>
    </dgm:pt>
    <dgm:pt modelId="{1F2C6C29-918D-C548-A64A-BA6973973BA4}" type="pres">
      <dgm:prSet presAssocID="{95E77712-EF85-4248-BF8D-C76F10763912}" presName="ThreeNodes_3" presStyleLbl="node1" presStyleIdx="2" presStyleCnt="3">
        <dgm:presLayoutVars>
          <dgm:bulletEnabled val="1"/>
        </dgm:presLayoutVars>
      </dgm:prSet>
      <dgm:spPr/>
    </dgm:pt>
    <dgm:pt modelId="{7A3D6333-E167-4945-9320-30F62F0303E3}" type="pres">
      <dgm:prSet presAssocID="{95E77712-EF85-4248-BF8D-C76F10763912}" presName="ThreeConn_1-2" presStyleLbl="fgAccFollowNode1" presStyleIdx="0" presStyleCnt="2">
        <dgm:presLayoutVars>
          <dgm:bulletEnabled val="1"/>
        </dgm:presLayoutVars>
      </dgm:prSet>
      <dgm:spPr/>
    </dgm:pt>
    <dgm:pt modelId="{481102E9-F5B8-1F4D-8354-ABFFB83F74B1}" type="pres">
      <dgm:prSet presAssocID="{95E77712-EF85-4248-BF8D-C76F10763912}" presName="ThreeConn_2-3" presStyleLbl="fgAccFollowNode1" presStyleIdx="1" presStyleCnt="2">
        <dgm:presLayoutVars>
          <dgm:bulletEnabled val="1"/>
        </dgm:presLayoutVars>
      </dgm:prSet>
      <dgm:spPr/>
    </dgm:pt>
    <dgm:pt modelId="{950B62A4-9570-9A49-9A36-F3B5A1C6C0CF}" type="pres">
      <dgm:prSet presAssocID="{95E77712-EF85-4248-BF8D-C76F10763912}" presName="ThreeNodes_1_text" presStyleLbl="node1" presStyleIdx="2" presStyleCnt="3">
        <dgm:presLayoutVars>
          <dgm:bulletEnabled val="1"/>
        </dgm:presLayoutVars>
      </dgm:prSet>
      <dgm:spPr/>
    </dgm:pt>
    <dgm:pt modelId="{E9E6FDAA-2D7F-054F-8F57-C74790455DA3}" type="pres">
      <dgm:prSet presAssocID="{95E77712-EF85-4248-BF8D-C76F10763912}" presName="ThreeNodes_2_text" presStyleLbl="node1" presStyleIdx="2" presStyleCnt="3">
        <dgm:presLayoutVars>
          <dgm:bulletEnabled val="1"/>
        </dgm:presLayoutVars>
      </dgm:prSet>
      <dgm:spPr/>
    </dgm:pt>
    <dgm:pt modelId="{2B20BF80-0B8A-DE4E-A303-C3ED9CFD47FA}" type="pres">
      <dgm:prSet presAssocID="{95E77712-EF85-4248-BF8D-C76F1076391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750A413-FBD2-46DC-8C34-1A3C437B33DF}" srcId="{95E77712-EF85-4248-BF8D-C76F10763912}" destId="{86E8C189-4029-436E-BBA4-B7C739B98074}" srcOrd="1" destOrd="0" parTransId="{30AC1F46-6769-4595-8B87-1BBCA54E3089}" sibTransId="{7B546FA5-7202-48D6-9610-A525381AC2C2}"/>
    <dgm:cxn modelId="{66422516-B41D-D145-81CB-2AF86DDBE299}" type="presOf" srcId="{5299EBF0-3C74-4653-BEE6-60709F4F96B3}" destId="{8DA35CC4-2A86-DF43-8564-6EB59E041575}" srcOrd="0" destOrd="0" presId="urn:microsoft.com/office/officeart/2005/8/layout/vProcess5"/>
    <dgm:cxn modelId="{E724A829-2559-5F47-99D8-26B97899E9C9}" type="presOf" srcId="{95E77712-EF85-4248-BF8D-C76F10763912}" destId="{2A5665A7-D8A4-1B46-9FDC-8059172FC220}" srcOrd="0" destOrd="0" presId="urn:microsoft.com/office/officeart/2005/8/layout/vProcess5"/>
    <dgm:cxn modelId="{C0D1A231-07F8-2547-8F2E-ABAA5C88EAA8}" type="presOf" srcId="{2783B113-2E1A-4C30-ADC4-BCA42CB03F8F}" destId="{2B20BF80-0B8A-DE4E-A303-C3ED9CFD47FA}" srcOrd="1" destOrd="0" presId="urn:microsoft.com/office/officeart/2005/8/layout/vProcess5"/>
    <dgm:cxn modelId="{BFF14F5D-C00A-BC49-8D83-C18A6B6AA033}" type="presOf" srcId="{7B546FA5-7202-48D6-9610-A525381AC2C2}" destId="{481102E9-F5B8-1F4D-8354-ABFFB83F74B1}" srcOrd="0" destOrd="0" presId="urn:microsoft.com/office/officeart/2005/8/layout/vProcess5"/>
    <dgm:cxn modelId="{D1613769-0B46-0D4D-9D7F-CF4E10862D22}" type="presOf" srcId="{86E8C189-4029-436E-BBA4-B7C739B98074}" destId="{8F44216B-1A98-E242-B1E3-2589D8626FC4}" srcOrd="0" destOrd="0" presId="urn:microsoft.com/office/officeart/2005/8/layout/vProcess5"/>
    <dgm:cxn modelId="{F43BF76C-71C1-D940-BF0E-281D2E05F88D}" type="presOf" srcId="{2783B113-2E1A-4C30-ADC4-BCA42CB03F8F}" destId="{1F2C6C29-918D-C548-A64A-BA6973973BA4}" srcOrd="0" destOrd="0" presId="urn:microsoft.com/office/officeart/2005/8/layout/vProcess5"/>
    <dgm:cxn modelId="{406E9F83-1629-9541-A1A8-D5920BDA1A6D}" type="presOf" srcId="{5299EBF0-3C74-4653-BEE6-60709F4F96B3}" destId="{950B62A4-9570-9A49-9A36-F3B5A1C6C0CF}" srcOrd="1" destOrd="0" presId="urn:microsoft.com/office/officeart/2005/8/layout/vProcess5"/>
    <dgm:cxn modelId="{1FF5B2A0-0089-F844-A5DF-22D945E99E68}" type="presOf" srcId="{86E8C189-4029-436E-BBA4-B7C739B98074}" destId="{E9E6FDAA-2D7F-054F-8F57-C74790455DA3}" srcOrd="1" destOrd="0" presId="urn:microsoft.com/office/officeart/2005/8/layout/vProcess5"/>
    <dgm:cxn modelId="{0DEE81AD-A801-42A0-9A7B-0F11F45D1AAD}" srcId="{95E77712-EF85-4248-BF8D-C76F10763912}" destId="{2783B113-2E1A-4C30-ADC4-BCA42CB03F8F}" srcOrd="2" destOrd="0" parTransId="{43B8F73A-61E4-4F74-8FB9-980DDA1A88B0}" sibTransId="{CA3A018C-EF9E-4EFE-AACC-D42325D1834E}"/>
    <dgm:cxn modelId="{2B9BA9CD-C869-43BE-ACFB-DB4CB01DE49E}" srcId="{95E77712-EF85-4248-BF8D-C76F10763912}" destId="{5299EBF0-3C74-4653-BEE6-60709F4F96B3}" srcOrd="0" destOrd="0" parTransId="{3A24F9F4-9415-4236-830D-37C292DA7D19}" sibTransId="{8C88B137-2C83-4325-876C-B29D8505E8BA}"/>
    <dgm:cxn modelId="{4A0C21D7-FAC2-3E44-A414-6D5B40491A53}" type="presOf" srcId="{8C88B137-2C83-4325-876C-B29D8505E8BA}" destId="{7A3D6333-E167-4945-9320-30F62F0303E3}" srcOrd="0" destOrd="0" presId="urn:microsoft.com/office/officeart/2005/8/layout/vProcess5"/>
    <dgm:cxn modelId="{74523E96-42C9-1847-BB9D-E647BC27EE42}" type="presParOf" srcId="{2A5665A7-D8A4-1B46-9FDC-8059172FC220}" destId="{F0716E42-A777-3446-BF89-6CC2848D29DA}" srcOrd="0" destOrd="0" presId="urn:microsoft.com/office/officeart/2005/8/layout/vProcess5"/>
    <dgm:cxn modelId="{237C13F9-200E-904C-812B-CCF283EC80D2}" type="presParOf" srcId="{2A5665A7-D8A4-1B46-9FDC-8059172FC220}" destId="{8DA35CC4-2A86-DF43-8564-6EB59E041575}" srcOrd="1" destOrd="0" presId="urn:microsoft.com/office/officeart/2005/8/layout/vProcess5"/>
    <dgm:cxn modelId="{73065314-06BB-1A4D-9737-1CB5CD144120}" type="presParOf" srcId="{2A5665A7-D8A4-1B46-9FDC-8059172FC220}" destId="{8F44216B-1A98-E242-B1E3-2589D8626FC4}" srcOrd="2" destOrd="0" presId="urn:microsoft.com/office/officeart/2005/8/layout/vProcess5"/>
    <dgm:cxn modelId="{BFAF6604-4B5E-3145-8CD9-EFE3D938151D}" type="presParOf" srcId="{2A5665A7-D8A4-1B46-9FDC-8059172FC220}" destId="{1F2C6C29-918D-C548-A64A-BA6973973BA4}" srcOrd="3" destOrd="0" presId="urn:microsoft.com/office/officeart/2005/8/layout/vProcess5"/>
    <dgm:cxn modelId="{B73D3B93-3D86-BA4D-883A-2085D2772940}" type="presParOf" srcId="{2A5665A7-D8A4-1B46-9FDC-8059172FC220}" destId="{7A3D6333-E167-4945-9320-30F62F0303E3}" srcOrd="4" destOrd="0" presId="urn:microsoft.com/office/officeart/2005/8/layout/vProcess5"/>
    <dgm:cxn modelId="{62B35E70-ED23-AF45-AC2B-280B91666475}" type="presParOf" srcId="{2A5665A7-D8A4-1B46-9FDC-8059172FC220}" destId="{481102E9-F5B8-1F4D-8354-ABFFB83F74B1}" srcOrd="5" destOrd="0" presId="urn:microsoft.com/office/officeart/2005/8/layout/vProcess5"/>
    <dgm:cxn modelId="{EA9692E9-1856-2B46-8AFC-1A3E7C00FE91}" type="presParOf" srcId="{2A5665A7-D8A4-1B46-9FDC-8059172FC220}" destId="{950B62A4-9570-9A49-9A36-F3B5A1C6C0CF}" srcOrd="6" destOrd="0" presId="urn:microsoft.com/office/officeart/2005/8/layout/vProcess5"/>
    <dgm:cxn modelId="{AFEA7CB9-D053-A143-9322-9C77E570D504}" type="presParOf" srcId="{2A5665A7-D8A4-1B46-9FDC-8059172FC220}" destId="{E9E6FDAA-2D7F-054F-8F57-C74790455DA3}" srcOrd="7" destOrd="0" presId="urn:microsoft.com/office/officeart/2005/8/layout/vProcess5"/>
    <dgm:cxn modelId="{ABD0692B-8881-9F41-BD3D-A4C23EE39514}" type="presParOf" srcId="{2A5665A7-D8A4-1B46-9FDC-8059172FC220}" destId="{2B20BF80-0B8A-DE4E-A303-C3ED9CFD47F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6B9E0B-AF75-4DFD-9838-8FB3D755555B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3DCD892-ABE3-4AD9-8E87-D4FF3F993DBF}">
      <dgm:prSet/>
      <dgm:spPr/>
      <dgm:t>
        <a:bodyPr/>
        <a:lstStyle/>
        <a:p>
          <a:r>
            <a:rPr lang="en-US"/>
            <a:t>Once Roster Page and Reports get done, this will be easily implemented</a:t>
          </a:r>
        </a:p>
      </dgm:t>
    </dgm:pt>
    <dgm:pt modelId="{3C50860A-60EA-40EE-89C6-765B50B02143}" type="parTrans" cxnId="{8D27626C-FF5E-4EA7-BADD-09DBB852849E}">
      <dgm:prSet/>
      <dgm:spPr/>
      <dgm:t>
        <a:bodyPr/>
        <a:lstStyle/>
        <a:p>
          <a:endParaRPr lang="en-US"/>
        </a:p>
      </dgm:t>
    </dgm:pt>
    <dgm:pt modelId="{CE9AFC3B-A978-4ED6-BC1E-AFF01EB9994D}" type="sibTrans" cxnId="{8D27626C-FF5E-4EA7-BADD-09DBB852849E}">
      <dgm:prSet/>
      <dgm:spPr/>
      <dgm:t>
        <a:bodyPr/>
        <a:lstStyle/>
        <a:p>
          <a:endParaRPr lang="en-US"/>
        </a:p>
      </dgm:t>
    </dgm:pt>
    <dgm:pt modelId="{0BA922F7-72C2-4A83-99C5-7FA3F77E66F0}">
      <dgm:prSet/>
      <dgm:spPr/>
      <dgm:t>
        <a:bodyPr/>
        <a:lstStyle/>
        <a:p>
          <a:r>
            <a:rPr lang="en-US"/>
            <a:t>Need to save data for later usage</a:t>
          </a:r>
        </a:p>
      </dgm:t>
    </dgm:pt>
    <dgm:pt modelId="{CDFBBBAB-E3CF-4B80-8B3A-1630F09B63D8}" type="parTrans" cxnId="{C0DC896E-630C-4DE0-8450-FEA07DB23F0C}">
      <dgm:prSet/>
      <dgm:spPr/>
      <dgm:t>
        <a:bodyPr/>
        <a:lstStyle/>
        <a:p>
          <a:endParaRPr lang="en-US"/>
        </a:p>
      </dgm:t>
    </dgm:pt>
    <dgm:pt modelId="{6BC75D11-E9EA-4FE1-B214-5FA255C88609}" type="sibTrans" cxnId="{C0DC896E-630C-4DE0-8450-FEA07DB23F0C}">
      <dgm:prSet/>
      <dgm:spPr/>
      <dgm:t>
        <a:bodyPr/>
        <a:lstStyle/>
        <a:p>
          <a:endParaRPr lang="en-US"/>
        </a:p>
      </dgm:t>
    </dgm:pt>
    <dgm:pt modelId="{54516BF4-42EF-45F1-B3AC-6002C1B20A5C}">
      <dgm:prSet/>
      <dgm:spPr/>
      <dgm:t>
        <a:bodyPr/>
        <a:lstStyle/>
        <a:p>
          <a:r>
            <a:rPr lang="en-US"/>
            <a:t>May need another table</a:t>
          </a:r>
        </a:p>
      </dgm:t>
    </dgm:pt>
    <dgm:pt modelId="{897BBFE8-7C0D-4170-AFAF-43487F060505}" type="parTrans" cxnId="{DDF21182-46C2-46CE-A512-05CEDE41EF39}">
      <dgm:prSet/>
      <dgm:spPr/>
      <dgm:t>
        <a:bodyPr/>
        <a:lstStyle/>
        <a:p>
          <a:endParaRPr lang="en-US"/>
        </a:p>
      </dgm:t>
    </dgm:pt>
    <dgm:pt modelId="{EB752DAF-E516-437B-8D1B-52BA17A8AABD}" type="sibTrans" cxnId="{DDF21182-46C2-46CE-A512-05CEDE41EF39}">
      <dgm:prSet/>
      <dgm:spPr/>
      <dgm:t>
        <a:bodyPr/>
        <a:lstStyle/>
        <a:p>
          <a:endParaRPr lang="en-US"/>
        </a:p>
      </dgm:t>
    </dgm:pt>
    <dgm:pt modelId="{0F98D85E-0BEF-42D7-BDFB-7A13F43C2097}">
      <dgm:prSet/>
      <dgm:spPr/>
      <dgm:t>
        <a:bodyPr/>
        <a:lstStyle/>
        <a:p>
          <a:r>
            <a:rPr lang="en-US"/>
            <a:t>Allow for read only access for admins</a:t>
          </a:r>
        </a:p>
      </dgm:t>
    </dgm:pt>
    <dgm:pt modelId="{5DB2D4CD-4083-4796-81FA-79223408012B}" type="parTrans" cxnId="{136D8C41-938D-4593-9B48-3E4D863336EB}">
      <dgm:prSet/>
      <dgm:spPr/>
      <dgm:t>
        <a:bodyPr/>
        <a:lstStyle/>
        <a:p>
          <a:endParaRPr lang="en-US"/>
        </a:p>
      </dgm:t>
    </dgm:pt>
    <dgm:pt modelId="{78129A5C-695F-4792-B259-C3E064C4F9E8}" type="sibTrans" cxnId="{136D8C41-938D-4593-9B48-3E4D863336EB}">
      <dgm:prSet/>
      <dgm:spPr/>
      <dgm:t>
        <a:bodyPr/>
        <a:lstStyle/>
        <a:p>
          <a:endParaRPr lang="en-US"/>
        </a:p>
      </dgm:t>
    </dgm:pt>
    <dgm:pt modelId="{11B6337E-E39E-BB4C-9B4E-F6E78EFC1F97}" type="pres">
      <dgm:prSet presAssocID="{006B9E0B-AF75-4DFD-9838-8FB3D755555B}" presName="outerComposite" presStyleCnt="0">
        <dgm:presLayoutVars>
          <dgm:chMax val="5"/>
          <dgm:dir/>
          <dgm:resizeHandles val="exact"/>
        </dgm:presLayoutVars>
      </dgm:prSet>
      <dgm:spPr/>
    </dgm:pt>
    <dgm:pt modelId="{1CC33A1F-871D-7D42-B4CD-04D1830CEF18}" type="pres">
      <dgm:prSet presAssocID="{006B9E0B-AF75-4DFD-9838-8FB3D755555B}" presName="dummyMaxCanvas" presStyleCnt="0">
        <dgm:presLayoutVars/>
      </dgm:prSet>
      <dgm:spPr/>
    </dgm:pt>
    <dgm:pt modelId="{D25D1105-E407-D747-82E0-6E80E39614EE}" type="pres">
      <dgm:prSet presAssocID="{006B9E0B-AF75-4DFD-9838-8FB3D755555B}" presName="FourNodes_1" presStyleLbl="node1" presStyleIdx="0" presStyleCnt="4">
        <dgm:presLayoutVars>
          <dgm:bulletEnabled val="1"/>
        </dgm:presLayoutVars>
      </dgm:prSet>
      <dgm:spPr/>
    </dgm:pt>
    <dgm:pt modelId="{00E965A4-0547-0F44-AB2D-E33C0F36D01F}" type="pres">
      <dgm:prSet presAssocID="{006B9E0B-AF75-4DFD-9838-8FB3D755555B}" presName="FourNodes_2" presStyleLbl="node1" presStyleIdx="1" presStyleCnt="4">
        <dgm:presLayoutVars>
          <dgm:bulletEnabled val="1"/>
        </dgm:presLayoutVars>
      </dgm:prSet>
      <dgm:spPr/>
    </dgm:pt>
    <dgm:pt modelId="{5D41F3C9-745F-CB4F-B4F6-8B46E9B98B9A}" type="pres">
      <dgm:prSet presAssocID="{006B9E0B-AF75-4DFD-9838-8FB3D755555B}" presName="FourNodes_3" presStyleLbl="node1" presStyleIdx="2" presStyleCnt="4">
        <dgm:presLayoutVars>
          <dgm:bulletEnabled val="1"/>
        </dgm:presLayoutVars>
      </dgm:prSet>
      <dgm:spPr/>
    </dgm:pt>
    <dgm:pt modelId="{1862FB0A-848A-2749-A7D7-8A6C8912B8DF}" type="pres">
      <dgm:prSet presAssocID="{006B9E0B-AF75-4DFD-9838-8FB3D755555B}" presName="FourNodes_4" presStyleLbl="node1" presStyleIdx="3" presStyleCnt="4">
        <dgm:presLayoutVars>
          <dgm:bulletEnabled val="1"/>
        </dgm:presLayoutVars>
      </dgm:prSet>
      <dgm:spPr/>
    </dgm:pt>
    <dgm:pt modelId="{4314CFAF-2BAB-A941-87C2-52174C8BB6B3}" type="pres">
      <dgm:prSet presAssocID="{006B9E0B-AF75-4DFD-9838-8FB3D755555B}" presName="FourConn_1-2" presStyleLbl="fgAccFollowNode1" presStyleIdx="0" presStyleCnt="3">
        <dgm:presLayoutVars>
          <dgm:bulletEnabled val="1"/>
        </dgm:presLayoutVars>
      </dgm:prSet>
      <dgm:spPr/>
    </dgm:pt>
    <dgm:pt modelId="{5C5FD80E-C3AF-9541-9233-F50903C0CCD0}" type="pres">
      <dgm:prSet presAssocID="{006B9E0B-AF75-4DFD-9838-8FB3D755555B}" presName="FourConn_2-3" presStyleLbl="fgAccFollowNode1" presStyleIdx="1" presStyleCnt="3">
        <dgm:presLayoutVars>
          <dgm:bulletEnabled val="1"/>
        </dgm:presLayoutVars>
      </dgm:prSet>
      <dgm:spPr/>
    </dgm:pt>
    <dgm:pt modelId="{BEDD9D5C-7F1C-FE43-B4B6-E9CB509A8EC8}" type="pres">
      <dgm:prSet presAssocID="{006B9E0B-AF75-4DFD-9838-8FB3D755555B}" presName="FourConn_3-4" presStyleLbl="fgAccFollowNode1" presStyleIdx="2" presStyleCnt="3">
        <dgm:presLayoutVars>
          <dgm:bulletEnabled val="1"/>
        </dgm:presLayoutVars>
      </dgm:prSet>
      <dgm:spPr/>
    </dgm:pt>
    <dgm:pt modelId="{BA54BA8A-C44D-2C47-B375-2AB28233BEB7}" type="pres">
      <dgm:prSet presAssocID="{006B9E0B-AF75-4DFD-9838-8FB3D755555B}" presName="FourNodes_1_text" presStyleLbl="node1" presStyleIdx="3" presStyleCnt="4">
        <dgm:presLayoutVars>
          <dgm:bulletEnabled val="1"/>
        </dgm:presLayoutVars>
      </dgm:prSet>
      <dgm:spPr/>
    </dgm:pt>
    <dgm:pt modelId="{F7A448D8-22EB-D143-A671-B3A202CFD68D}" type="pres">
      <dgm:prSet presAssocID="{006B9E0B-AF75-4DFD-9838-8FB3D755555B}" presName="FourNodes_2_text" presStyleLbl="node1" presStyleIdx="3" presStyleCnt="4">
        <dgm:presLayoutVars>
          <dgm:bulletEnabled val="1"/>
        </dgm:presLayoutVars>
      </dgm:prSet>
      <dgm:spPr/>
    </dgm:pt>
    <dgm:pt modelId="{988A8338-6A5E-844C-8A88-7816D85CBD6C}" type="pres">
      <dgm:prSet presAssocID="{006B9E0B-AF75-4DFD-9838-8FB3D755555B}" presName="FourNodes_3_text" presStyleLbl="node1" presStyleIdx="3" presStyleCnt="4">
        <dgm:presLayoutVars>
          <dgm:bulletEnabled val="1"/>
        </dgm:presLayoutVars>
      </dgm:prSet>
      <dgm:spPr/>
    </dgm:pt>
    <dgm:pt modelId="{B46D34D5-A5B6-5340-8750-B00781306BF5}" type="pres">
      <dgm:prSet presAssocID="{006B9E0B-AF75-4DFD-9838-8FB3D755555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BFC1C1D-FD8B-E040-B1B3-26D36E81DCAD}" type="presOf" srcId="{0BA922F7-72C2-4A83-99C5-7FA3F77E66F0}" destId="{F7A448D8-22EB-D143-A671-B3A202CFD68D}" srcOrd="1" destOrd="0" presId="urn:microsoft.com/office/officeart/2005/8/layout/vProcess5"/>
    <dgm:cxn modelId="{664A1620-81BE-7E49-A263-9080D25FE99A}" type="presOf" srcId="{43DCD892-ABE3-4AD9-8E87-D4FF3F993DBF}" destId="{BA54BA8A-C44D-2C47-B375-2AB28233BEB7}" srcOrd="1" destOrd="0" presId="urn:microsoft.com/office/officeart/2005/8/layout/vProcess5"/>
    <dgm:cxn modelId="{6BD18B21-914A-2C46-9671-B39AB774083C}" type="presOf" srcId="{54516BF4-42EF-45F1-B3AC-6002C1B20A5C}" destId="{5D41F3C9-745F-CB4F-B4F6-8B46E9B98B9A}" srcOrd="0" destOrd="0" presId="urn:microsoft.com/office/officeart/2005/8/layout/vProcess5"/>
    <dgm:cxn modelId="{136D8C41-938D-4593-9B48-3E4D863336EB}" srcId="{006B9E0B-AF75-4DFD-9838-8FB3D755555B}" destId="{0F98D85E-0BEF-42D7-BDFB-7A13F43C2097}" srcOrd="3" destOrd="0" parTransId="{5DB2D4CD-4083-4796-81FA-79223408012B}" sibTransId="{78129A5C-695F-4792-B259-C3E064C4F9E8}"/>
    <dgm:cxn modelId="{F5D48247-EE0B-0A4E-BF6D-F432914590A4}" type="presOf" srcId="{0BA922F7-72C2-4A83-99C5-7FA3F77E66F0}" destId="{00E965A4-0547-0F44-AB2D-E33C0F36D01F}" srcOrd="0" destOrd="0" presId="urn:microsoft.com/office/officeart/2005/8/layout/vProcess5"/>
    <dgm:cxn modelId="{8D27626C-FF5E-4EA7-BADD-09DBB852849E}" srcId="{006B9E0B-AF75-4DFD-9838-8FB3D755555B}" destId="{43DCD892-ABE3-4AD9-8E87-D4FF3F993DBF}" srcOrd="0" destOrd="0" parTransId="{3C50860A-60EA-40EE-89C6-765B50B02143}" sibTransId="{CE9AFC3B-A978-4ED6-BC1E-AFF01EB9994D}"/>
    <dgm:cxn modelId="{C0DC896E-630C-4DE0-8450-FEA07DB23F0C}" srcId="{006B9E0B-AF75-4DFD-9838-8FB3D755555B}" destId="{0BA922F7-72C2-4A83-99C5-7FA3F77E66F0}" srcOrd="1" destOrd="0" parTransId="{CDFBBBAB-E3CF-4B80-8B3A-1630F09B63D8}" sibTransId="{6BC75D11-E9EA-4FE1-B214-5FA255C88609}"/>
    <dgm:cxn modelId="{46E8D06E-0BB9-9D48-A786-C4CF2D0FC846}" type="presOf" srcId="{006B9E0B-AF75-4DFD-9838-8FB3D755555B}" destId="{11B6337E-E39E-BB4C-9B4E-F6E78EFC1F97}" srcOrd="0" destOrd="0" presId="urn:microsoft.com/office/officeart/2005/8/layout/vProcess5"/>
    <dgm:cxn modelId="{DDF21182-46C2-46CE-A512-05CEDE41EF39}" srcId="{006B9E0B-AF75-4DFD-9838-8FB3D755555B}" destId="{54516BF4-42EF-45F1-B3AC-6002C1B20A5C}" srcOrd="2" destOrd="0" parTransId="{897BBFE8-7C0D-4170-AFAF-43487F060505}" sibTransId="{EB752DAF-E516-437B-8D1B-52BA17A8AABD}"/>
    <dgm:cxn modelId="{DC96B383-3597-ED4B-83A7-870AA5046434}" type="presOf" srcId="{6BC75D11-E9EA-4FE1-B214-5FA255C88609}" destId="{5C5FD80E-C3AF-9541-9233-F50903C0CCD0}" srcOrd="0" destOrd="0" presId="urn:microsoft.com/office/officeart/2005/8/layout/vProcess5"/>
    <dgm:cxn modelId="{BF8425A3-5EA2-EF4A-A4A8-198C9300B0A1}" type="presOf" srcId="{0F98D85E-0BEF-42D7-BDFB-7A13F43C2097}" destId="{1862FB0A-848A-2749-A7D7-8A6C8912B8DF}" srcOrd="0" destOrd="0" presId="urn:microsoft.com/office/officeart/2005/8/layout/vProcess5"/>
    <dgm:cxn modelId="{555293A4-131E-944C-8D4F-B85721127192}" type="presOf" srcId="{0F98D85E-0BEF-42D7-BDFB-7A13F43C2097}" destId="{B46D34D5-A5B6-5340-8750-B00781306BF5}" srcOrd="1" destOrd="0" presId="urn:microsoft.com/office/officeart/2005/8/layout/vProcess5"/>
    <dgm:cxn modelId="{23FB4DB4-2EBA-5943-A581-04A2C73E796D}" type="presOf" srcId="{CE9AFC3B-A978-4ED6-BC1E-AFF01EB9994D}" destId="{4314CFAF-2BAB-A941-87C2-52174C8BB6B3}" srcOrd="0" destOrd="0" presId="urn:microsoft.com/office/officeart/2005/8/layout/vProcess5"/>
    <dgm:cxn modelId="{EB4C58CD-4842-944B-973B-461721FB57B2}" type="presOf" srcId="{43DCD892-ABE3-4AD9-8E87-D4FF3F993DBF}" destId="{D25D1105-E407-D747-82E0-6E80E39614EE}" srcOrd="0" destOrd="0" presId="urn:microsoft.com/office/officeart/2005/8/layout/vProcess5"/>
    <dgm:cxn modelId="{3B5D64F4-1DAB-564F-9892-DBB763AC8C55}" type="presOf" srcId="{EB752DAF-E516-437B-8D1B-52BA17A8AABD}" destId="{BEDD9D5C-7F1C-FE43-B4B6-E9CB509A8EC8}" srcOrd="0" destOrd="0" presId="urn:microsoft.com/office/officeart/2005/8/layout/vProcess5"/>
    <dgm:cxn modelId="{EF347BFB-E793-5040-8DC7-FB0D48CA0D0D}" type="presOf" srcId="{54516BF4-42EF-45F1-B3AC-6002C1B20A5C}" destId="{988A8338-6A5E-844C-8A88-7816D85CBD6C}" srcOrd="1" destOrd="0" presId="urn:microsoft.com/office/officeart/2005/8/layout/vProcess5"/>
    <dgm:cxn modelId="{6AB489F8-5678-1A4D-90D0-590A78CE9A0F}" type="presParOf" srcId="{11B6337E-E39E-BB4C-9B4E-F6E78EFC1F97}" destId="{1CC33A1F-871D-7D42-B4CD-04D1830CEF18}" srcOrd="0" destOrd="0" presId="urn:microsoft.com/office/officeart/2005/8/layout/vProcess5"/>
    <dgm:cxn modelId="{F89EBB71-A322-E742-9895-2007CBC3C350}" type="presParOf" srcId="{11B6337E-E39E-BB4C-9B4E-F6E78EFC1F97}" destId="{D25D1105-E407-D747-82E0-6E80E39614EE}" srcOrd="1" destOrd="0" presId="urn:microsoft.com/office/officeart/2005/8/layout/vProcess5"/>
    <dgm:cxn modelId="{24BC406A-3BA2-2241-9332-ADB0AA529313}" type="presParOf" srcId="{11B6337E-E39E-BB4C-9B4E-F6E78EFC1F97}" destId="{00E965A4-0547-0F44-AB2D-E33C0F36D01F}" srcOrd="2" destOrd="0" presId="urn:microsoft.com/office/officeart/2005/8/layout/vProcess5"/>
    <dgm:cxn modelId="{0B70EB19-6D71-AB4A-B9F2-67E47C1578E1}" type="presParOf" srcId="{11B6337E-E39E-BB4C-9B4E-F6E78EFC1F97}" destId="{5D41F3C9-745F-CB4F-B4F6-8B46E9B98B9A}" srcOrd="3" destOrd="0" presId="urn:microsoft.com/office/officeart/2005/8/layout/vProcess5"/>
    <dgm:cxn modelId="{6E463EBA-0177-4A48-90E2-C12735938764}" type="presParOf" srcId="{11B6337E-E39E-BB4C-9B4E-F6E78EFC1F97}" destId="{1862FB0A-848A-2749-A7D7-8A6C8912B8DF}" srcOrd="4" destOrd="0" presId="urn:microsoft.com/office/officeart/2005/8/layout/vProcess5"/>
    <dgm:cxn modelId="{5A6DEB63-1D06-4D42-B523-D611FAF582DF}" type="presParOf" srcId="{11B6337E-E39E-BB4C-9B4E-F6E78EFC1F97}" destId="{4314CFAF-2BAB-A941-87C2-52174C8BB6B3}" srcOrd="5" destOrd="0" presId="urn:microsoft.com/office/officeart/2005/8/layout/vProcess5"/>
    <dgm:cxn modelId="{187989E1-6115-B743-8A11-3821BBCFF5D1}" type="presParOf" srcId="{11B6337E-E39E-BB4C-9B4E-F6E78EFC1F97}" destId="{5C5FD80E-C3AF-9541-9233-F50903C0CCD0}" srcOrd="6" destOrd="0" presId="urn:microsoft.com/office/officeart/2005/8/layout/vProcess5"/>
    <dgm:cxn modelId="{B7C606E7-3F80-0F4D-8C97-941559D8218A}" type="presParOf" srcId="{11B6337E-E39E-BB4C-9B4E-F6E78EFC1F97}" destId="{BEDD9D5C-7F1C-FE43-B4B6-E9CB509A8EC8}" srcOrd="7" destOrd="0" presId="urn:microsoft.com/office/officeart/2005/8/layout/vProcess5"/>
    <dgm:cxn modelId="{A1B96A3B-F82E-0D4D-8F49-B33364CCA19D}" type="presParOf" srcId="{11B6337E-E39E-BB4C-9B4E-F6E78EFC1F97}" destId="{BA54BA8A-C44D-2C47-B375-2AB28233BEB7}" srcOrd="8" destOrd="0" presId="urn:microsoft.com/office/officeart/2005/8/layout/vProcess5"/>
    <dgm:cxn modelId="{5135584F-D5F6-4949-8525-F1954CAA3D61}" type="presParOf" srcId="{11B6337E-E39E-BB4C-9B4E-F6E78EFC1F97}" destId="{F7A448D8-22EB-D143-A671-B3A202CFD68D}" srcOrd="9" destOrd="0" presId="urn:microsoft.com/office/officeart/2005/8/layout/vProcess5"/>
    <dgm:cxn modelId="{95C668F3-1F51-D64C-8B93-57943ED2EF03}" type="presParOf" srcId="{11B6337E-E39E-BB4C-9B4E-F6E78EFC1F97}" destId="{988A8338-6A5E-844C-8A88-7816D85CBD6C}" srcOrd="10" destOrd="0" presId="urn:microsoft.com/office/officeart/2005/8/layout/vProcess5"/>
    <dgm:cxn modelId="{46008A87-FE22-184F-AD9E-2E8A3F4E7D62}" type="presParOf" srcId="{11B6337E-E39E-BB4C-9B4E-F6E78EFC1F97}" destId="{B46D34D5-A5B6-5340-8750-B00781306BF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29E05F-C321-4396-BE58-B2F986D5DE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641F72-4E3B-4AD2-A127-21AB807C1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Translating event input to local/browser time</a:t>
          </a:r>
        </a:p>
      </dgm:t>
    </dgm:pt>
    <dgm:pt modelId="{4BD47501-4334-451B-8050-5B8A1FD12F35}" type="parTrans" cxnId="{7A892485-F615-40C3-8287-EC7FCA47B025}">
      <dgm:prSet/>
      <dgm:spPr/>
      <dgm:t>
        <a:bodyPr/>
        <a:lstStyle/>
        <a:p>
          <a:endParaRPr lang="en-US"/>
        </a:p>
      </dgm:t>
    </dgm:pt>
    <dgm:pt modelId="{3789FCAF-0132-4183-8FA4-3E1A615162C4}" type="sibTrans" cxnId="{7A892485-F615-40C3-8287-EC7FCA47B025}">
      <dgm:prSet/>
      <dgm:spPr/>
      <dgm:t>
        <a:bodyPr/>
        <a:lstStyle/>
        <a:p>
          <a:endParaRPr lang="en-US"/>
        </a:p>
      </dgm:t>
    </dgm:pt>
    <dgm:pt modelId="{7268ED57-66F6-4313-9F3F-ACDD55AC8F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a trigger to copy auth.users into public.users table</a:t>
          </a:r>
        </a:p>
      </dgm:t>
    </dgm:pt>
    <dgm:pt modelId="{84B96350-593E-4D4B-B6C6-AFE254BEFEA7}" type="parTrans" cxnId="{C58FBAB1-642E-4D40-BE70-DDF733CD4472}">
      <dgm:prSet/>
      <dgm:spPr/>
      <dgm:t>
        <a:bodyPr/>
        <a:lstStyle/>
        <a:p>
          <a:endParaRPr lang="en-US"/>
        </a:p>
      </dgm:t>
    </dgm:pt>
    <dgm:pt modelId="{D3A2998E-D619-4978-82CB-22FDED391D40}" type="sibTrans" cxnId="{C58FBAB1-642E-4D40-BE70-DDF733CD4472}">
      <dgm:prSet/>
      <dgm:spPr/>
      <dgm:t>
        <a:bodyPr/>
        <a:lstStyle/>
        <a:p>
          <a:endParaRPr lang="en-US"/>
        </a:p>
      </dgm:t>
    </dgm:pt>
    <dgm:pt modelId="{178A28AE-8CA1-4691-ACC5-B4E4EF48CF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Searching for students using name or ID number – SOLVED</a:t>
          </a:r>
        </a:p>
      </dgm:t>
    </dgm:pt>
    <dgm:pt modelId="{EF8BF924-5C32-477F-8FE8-B39996DCB42D}" type="parTrans" cxnId="{D3FBE16F-3F42-4C63-ACC8-0ECDCC1DAD20}">
      <dgm:prSet/>
      <dgm:spPr/>
      <dgm:t>
        <a:bodyPr/>
        <a:lstStyle/>
        <a:p>
          <a:endParaRPr lang="en-US"/>
        </a:p>
      </dgm:t>
    </dgm:pt>
    <dgm:pt modelId="{688D6A0F-B56F-4EC8-88C6-CE617031FD4C}" type="sibTrans" cxnId="{D3FBE16F-3F42-4C63-ACC8-0ECDCC1DAD20}">
      <dgm:prSet/>
      <dgm:spPr/>
      <dgm:t>
        <a:bodyPr/>
        <a:lstStyle/>
        <a:p>
          <a:endParaRPr lang="en-US"/>
        </a:p>
      </dgm:t>
    </dgm:pt>
    <dgm:pt modelId="{34C2BE0A-97E3-45CF-8422-73AE32F373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Getting a user from a session – SOLVED</a:t>
          </a:r>
        </a:p>
      </dgm:t>
    </dgm:pt>
    <dgm:pt modelId="{58D3552E-31CA-4AB9-8AD5-4036C459BA7F}" type="parTrans" cxnId="{73B91B89-28ED-4578-8483-C74CBD18EFF0}">
      <dgm:prSet/>
      <dgm:spPr/>
      <dgm:t>
        <a:bodyPr/>
        <a:lstStyle/>
        <a:p>
          <a:endParaRPr lang="en-US"/>
        </a:p>
      </dgm:t>
    </dgm:pt>
    <dgm:pt modelId="{8F3C3A97-8E01-48CD-A39E-FBDFF3D05EF1}" type="sibTrans" cxnId="{73B91B89-28ED-4578-8483-C74CBD18EFF0}">
      <dgm:prSet/>
      <dgm:spPr/>
      <dgm:t>
        <a:bodyPr/>
        <a:lstStyle/>
        <a:p>
          <a:endParaRPr lang="en-US"/>
        </a:p>
      </dgm:t>
    </dgm:pt>
    <dgm:pt modelId="{D4CB0F11-30E9-4450-A33D-B22F038C5C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autocomplete while searching for students – SOLVED</a:t>
          </a:r>
        </a:p>
      </dgm:t>
    </dgm:pt>
    <dgm:pt modelId="{45893B3E-50F8-465D-B0F3-8D07B7185B47}" type="parTrans" cxnId="{92717EA3-F044-4B61-A662-34D9A391043E}">
      <dgm:prSet/>
      <dgm:spPr/>
      <dgm:t>
        <a:bodyPr/>
        <a:lstStyle/>
        <a:p>
          <a:endParaRPr lang="en-US"/>
        </a:p>
      </dgm:t>
    </dgm:pt>
    <dgm:pt modelId="{05845F2E-72E8-49CE-B99D-02317A52AF3C}" type="sibTrans" cxnId="{92717EA3-F044-4B61-A662-34D9A391043E}">
      <dgm:prSet/>
      <dgm:spPr/>
      <dgm:t>
        <a:bodyPr/>
        <a:lstStyle/>
        <a:p>
          <a:endParaRPr lang="en-US"/>
        </a:p>
      </dgm:t>
    </dgm:pt>
    <dgm:pt modelId="{466B63F5-AE9E-614D-B167-B430284295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Calendar Implementation - SOLVED</a:t>
          </a:r>
        </a:p>
      </dgm:t>
    </dgm:pt>
    <dgm:pt modelId="{B1ADF13B-96AF-7043-A2A5-CE7025A1E61F}" type="parTrans" cxnId="{B6C94338-2AAE-7F40-A838-32AC41E0E2A5}">
      <dgm:prSet/>
      <dgm:spPr/>
      <dgm:t>
        <a:bodyPr/>
        <a:lstStyle/>
        <a:p>
          <a:endParaRPr lang="en-US"/>
        </a:p>
      </dgm:t>
    </dgm:pt>
    <dgm:pt modelId="{2B9E4BDF-996E-CE40-89AA-B612F26C5341}" type="sibTrans" cxnId="{B6C94338-2AAE-7F40-A838-32AC41E0E2A5}">
      <dgm:prSet/>
      <dgm:spPr/>
      <dgm:t>
        <a:bodyPr/>
        <a:lstStyle/>
        <a:p>
          <a:endParaRPr lang="en-US"/>
        </a:p>
      </dgm:t>
    </dgm:pt>
    <dgm:pt modelId="{1C290658-C430-4233-8AF6-E7CB5D5FE63E}" type="pres">
      <dgm:prSet presAssocID="{0B29E05F-C321-4396-BE58-B2F986D5DEED}" presName="root" presStyleCnt="0">
        <dgm:presLayoutVars>
          <dgm:dir/>
          <dgm:resizeHandles val="exact"/>
        </dgm:presLayoutVars>
      </dgm:prSet>
      <dgm:spPr/>
    </dgm:pt>
    <dgm:pt modelId="{9D46702A-FEBE-4C6C-BFD1-0D8E16E70B79}" type="pres">
      <dgm:prSet presAssocID="{29641F72-4E3B-4AD2-A127-21AB807C1978}" presName="compNode" presStyleCnt="0"/>
      <dgm:spPr/>
    </dgm:pt>
    <dgm:pt modelId="{1787D4BA-5AC7-44CA-B53D-D44F2B97463A}" type="pres">
      <dgm:prSet presAssocID="{29641F72-4E3B-4AD2-A127-21AB807C1978}" presName="bgRect" presStyleLbl="bgShp" presStyleIdx="0" presStyleCnt="6"/>
      <dgm:spPr/>
    </dgm:pt>
    <dgm:pt modelId="{35171C3E-5A0D-4027-BC15-42454A91F480}" type="pres">
      <dgm:prSet presAssocID="{29641F72-4E3B-4AD2-A127-21AB807C19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29CB49F-217D-4CE9-917D-0FE9D24B7870}" type="pres">
      <dgm:prSet presAssocID="{29641F72-4E3B-4AD2-A127-21AB807C1978}" presName="spaceRect" presStyleCnt="0"/>
      <dgm:spPr/>
    </dgm:pt>
    <dgm:pt modelId="{68630D1E-194D-415D-BEF0-28D8C7773979}" type="pres">
      <dgm:prSet presAssocID="{29641F72-4E3B-4AD2-A127-21AB807C1978}" presName="parTx" presStyleLbl="revTx" presStyleIdx="0" presStyleCnt="6">
        <dgm:presLayoutVars>
          <dgm:chMax val="0"/>
          <dgm:chPref val="0"/>
        </dgm:presLayoutVars>
      </dgm:prSet>
      <dgm:spPr/>
    </dgm:pt>
    <dgm:pt modelId="{F6A953EF-FEAF-4164-A658-0989268EC977}" type="pres">
      <dgm:prSet presAssocID="{3789FCAF-0132-4183-8FA4-3E1A615162C4}" presName="sibTrans" presStyleCnt="0"/>
      <dgm:spPr/>
    </dgm:pt>
    <dgm:pt modelId="{A3E8829E-44D5-40F1-82B6-33FCAE7B46DE}" type="pres">
      <dgm:prSet presAssocID="{7268ED57-66F6-4313-9F3F-ACDD55AC8FFE}" presName="compNode" presStyleCnt="0"/>
      <dgm:spPr/>
    </dgm:pt>
    <dgm:pt modelId="{68D86302-8089-4727-972C-C2E44CCC66D3}" type="pres">
      <dgm:prSet presAssocID="{7268ED57-66F6-4313-9F3F-ACDD55AC8FFE}" presName="bgRect" presStyleLbl="bgShp" presStyleIdx="1" presStyleCnt="6"/>
      <dgm:spPr/>
    </dgm:pt>
    <dgm:pt modelId="{1C5ECE73-3DF0-4E66-844B-4AC9120721F4}" type="pres">
      <dgm:prSet presAssocID="{7268ED57-66F6-4313-9F3F-ACDD55AC8FF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A90B53E-B6F4-47AA-B057-A2B9C4AE1F1D}" type="pres">
      <dgm:prSet presAssocID="{7268ED57-66F6-4313-9F3F-ACDD55AC8FFE}" presName="spaceRect" presStyleCnt="0"/>
      <dgm:spPr/>
    </dgm:pt>
    <dgm:pt modelId="{D15BD58C-99B9-4132-A703-23BCD4E09F94}" type="pres">
      <dgm:prSet presAssocID="{7268ED57-66F6-4313-9F3F-ACDD55AC8FFE}" presName="parTx" presStyleLbl="revTx" presStyleIdx="1" presStyleCnt="6">
        <dgm:presLayoutVars>
          <dgm:chMax val="0"/>
          <dgm:chPref val="0"/>
        </dgm:presLayoutVars>
      </dgm:prSet>
      <dgm:spPr/>
    </dgm:pt>
    <dgm:pt modelId="{EB514474-2CE7-491C-B3FA-61AC3755634B}" type="pres">
      <dgm:prSet presAssocID="{D3A2998E-D619-4978-82CB-22FDED391D40}" presName="sibTrans" presStyleCnt="0"/>
      <dgm:spPr/>
    </dgm:pt>
    <dgm:pt modelId="{551250C9-B29F-451C-B585-C041E8A89408}" type="pres">
      <dgm:prSet presAssocID="{178A28AE-8CA1-4691-ACC5-B4E4EF48CFEF}" presName="compNode" presStyleCnt="0"/>
      <dgm:spPr/>
    </dgm:pt>
    <dgm:pt modelId="{BBFDEEE3-14D7-4C65-849C-FE03C29DF9FF}" type="pres">
      <dgm:prSet presAssocID="{178A28AE-8CA1-4691-ACC5-B4E4EF48CFEF}" presName="bgRect" presStyleLbl="bgShp" presStyleIdx="2" presStyleCnt="6"/>
      <dgm:spPr/>
    </dgm:pt>
    <dgm:pt modelId="{6114398A-6491-4A1D-B04D-BA22EC62AF9F}" type="pres">
      <dgm:prSet presAssocID="{178A28AE-8CA1-4691-ACC5-B4E4EF48CFE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12B73AC-AD34-4431-8E64-E7DAE29D2E04}" type="pres">
      <dgm:prSet presAssocID="{178A28AE-8CA1-4691-ACC5-B4E4EF48CFEF}" presName="spaceRect" presStyleCnt="0"/>
      <dgm:spPr/>
    </dgm:pt>
    <dgm:pt modelId="{A9EBBA91-1D65-4331-BC9D-A8FAB7D60431}" type="pres">
      <dgm:prSet presAssocID="{178A28AE-8CA1-4691-ACC5-B4E4EF48CFEF}" presName="parTx" presStyleLbl="revTx" presStyleIdx="2" presStyleCnt="6">
        <dgm:presLayoutVars>
          <dgm:chMax val="0"/>
          <dgm:chPref val="0"/>
        </dgm:presLayoutVars>
      </dgm:prSet>
      <dgm:spPr/>
    </dgm:pt>
    <dgm:pt modelId="{C33D0794-B4AF-493B-80C5-1C4F7F1D9251}" type="pres">
      <dgm:prSet presAssocID="{688D6A0F-B56F-4EC8-88C6-CE617031FD4C}" presName="sibTrans" presStyleCnt="0"/>
      <dgm:spPr/>
    </dgm:pt>
    <dgm:pt modelId="{74D5CF1A-4DFE-45C9-9BE2-DE4E1CCDEF0F}" type="pres">
      <dgm:prSet presAssocID="{34C2BE0A-97E3-45CF-8422-73AE32F373C7}" presName="compNode" presStyleCnt="0"/>
      <dgm:spPr/>
    </dgm:pt>
    <dgm:pt modelId="{66452500-467B-4426-909A-8036F5CF5D73}" type="pres">
      <dgm:prSet presAssocID="{34C2BE0A-97E3-45CF-8422-73AE32F373C7}" presName="bgRect" presStyleLbl="bgShp" presStyleIdx="3" presStyleCnt="6"/>
      <dgm:spPr/>
    </dgm:pt>
    <dgm:pt modelId="{57C3374D-BB9B-4039-BFCC-0584B36FD7F7}" type="pres">
      <dgm:prSet presAssocID="{34C2BE0A-97E3-45CF-8422-73AE32F373C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87C73BB-E2AB-4061-A5B4-34BFC331E871}" type="pres">
      <dgm:prSet presAssocID="{34C2BE0A-97E3-45CF-8422-73AE32F373C7}" presName="spaceRect" presStyleCnt="0"/>
      <dgm:spPr/>
    </dgm:pt>
    <dgm:pt modelId="{D0F33AD8-FEB9-40A9-9767-912083FC718C}" type="pres">
      <dgm:prSet presAssocID="{34C2BE0A-97E3-45CF-8422-73AE32F373C7}" presName="parTx" presStyleLbl="revTx" presStyleIdx="3" presStyleCnt="6">
        <dgm:presLayoutVars>
          <dgm:chMax val="0"/>
          <dgm:chPref val="0"/>
        </dgm:presLayoutVars>
      </dgm:prSet>
      <dgm:spPr/>
    </dgm:pt>
    <dgm:pt modelId="{A0F76AA8-0E57-4EF0-8019-DA0D1B765130}" type="pres">
      <dgm:prSet presAssocID="{8F3C3A97-8E01-48CD-A39E-FBDFF3D05EF1}" presName="sibTrans" presStyleCnt="0"/>
      <dgm:spPr/>
    </dgm:pt>
    <dgm:pt modelId="{9EF83C04-B7DB-4F40-8FC3-6E74BABE244E}" type="pres">
      <dgm:prSet presAssocID="{D4CB0F11-30E9-4450-A33D-B22F038C5C39}" presName="compNode" presStyleCnt="0"/>
      <dgm:spPr/>
    </dgm:pt>
    <dgm:pt modelId="{67786A37-766F-42D5-83BB-D5375BA7EBCC}" type="pres">
      <dgm:prSet presAssocID="{D4CB0F11-30E9-4450-A33D-B22F038C5C39}" presName="bgRect" presStyleLbl="bgShp" presStyleIdx="4" presStyleCnt="6"/>
      <dgm:spPr/>
    </dgm:pt>
    <dgm:pt modelId="{EEE8997F-484C-40DB-B05F-2ED1AF786926}" type="pres">
      <dgm:prSet presAssocID="{D4CB0F11-30E9-4450-A33D-B22F038C5C3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D40056C4-B412-4267-9350-7441CBF5B29C}" type="pres">
      <dgm:prSet presAssocID="{D4CB0F11-30E9-4450-A33D-B22F038C5C39}" presName="spaceRect" presStyleCnt="0"/>
      <dgm:spPr/>
    </dgm:pt>
    <dgm:pt modelId="{896621F5-5518-4953-8853-FCFC505A8FCE}" type="pres">
      <dgm:prSet presAssocID="{D4CB0F11-30E9-4450-A33D-B22F038C5C39}" presName="parTx" presStyleLbl="revTx" presStyleIdx="4" presStyleCnt="6">
        <dgm:presLayoutVars>
          <dgm:chMax val="0"/>
          <dgm:chPref val="0"/>
        </dgm:presLayoutVars>
      </dgm:prSet>
      <dgm:spPr/>
    </dgm:pt>
    <dgm:pt modelId="{29717325-6BBB-7C4D-8B0E-397C32870D19}" type="pres">
      <dgm:prSet presAssocID="{05845F2E-72E8-49CE-B99D-02317A52AF3C}" presName="sibTrans" presStyleCnt="0"/>
      <dgm:spPr/>
    </dgm:pt>
    <dgm:pt modelId="{8795FA03-2501-A54C-9605-1F3D7E6935E4}" type="pres">
      <dgm:prSet presAssocID="{466B63F5-AE9E-614D-B167-B4302842955C}" presName="compNode" presStyleCnt="0"/>
      <dgm:spPr/>
    </dgm:pt>
    <dgm:pt modelId="{7CD430A1-2E1E-EF41-956C-04A765150284}" type="pres">
      <dgm:prSet presAssocID="{466B63F5-AE9E-614D-B167-B4302842955C}" presName="bgRect" presStyleLbl="bgShp" presStyleIdx="5" presStyleCnt="6"/>
      <dgm:spPr/>
    </dgm:pt>
    <dgm:pt modelId="{D341955C-5B3E-4F44-9D63-F19D0C2904EE}" type="pres">
      <dgm:prSet presAssocID="{466B63F5-AE9E-614D-B167-B4302842955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outline"/>
        </a:ext>
      </dgm:extLst>
    </dgm:pt>
    <dgm:pt modelId="{612A3BB1-B6F7-3043-84C3-3E16BC4997F0}" type="pres">
      <dgm:prSet presAssocID="{466B63F5-AE9E-614D-B167-B4302842955C}" presName="spaceRect" presStyleCnt="0"/>
      <dgm:spPr/>
    </dgm:pt>
    <dgm:pt modelId="{A9D9B974-F989-FF4E-8B96-B8E95F504870}" type="pres">
      <dgm:prSet presAssocID="{466B63F5-AE9E-614D-B167-B4302842955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36B5203-55E4-1543-89F4-EACA190D9EA0}" type="presOf" srcId="{178A28AE-8CA1-4691-ACC5-B4E4EF48CFEF}" destId="{A9EBBA91-1D65-4331-BC9D-A8FAB7D60431}" srcOrd="0" destOrd="0" presId="urn:microsoft.com/office/officeart/2018/2/layout/IconVerticalSolidList"/>
    <dgm:cxn modelId="{4331E20B-6AFD-F044-816D-783D3D34D1CA}" type="presOf" srcId="{7268ED57-66F6-4313-9F3F-ACDD55AC8FFE}" destId="{D15BD58C-99B9-4132-A703-23BCD4E09F94}" srcOrd="0" destOrd="0" presId="urn:microsoft.com/office/officeart/2018/2/layout/IconVerticalSolidList"/>
    <dgm:cxn modelId="{ED5BC70D-2A36-7C4D-91AB-0F1F31190B11}" type="presOf" srcId="{34C2BE0A-97E3-45CF-8422-73AE32F373C7}" destId="{D0F33AD8-FEB9-40A9-9767-912083FC718C}" srcOrd="0" destOrd="0" presId="urn:microsoft.com/office/officeart/2018/2/layout/IconVerticalSolidList"/>
    <dgm:cxn modelId="{24476412-E6A9-0743-85E1-6CBB70840866}" type="presOf" srcId="{29641F72-4E3B-4AD2-A127-21AB807C1978}" destId="{68630D1E-194D-415D-BEF0-28D8C7773979}" srcOrd="0" destOrd="0" presId="urn:microsoft.com/office/officeart/2018/2/layout/IconVerticalSolidList"/>
    <dgm:cxn modelId="{A2780C2C-5B1E-0A42-B5D9-7622C7144E51}" type="presOf" srcId="{D4CB0F11-30E9-4450-A33D-B22F038C5C39}" destId="{896621F5-5518-4953-8853-FCFC505A8FCE}" srcOrd="0" destOrd="0" presId="urn:microsoft.com/office/officeart/2018/2/layout/IconVerticalSolidList"/>
    <dgm:cxn modelId="{102FA12C-9D91-3B48-9C81-BF8332701FC8}" type="presOf" srcId="{0B29E05F-C321-4396-BE58-B2F986D5DEED}" destId="{1C290658-C430-4233-8AF6-E7CB5D5FE63E}" srcOrd="0" destOrd="0" presId="urn:microsoft.com/office/officeart/2018/2/layout/IconVerticalSolidList"/>
    <dgm:cxn modelId="{B6C94338-2AAE-7F40-A838-32AC41E0E2A5}" srcId="{0B29E05F-C321-4396-BE58-B2F986D5DEED}" destId="{466B63F5-AE9E-614D-B167-B4302842955C}" srcOrd="5" destOrd="0" parTransId="{B1ADF13B-96AF-7043-A2A5-CE7025A1E61F}" sibTransId="{2B9E4BDF-996E-CE40-89AA-B612F26C5341}"/>
    <dgm:cxn modelId="{3AD7E662-24DD-F847-B1AB-536289E1D7CE}" type="presOf" srcId="{466B63F5-AE9E-614D-B167-B4302842955C}" destId="{A9D9B974-F989-FF4E-8B96-B8E95F504870}" srcOrd="0" destOrd="0" presId="urn:microsoft.com/office/officeart/2018/2/layout/IconVerticalSolidList"/>
    <dgm:cxn modelId="{D3FBE16F-3F42-4C63-ACC8-0ECDCC1DAD20}" srcId="{0B29E05F-C321-4396-BE58-B2F986D5DEED}" destId="{178A28AE-8CA1-4691-ACC5-B4E4EF48CFEF}" srcOrd="2" destOrd="0" parTransId="{EF8BF924-5C32-477F-8FE8-B39996DCB42D}" sibTransId="{688D6A0F-B56F-4EC8-88C6-CE617031FD4C}"/>
    <dgm:cxn modelId="{7A892485-F615-40C3-8287-EC7FCA47B025}" srcId="{0B29E05F-C321-4396-BE58-B2F986D5DEED}" destId="{29641F72-4E3B-4AD2-A127-21AB807C1978}" srcOrd="0" destOrd="0" parTransId="{4BD47501-4334-451B-8050-5B8A1FD12F35}" sibTransId="{3789FCAF-0132-4183-8FA4-3E1A615162C4}"/>
    <dgm:cxn modelId="{73B91B89-28ED-4578-8483-C74CBD18EFF0}" srcId="{0B29E05F-C321-4396-BE58-B2F986D5DEED}" destId="{34C2BE0A-97E3-45CF-8422-73AE32F373C7}" srcOrd="3" destOrd="0" parTransId="{58D3552E-31CA-4AB9-8AD5-4036C459BA7F}" sibTransId="{8F3C3A97-8E01-48CD-A39E-FBDFF3D05EF1}"/>
    <dgm:cxn modelId="{92717EA3-F044-4B61-A662-34D9A391043E}" srcId="{0B29E05F-C321-4396-BE58-B2F986D5DEED}" destId="{D4CB0F11-30E9-4450-A33D-B22F038C5C39}" srcOrd="4" destOrd="0" parTransId="{45893B3E-50F8-465D-B0F3-8D07B7185B47}" sibTransId="{05845F2E-72E8-49CE-B99D-02317A52AF3C}"/>
    <dgm:cxn modelId="{C58FBAB1-642E-4D40-BE70-DDF733CD4472}" srcId="{0B29E05F-C321-4396-BE58-B2F986D5DEED}" destId="{7268ED57-66F6-4313-9F3F-ACDD55AC8FFE}" srcOrd="1" destOrd="0" parTransId="{84B96350-593E-4D4B-B6C6-AFE254BEFEA7}" sibTransId="{D3A2998E-D619-4978-82CB-22FDED391D40}"/>
    <dgm:cxn modelId="{D9D2C54C-E552-2C46-B251-0A33D26B27FC}" type="presParOf" srcId="{1C290658-C430-4233-8AF6-E7CB5D5FE63E}" destId="{9D46702A-FEBE-4C6C-BFD1-0D8E16E70B79}" srcOrd="0" destOrd="0" presId="urn:microsoft.com/office/officeart/2018/2/layout/IconVerticalSolidList"/>
    <dgm:cxn modelId="{D52CF6C5-1CE1-2B45-A99D-73E1E509C8A8}" type="presParOf" srcId="{9D46702A-FEBE-4C6C-BFD1-0D8E16E70B79}" destId="{1787D4BA-5AC7-44CA-B53D-D44F2B97463A}" srcOrd="0" destOrd="0" presId="urn:microsoft.com/office/officeart/2018/2/layout/IconVerticalSolidList"/>
    <dgm:cxn modelId="{EF6C6B52-3390-3942-95CB-68703F648A68}" type="presParOf" srcId="{9D46702A-FEBE-4C6C-BFD1-0D8E16E70B79}" destId="{35171C3E-5A0D-4027-BC15-42454A91F480}" srcOrd="1" destOrd="0" presId="urn:microsoft.com/office/officeart/2018/2/layout/IconVerticalSolidList"/>
    <dgm:cxn modelId="{6A0E6EDB-D9EB-504B-A4B0-949845D21DB4}" type="presParOf" srcId="{9D46702A-FEBE-4C6C-BFD1-0D8E16E70B79}" destId="{529CB49F-217D-4CE9-917D-0FE9D24B7870}" srcOrd="2" destOrd="0" presId="urn:microsoft.com/office/officeart/2018/2/layout/IconVerticalSolidList"/>
    <dgm:cxn modelId="{1E52F1AB-FD1D-434E-905B-1B73FF27DC10}" type="presParOf" srcId="{9D46702A-FEBE-4C6C-BFD1-0D8E16E70B79}" destId="{68630D1E-194D-415D-BEF0-28D8C7773979}" srcOrd="3" destOrd="0" presId="urn:microsoft.com/office/officeart/2018/2/layout/IconVerticalSolidList"/>
    <dgm:cxn modelId="{A95FCA9E-705D-7A4B-A169-5AFD4F8AFCEE}" type="presParOf" srcId="{1C290658-C430-4233-8AF6-E7CB5D5FE63E}" destId="{F6A953EF-FEAF-4164-A658-0989268EC977}" srcOrd="1" destOrd="0" presId="urn:microsoft.com/office/officeart/2018/2/layout/IconVerticalSolidList"/>
    <dgm:cxn modelId="{2145D7CD-6522-AC4F-B894-EF75FC47DFEF}" type="presParOf" srcId="{1C290658-C430-4233-8AF6-E7CB5D5FE63E}" destId="{A3E8829E-44D5-40F1-82B6-33FCAE7B46DE}" srcOrd="2" destOrd="0" presId="urn:microsoft.com/office/officeart/2018/2/layout/IconVerticalSolidList"/>
    <dgm:cxn modelId="{1CCB280B-A158-8240-BCCD-CE4F4B523404}" type="presParOf" srcId="{A3E8829E-44D5-40F1-82B6-33FCAE7B46DE}" destId="{68D86302-8089-4727-972C-C2E44CCC66D3}" srcOrd="0" destOrd="0" presId="urn:microsoft.com/office/officeart/2018/2/layout/IconVerticalSolidList"/>
    <dgm:cxn modelId="{83BCA70D-456A-0343-986B-2ED7460D989E}" type="presParOf" srcId="{A3E8829E-44D5-40F1-82B6-33FCAE7B46DE}" destId="{1C5ECE73-3DF0-4E66-844B-4AC9120721F4}" srcOrd="1" destOrd="0" presId="urn:microsoft.com/office/officeart/2018/2/layout/IconVerticalSolidList"/>
    <dgm:cxn modelId="{2F14CF21-AF2C-C343-B70C-5C1B4BC8CEA4}" type="presParOf" srcId="{A3E8829E-44D5-40F1-82B6-33FCAE7B46DE}" destId="{2A90B53E-B6F4-47AA-B057-A2B9C4AE1F1D}" srcOrd="2" destOrd="0" presId="urn:microsoft.com/office/officeart/2018/2/layout/IconVerticalSolidList"/>
    <dgm:cxn modelId="{C12D8D1F-40A4-0C47-9FD7-647438245E3A}" type="presParOf" srcId="{A3E8829E-44D5-40F1-82B6-33FCAE7B46DE}" destId="{D15BD58C-99B9-4132-A703-23BCD4E09F94}" srcOrd="3" destOrd="0" presId="urn:microsoft.com/office/officeart/2018/2/layout/IconVerticalSolidList"/>
    <dgm:cxn modelId="{0FB605FE-1CCE-D44C-93D0-4B0B625662B1}" type="presParOf" srcId="{1C290658-C430-4233-8AF6-E7CB5D5FE63E}" destId="{EB514474-2CE7-491C-B3FA-61AC3755634B}" srcOrd="3" destOrd="0" presId="urn:microsoft.com/office/officeart/2018/2/layout/IconVerticalSolidList"/>
    <dgm:cxn modelId="{4A407982-641A-D24B-9FB1-D32917FE6B8D}" type="presParOf" srcId="{1C290658-C430-4233-8AF6-E7CB5D5FE63E}" destId="{551250C9-B29F-451C-B585-C041E8A89408}" srcOrd="4" destOrd="0" presId="urn:microsoft.com/office/officeart/2018/2/layout/IconVerticalSolidList"/>
    <dgm:cxn modelId="{7CE94323-ECF5-2C4F-B89A-205D08C68090}" type="presParOf" srcId="{551250C9-B29F-451C-B585-C041E8A89408}" destId="{BBFDEEE3-14D7-4C65-849C-FE03C29DF9FF}" srcOrd="0" destOrd="0" presId="urn:microsoft.com/office/officeart/2018/2/layout/IconVerticalSolidList"/>
    <dgm:cxn modelId="{AE0A3001-9379-E247-9408-797EF0BB2380}" type="presParOf" srcId="{551250C9-B29F-451C-B585-C041E8A89408}" destId="{6114398A-6491-4A1D-B04D-BA22EC62AF9F}" srcOrd="1" destOrd="0" presId="urn:microsoft.com/office/officeart/2018/2/layout/IconVerticalSolidList"/>
    <dgm:cxn modelId="{6D49E178-E071-AE4A-AA2F-1B293B161A5C}" type="presParOf" srcId="{551250C9-B29F-451C-B585-C041E8A89408}" destId="{A12B73AC-AD34-4431-8E64-E7DAE29D2E04}" srcOrd="2" destOrd="0" presId="urn:microsoft.com/office/officeart/2018/2/layout/IconVerticalSolidList"/>
    <dgm:cxn modelId="{8E034259-480B-3B4B-9297-730717AE75CE}" type="presParOf" srcId="{551250C9-B29F-451C-B585-C041E8A89408}" destId="{A9EBBA91-1D65-4331-BC9D-A8FAB7D60431}" srcOrd="3" destOrd="0" presId="urn:microsoft.com/office/officeart/2018/2/layout/IconVerticalSolidList"/>
    <dgm:cxn modelId="{8BF374BC-9C12-614E-A4D0-B5CE5B3BD181}" type="presParOf" srcId="{1C290658-C430-4233-8AF6-E7CB5D5FE63E}" destId="{C33D0794-B4AF-493B-80C5-1C4F7F1D9251}" srcOrd="5" destOrd="0" presId="urn:microsoft.com/office/officeart/2018/2/layout/IconVerticalSolidList"/>
    <dgm:cxn modelId="{24601FC3-28A6-E14B-ABF6-0547B3AA01EE}" type="presParOf" srcId="{1C290658-C430-4233-8AF6-E7CB5D5FE63E}" destId="{74D5CF1A-4DFE-45C9-9BE2-DE4E1CCDEF0F}" srcOrd="6" destOrd="0" presId="urn:microsoft.com/office/officeart/2018/2/layout/IconVerticalSolidList"/>
    <dgm:cxn modelId="{03A0F777-8BCF-BD45-9C10-DA2DB111D3A6}" type="presParOf" srcId="{74D5CF1A-4DFE-45C9-9BE2-DE4E1CCDEF0F}" destId="{66452500-467B-4426-909A-8036F5CF5D73}" srcOrd="0" destOrd="0" presId="urn:microsoft.com/office/officeart/2018/2/layout/IconVerticalSolidList"/>
    <dgm:cxn modelId="{828B51E1-AE96-2949-B865-8C949EA928FF}" type="presParOf" srcId="{74D5CF1A-4DFE-45C9-9BE2-DE4E1CCDEF0F}" destId="{57C3374D-BB9B-4039-BFCC-0584B36FD7F7}" srcOrd="1" destOrd="0" presId="urn:microsoft.com/office/officeart/2018/2/layout/IconVerticalSolidList"/>
    <dgm:cxn modelId="{66CACC5C-454C-4046-A03E-A360541B188B}" type="presParOf" srcId="{74D5CF1A-4DFE-45C9-9BE2-DE4E1CCDEF0F}" destId="{287C73BB-E2AB-4061-A5B4-34BFC331E871}" srcOrd="2" destOrd="0" presId="urn:microsoft.com/office/officeart/2018/2/layout/IconVerticalSolidList"/>
    <dgm:cxn modelId="{03BA2457-D66C-E148-8CA0-C012F8D26AF8}" type="presParOf" srcId="{74D5CF1A-4DFE-45C9-9BE2-DE4E1CCDEF0F}" destId="{D0F33AD8-FEB9-40A9-9767-912083FC718C}" srcOrd="3" destOrd="0" presId="urn:microsoft.com/office/officeart/2018/2/layout/IconVerticalSolidList"/>
    <dgm:cxn modelId="{1AFB1991-1810-B648-B63B-E54765B2F9C5}" type="presParOf" srcId="{1C290658-C430-4233-8AF6-E7CB5D5FE63E}" destId="{A0F76AA8-0E57-4EF0-8019-DA0D1B765130}" srcOrd="7" destOrd="0" presId="urn:microsoft.com/office/officeart/2018/2/layout/IconVerticalSolidList"/>
    <dgm:cxn modelId="{14CDBCD9-54EE-CC4A-9853-86AE62F2CF44}" type="presParOf" srcId="{1C290658-C430-4233-8AF6-E7CB5D5FE63E}" destId="{9EF83C04-B7DB-4F40-8FC3-6E74BABE244E}" srcOrd="8" destOrd="0" presId="urn:microsoft.com/office/officeart/2018/2/layout/IconVerticalSolidList"/>
    <dgm:cxn modelId="{397E88C1-973B-A447-AD9E-289B0CD6FD77}" type="presParOf" srcId="{9EF83C04-B7DB-4F40-8FC3-6E74BABE244E}" destId="{67786A37-766F-42D5-83BB-D5375BA7EBCC}" srcOrd="0" destOrd="0" presId="urn:microsoft.com/office/officeart/2018/2/layout/IconVerticalSolidList"/>
    <dgm:cxn modelId="{E3551E50-E442-5545-92AA-8F448B62DCCA}" type="presParOf" srcId="{9EF83C04-B7DB-4F40-8FC3-6E74BABE244E}" destId="{EEE8997F-484C-40DB-B05F-2ED1AF786926}" srcOrd="1" destOrd="0" presId="urn:microsoft.com/office/officeart/2018/2/layout/IconVerticalSolidList"/>
    <dgm:cxn modelId="{DBD4F1C9-4228-7F41-A734-E68AE4BEC770}" type="presParOf" srcId="{9EF83C04-B7DB-4F40-8FC3-6E74BABE244E}" destId="{D40056C4-B412-4267-9350-7441CBF5B29C}" srcOrd="2" destOrd="0" presId="urn:microsoft.com/office/officeart/2018/2/layout/IconVerticalSolidList"/>
    <dgm:cxn modelId="{C08C9424-804E-8740-8C58-36C070127FB0}" type="presParOf" srcId="{9EF83C04-B7DB-4F40-8FC3-6E74BABE244E}" destId="{896621F5-5518-4953-8853-FCFC505A8FCE}" srcOrd="3" destOrd="0" presId="urn:microsoft.com/office/officeart/2018/2/layout/IconVerticalSolidList"/>
    <dgm:cxn modelId="{9C533DE7-97ED-E545-8C54-FA235E14C095}" type="presParOf" srcId="{1C290658-C430-4233-8AF6-E7CB5D5FE63E}" destId="{29717325-6BBB-7C4D-8B0E-397C32870D19}" srcOrd="9" destOrd="0" presId="urn:microsoft.com/office/officeart/2018/2/layout/IconVerticalSolidList"/>
    <dgm:cxn modelId="{8230FA54-01DF-3445-BBD0-6E1DE9E22EB6}" type="presParOf" srcId="{1C290658-C430-4233-8AF6-E7CB5D5FE63E}" destId="{8795FA03-2501-A54C-9605-1F3D7E6935E4}" srcOrd="10" destOrd="0" presId="urn:microsoft.com/office/officeart/2018/2/layout/IconVerticalSolidList"/>
    <dgm:cxn modelId="{F06F68A4-DD93-6841-BAF7-FB77184CD84E}" type="presParOf" srcId="{8795FA03-2501-A54C-9605-1F3D7E6935E4}" destId="{7CD430A1-2E1E-EF41-956C-04A765150284}" srcOrd="0" destOrd="0" presId="urn:microsoft.com/office/officeart/2018/2/layout/IconVerticalSolidList"/>
    <dgm:cxn modelId="{262535E7-CEE8-034C-BC02-7D7C3C0CDDBA}" type="presParOf" srcId="{8795FA03-2501-A54C-9605-1F3D7E6935E4}" destId="{D341955C-5B3E-4F44-9D63-F19D0C2904EE}" srcOrd="1" destOrd="0" presId="urn:microsoft.com/office/officeart/2018/2/layout/IconVerticalSolidList"/>
    <dgm:cxn modelId="{635050F9-53B2-D349-BE4E-E9BD7EE81799}" type="presParOf" srcId="{8795FA03-2501-A54C-9605-1F3D7E6935E4}" destId="{612A3BB1-B6F7-3043-84C3-3E16BC4997F0}" srcOrd="2" destOrd="0" presId="urn:microsoft.com/office/officeart/2018/2/layout/IconVerticalSolidList"/>
    <dgm:cxn modelId="{13A55512-4DC1-E24B-9B32-B2B12A510F37}" type="presParOf" srcId="{8795FA03-2501-A54C-9605-1F3D7E6935E4}" destId="{A9D9B974-F989-FF4E-8B96-B8E95F5048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137A6-8642-2246-80A7-89F91842EF69}">
      <dsp:nvSpPr>
        <dsp:cNvPr id="0" name=""/>
        <dsp:cNvSpPr/>
      </dsp:nvSpPr>
      <dsp:spPr>
        <a:xfrm>
          <a:off x="1798" y="380432"/>
          <a:ext cx="1665277" cy="101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”Schools” table addition</a:t>
          </a:r>
        </a:p>
      </dsp:txBody>
      <dsp:txXfrm>
        <a:off x="31612" y="410246"/>
        <a:ext cx="1605649" cy="958280"/>
      </dsp:txXfrm>
    </dsp:sp>
    <dsp:sp modelId="{6F09A804-CC9F-794F-BE55-89D1D35FAFE9}">
      <dsp:nvSpPr>
        <dsp:cNvPr id="0" name=""/>
        <dsp:cNvSpPr/>
      </dsp:nvSpPr>
      <dsp:spPr>
        <a:xfrm>
          <a:off x="2032845" y="380432"/>
          <a:ext cx="1711466" cy="10407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 given a “</a:t>
          </a:r>
          <a:r>
            <a:rPr lang="en-US" sz="1600" kern="1200" dirty="0" err="1"/>
            <a:t>school_id</a:t>
          </a:r>
          <a:r>
            <a:rPr lang="en-US" sz="1600" kern="1200" dirty="0"/>
            <a:t>”</a:t>
          </a:r>
        </a:p>
      </dsp:txBody>
      <dsp:txXfrm>
        <a:off x="2063329" y="410916"/>
        <a:ext cx="1650498" cy="979830"/>
      </dsp:txXfrm>
    </dsp:sp>
    <dsp:sp modelId="{A5FC01FD-B1FE-E245-A474-7CCEC7A105B9}">
      <dsp:nvSpPr>
        <dsp:cNvPr id="0" name=""/>
        <dsp:cNvSpPr/>
      </dsp:nvSpPr>
      <dsp:spPr>
        <a:xfrm>
          <a:off x="4110082" y="380432"/>
          <a:ext cx="1768687" cy="9873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“allowed_domains” table addition</a:t>
          </a:r>
        </a:p>
      </dsp:txBody>
      <dsp:txXfrm>
        <a:off x="4139001" y="409351"/>
        <a:ext cx="1710849" cy="929543"/>
      </dsp:txXfrm>
    </dsp:sp>
    <dsp:sp modelId="{F7617A7E-6254-1F40-9332-8C9B62E6E0F6}">
      <dsp:nvSpPr>
        <dsp:cNvPr id="0" name=""/>
        <dsp:cNvSpPr/>
      </dsp:nvSpPr>
      <dsp:spPr>
        <a:xfrm>
          <a:off x="6244540" y="380432"/>
          <a:ext cx="1838974" cy="10204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RLS</a:t>
          </a:r>
        </a:p>
      </dsp:txBody>
      <dsp:txXfrm>
        <a:off x="6274427" y="410319"/>
        <a:ext cx="1779200" cy="960628"/>
      </dsp:txXfrm>
    </dsp:sp>
    <dsp:sp modelId="{8A7A4080-DF28-E949-B008-D48E32BFBA0E}">
      <dsp:nvSpPr>
        <dsp:cNvPr id="0" name=""/>
        <dsp:cNvSpPr/>
      </dsp:nvSpPr>
      <dsp:spPr>
        <a:xfrm>
          <a:off x="8449284" y="380432"/>
          <a:ext cx="1810517" cy="10609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”Events” table changes</a:t>
          </a:r>
        </a:p>
      </dsp:txBody>
      <dsp:txXfrm>
        <a:off x="8480358" y="411506"/>
        <a:ext cx="1748369" cy="998796"/>
      </dsp:txXfrm>
    </dsp:sp>
    <dsp:sp modelId="{8ADF1DF0-D929-FA42-A077-C73203653A71}">
      <dsp:nvSpPr>
        <dsp:cNvPr id="0" name=""/>
        <dsp:cNvSpPr/>
      </dsp:nvSpPr>
      <dsp:spPr>
        <a:xfrm>
          <a:off x="8630335" y="1441377"/>
          <a:ext cx="181051" cy="731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525"/>
              </a:lnTo>
              <a:lnTo>
                <a:pt x="181051" y="7315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567AC-4274-B64E-83DD-7BB00B02B7DA}">
      <dsp:nvSpPr>
        <dsp:cNvPr id="0" name=""/>
        <dsp:cNvSpPr/>
      </dsp:nvSpPr>
      <dsp:spPr>
        <a:xfrm>
          <a:off x="8811387" y="1624262"/>
          <a:ext cx="1371596" cy="10972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date date and </a:t>
          </a:r>
          <a:r>
            <a:rPr lang="en-US" sz="1600" kern="1200" dirty="0" err="1"/>
            <a:t>scheduledTime</a:t>
          </a:r>
          <a:r>
            <a:rPr lang="en-US" sz="1600" kern="1200" dirty="0"/>
            <a:t> </a:t>
          </a:r>
          <a:r>
            <a:rPr lang="en-US" sz="1600" kern="1200" dirty="0" err="1"/>
            <a:t>timetz</a:t>
          </a:r>
          <a:endParaRPr lang="en-US" sz="1600" kern="1200" dirty="0"/>
        </a:p>
      </dsp:txBody>
      <dsp:txXfrm>
        <a:off x="8843525" y="1656400"/>
        <a:ext cx="1307320" cy="1033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B974-A40B-584F-92DF-502B993BD48B}">
      <dsp:nvSpPr>
        <dsp:cNvPr id="0" name=""/>
        <dsp:cNvSpPr/>
      </dsp:nvSpPr>
      <dsp:spPr>
        <a:xfrm>
          <a:off x="0" y="17387"/>
          <a:ext cx="10261599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Removed “Register” page</a:t>
          </a:r>
        </a:p>
      </dsp:txBody>
      <dsp:txXfrm>
        <a:off x="34269" y="51656"/>
        <a:ext cx="10193061" cy="633462"/>
      </dsp:txXfrm>
    </dsp:sp>
    <dsp:sp modelId="{AD51BB4F-D31E-E24B-A151-530552378ED8}">
      <dsp:nvSpPr>
        <dsp:cNvPr id="0" name=""/>
        <dsp:cNvSpPr/>
      </dsp:nvSpPr>
      <dsp:spPr>
        <a:xfrm>
          <a:off x="0" y="805787"/>
          <a:ext cx="10261599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Added more to the appbar</a:t>
          </a:r>
        </a:p>
      </dsp:txBody>
      <dsp:txXfrm>
        <a:off x="34269" y="840056"/>
        <a:ext cx="10193061" cy="633462"/>
      </dsp:txXfrm>
    </dsp:sp>
    <dsp:sp modelId="{971F0367-50B1-B940-8666-79F1BAD386BC}">
      <dsp:nvSpPr>
        <dsp:cNvPr id="0" name=""/>
        <dsp:cNvSpPr/>
      </dsp:nvSpPr>
      <dsp:spPr>
        <a:xfrm>
          <a:off x="0" y="1594187"/>
          <a:ext cx="10261599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Editable calendar component implementation</a:t>
          </a:r>
        </a:p>
      </dsp:txBody>
      <dsp:txXfrm>
        <a:off x="34269" y="1628456"/>
        <a:ext cx="10193061" cy="633462"/>
      </dsp:txXfrm>
    </dsp:sp>
    <dsp:sp modelId="{C8A6E33D-986E-9643-8EE1-715069DCED51}">
      <dsp:nvSpPr>
        <dsp:cNvPr id="0" name=""/>
        <dsp:cNvSpPr/>
      </dsp:nvSpPr>
      <dsp:spPr>
        <a:xfrm>
          <a:off x="0" y="2382587"/>
          <a:ext cx="10261599" cy="702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Dark mode switch</a:t>
          </a:r>
        </a:p>
      </dsp:txBody>
      <dsp:txXfrm>
        <a:off x="34269" y="2416856"/>
        <a:ext cx="10193061" cy="633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310A-F0E6-4B1C-A00A-DA5CD39CE33E}">
      <dsp:nvSpPr>
        <dsp:cNvPr id="0" name=""/>
        <dsp:cNvSpPr/>
      </dsp:nvSpPr>
      <dsp:spPr>
        <a:xfrm>
          <a:off x="592012" y="667528"/>
          <a:ext cx="629138" cy="62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46FE-BEBF-467F-8086-D85C4BC0E452}">
      <dsp:nvSpPr>
        <dsp:cNvPr id="0" name=""/>
        <dsp:cNvSpPr/>
      </dsp:nvSpPr>
      <dsp:spPr>
        <a:xfrm>
          <a:off x="7811" y="1372893"/>
          <a:ext cx="1797539" cy="556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Moving auth.users to public.users in Supabase</a:t>
          </a:r>
        </a:p>
      </dsp:txBody>
      <dsp:txXfrm>
        <a:off x="7811" y="1372893"/>
        <a:ext cx="1797539" cy="556657"/>
      </dsp:txXfrm>
    </dsp:sp>
    <dsp:sp modelId="{7F78A6C0-EE0F-429E-9D5B-C2E517C7CA96}">
      <dsp:nvSpPr>
        <dsp:cNvPr id="0" name=""/>
        <dsp:cNvSpPr/>
      </dsp:nvSpPr>
      <dsp:spPr>
        <a:xfrm>
          <a:off x="7811" y="1965004"/>
          <a:ext cx="1797539" cy="475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FB8F6-B17B-4DC3-85AE-BF6E20349C77}">
      <dsp:nvSpPr>
        <dsp:cNvPr id="0" name=""/>
        <dsp:cNvSpPr/>
      </dsp:nvSpPr>
      <dsp:spPr>
        <a:xfrm>
          <a:off x="2704121" y="667528"/>
          <a:ext cx="629138" cy="62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CC52D-D231-455A-88A2-CD575B3B7830}">
      <dsp:nvSpPr>
        <dsp:cNvPr id="0" name=""/>
        <dsp:cNvSpPr/>
      </dsp:nvSpPr>
      <dsp:spPr>
        <a:xfrm>
          <a:off x="2119920" y="1372893"/>
          <a:ext cx="1797539" cy="556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Inner Contact Page</a:t>
          </a:r>
        </a:p>
      </dsp:txBody>
      <dsp:txXfrm>
        <a:off x="2119920" y="1372893"/>
        <a:ext cx="1797539" cy="556657"/>
      </dsp:txXfrm>
    </dsp:sp>
    <dsp:sp modelId="{DB8CAA41-2C64-4964-B621-683F9B5C0430}">
      <dsp:nvSpPr>
        <dsp:cNvPr id="0" name=""/>
        <dsp:cNvSpPr/>
      </dsp:nvSpPr>
      <dsp:spPr>
        <a:xfrm>
          <a:off x="2119920" y="1965004"/>
          <a:ext cx="1797539" cy="475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Getting correct school information based on ”Users” and “Schools” table</a:t>
          </a:r>
        </a:p>
      </dsp:txBody>
      <dsp:txXfrm>
        <a:off x="2119920" y="1965004"/>
        <a:ext cx="1797539" cy="475215"/>
      </dsp:txXfrm>
    </dsp:sp>
    <dsp:sp modelId="{BA352CB1-1DD0-4533-AEE7-8C78598A08A6}">
      <dsp:nvSpPr>
        <dsp:cNvPr id="0" name=""/>
        <dsp:cNvSpPr/>
      </dsp:nvSpPr>
      <dsp:spPr>
        <a:xfrm>
          <a:off x="4816230" y="667528"/>
          <a:ext cx="629138" cy="62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A325E-58E9-4BA7-83F3-77D099CC5DFE}">
      <dsp:nvSpPr>
        <dsp:cNvPr id="0" name=""/>
        <dsp:cNvSpPr/>
      </dsp:nvSpPr>
      <dsp:spPr>
        <a:xfrm>
          <a:off x="4232030" y="1372893"/>
          <a:ext cx="1797539" cy="556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Events Pages</a:t>
          </a:r>
        </a:p>
      </dsp:txBody>
      <dsp:txXfrm>
        <a:off x="4232030" y="1372893"/>
        <a:ext cx="1797539" cy="556657"/>
      </dsp:txXfrm>
    </dsp:sp>
    <dsp:sp modelId="{AE7130F9-E6ED-4A30-995B-F010B5A95C5D}">
      <dsp:nvSpPr>
        <dsp:cNvPr id="0" name=""/>
        <dsp:cNvSpPr/>
      </dsp:nvSpPr>
      <dsp:spPr>
        <a:xfrm>
          <a:off x="4232030" y="1965004"/>
          <a:ext cx="1797539" cy="475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Formatting times correctly</a:t>
          </a:r>
        </a:p>
      </dsp:txBody>
      <dsp:txXfrm>
        <a:off x="4232030" y="1965004"/>
        <a:ext cx="1797539" cy="475215"/>
      </dsp:txXfrm>
    </dsp:sp>
    <dsp:sp modelId="{AF84C0C3-959E-4AE0-BEEF-1F019A33988B}">
      <dsp:nvSpPr>
        <dsp:cNvPr id="0" name=""/>
        <dsp:cNvSpPr/>
      </dsp:nvSpPr>
      <dsp:spPr>
        <a:xfrm>
          <a:off x="6928339" y="667528"/>
          <a:ext cx="629138" cy="62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C7128-CCC8-4F35-A98A-8C40F86CAE31}">
      <dsp:nvSpPr>
        <dsp:cNvPr id="0" name=""/>
        <dsp:cNvSpPr/>
      </dsp:nvSpPr>
      <dsp:spPr>
        <a:xfrm>
          <a:off x="6344139" y="1372893"/>
          <a:ext cx="1797539" cy="556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Roster Page</a:t>
          </a:r>
        </a:p>
      </dsp:txBody>
      <dsp:txXfrm>
        <a:off x="6344139" y="1372893"/>
        <a:ext cx="1797539" cy="556657"/>
      </dsp:txXfrm>
    </dsp:sp>
    <dsp:sp modelId="{7D2387A4-348F-4563-BFB1-6BB560A272B8}">
      <dsp:nvSpPr>
        <dsp:cNvPr id="0" name=""/>
        <dsp:cNvSpPr/>
      </dsp:nvSpPr>
      <dsp:spPr>
        <a:xfrm>
          <a:off x="6344139" y="1965004"/>
          <a:ext cx="1797539" cy="475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6A6E0-2EFF-4A8E-B706-E14B32404E3A}">
      <dsp:nvSpPr>
        <dsp:cNvPr id="0" name=""/>
        <dsp:cNvSpPr/>
      </dsp:nvSpPr>
      <dsp:spPr>
        <a:xfrm>
          <a:off x="9040448" y="667528"/>
          <a:ext cx="629138" cy="62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B54F4-87E7-4006-B544-53E0D151D98E}">
      <dsp:nvSpPr>
        <dsp:cNvPr id="0" name=""/>
        <dsp:cNvSpPr/>
      </dsp:nvSpPr>
      <dsp:spPr>
        <a:xfrm>
          <a:off x="8456248" y="1372893"/>
          <a:ext cx="1797539" cy="556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Classes Page</a:t>
          </a:r>
        </a:p>
      </dsp:txBody>
      <dsp:txXfrm>
        <a:off x="8456248" y="1372893"/>
        <a:ext cx="1797539" cy="556657"/>
      </dsp:txXfrm>
    </dsp:sp>
    <dsp:sp modelId="{D30D0B16-A796-425C-A3B5-7DB234EE7690}">
      <dsp:nvSpPr>
        <dsp:cNvPr id="0" name=""/>
        <dsp:cNvSpPr/>
      </dsp:nvSpPr>
      <dsp:spPr>
        <a:xfrm>
          <a:off x="8456248" y="1965004"/>
          <a:ext cx="1797539" cy="475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843C1-9401-47B5-B52A-50F1C2980E20}">
      <dsp:nvSpPr>
        <dsp:cNvPr id="0" name=""/>
        <dsp:cNvSpPr/>
      </dsp:nvSpPr>
      <dsp:spPr>
        <a:xfrm>
          <a:off x="2470034" y="1374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F2198-6CB0-4A77-963B-955906D3AA36}">
      <dsp:nvSpPr>
        <dsp:cNvPr id="0" name=""/>
        <dsp:cNvSpPr/>
      </dsp:nvSpPr>
      <dsp:spPr>
        <a:xfrm>
          <a:off x="2857596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40689-238F-475C-A60F-BFA5E990CCFD}">
      <dsp:nvSpPr>
        <dsp:cNvPr id="0" name=""/>
        <dsp:cNvSpPr/>
      </dsp:nvSpPr>
      <dsp:spPr>
        <a:xfrm>
          <a:off x="1888690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Reports</a:t>
          </a:r>
        </a:p>
      </dsp:txBody>
      <dsp:txXfrm>
        <a:off x="1888690" y="2386374"/>
        <a:ext cx="2981250" cy="720000"/>
      </dsp:txXfrm>
    </dsp:sp>
    <dsp:sp modelId="{6AB4DEA9-110F-418F-BFF4-D2246F439C1D}">
      <dsp:nvSpPr>
        <dsp:cNvPr id="0" name=""/>
        <dsp:cNvSpPr/>
      </dsp:nvSpPr>
      <dsp:spPr>
        <a:xfrm>
          <a:off x="5973003" y="1374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A32CF-D767-4C2D-9969-13A41FE968B7}">
      <dsp:nvSpPr>
        <dsp:cNvPr id="0" name=""/>
        <dsp:cNvSpPr/>
      </dsp:nvSpPr>
      <dsp:spPr>
        <a:xfrm>
          <a:off x="6360565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0FB4A-4B75-4A7C-A9FE-F147836F384C}">
      <dsp:nvSpPr>
        <dsp:cNvPr id="0" name=""/>
        <dsp:cNvSpPr/>
      </dsp:nvSpPr>
      <dsp:spPr>
        <a:xfrm>
          <a:off x="5391659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Archives</a:t>
          </a:r>
        </a:p>
      </dsp:txBody>
      <dsp:txXfrm>
        <a:off x="5391659" y="2386374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35CC4-2A86-DF43-8564-6EB59E041575}">
      <dsp:nvSpPr>
        <dsp:cNvPr id="0" name=""/>
        <dsp:cNvSpPr/>
      </dsp:nvSpPr>
      <dsp:spPr>
        <a:xfrm>
          <a:off x="0" y="0"/>
          <a:ext cx="8722360" cy="932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Will be easier to implement once we finish Roster page</a:t>
          </a:r>
        </a:p>
      </dsp:txBody>
      <dsp:txXfrm>
        <a:off x="27307" y="27307"/>
        <a:ext cx="7716308" cy="877710"/>
      </dsp:txXfrm>
    </dsp:sp>
    <dsp:sp modelId="{8F44216B-1A98-E242-B1E3-2589D8626FC4}">
      <dsp:nvSpPr>
        <dsp:cNvPr id="0" name=""/>
        <dsp:cNvSpPr/>
      </dsp:nvSpPr>
      <dsp:spPr>
        <a:xfrm>
          <a:off x="769619" y="1087711"/>
          <a:ext cx="8722360" cy="932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Allow teachers to edit the Roster page</a:t>
          </a:r>
        </a:p>
      </dsp:txBody>
      <dsp:txXfrm>
        <a:off x="796926" y="1115018"/>
        <a:ext cx="7292115" cy="877710"/>
      </dsp:txXfrm>
    </dsp:sp>
    <dsp:sp modelId="{1F2C6C29-918D-C548-A64A-BA6973973BA4}">
      <dsp:nvSpPr>
        <dsp:cNvPr id="0" name=""/>
        <dsp:cNvSpPr/>
      </dsp:nvSpPr>
      <dsp:spPr>
        <a:xfrm>
          <a:off x="1539239" y="2175423"/>
          <a:ext cx="8722360" cy="9323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Need to submit the Roster page and send to administration</a:t>
          </a:r>
        </a:p>
      </dsp:txBody>
      <dsp:txXfrm>
        <a:off x="1566546" y="2202730"/>
        <a:ext cx="7292115" cy="877710"/>
      </dsp:txXfrm>
    </dsp:sp>
    <dsp:sp modelId="{7A3D6333-E167-4945-9320-30F62F0303E3}">
      <dsp:nvSpPr>
        <dsp:cNvPr id="0" name=""/>
        <dsp:cNvSpPr/>
      </dsp:nvSpPr>
      <dsp:spPr>
        <a:xfrm>
          <a:off x="8116349" y="707012"/>
          <a:ext cx="606010" cy="606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52701" y="707012"/>
        <a:ext cx="333306" cy="456023"/>
      </dsp:txXfrm>
    </dsp:sp>
    <dsp:sp modelId="{481102E9-F5B8-1F4D-8354-ABFFB83F74B1}">
      <dsp:nvSpPr>
        <dsp:cNvPr id="0" name=""/>
        <dsp:cNvSpPr/>
      </dsp:nvSpPr>
      <dsp:spPr>
        <a:xfrm>
          <a:off x="8885969" y="1788508"/>
          <a:ext cx="606010" cy="6060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022321" y="1788508"/>
        <a:ext cx="333306" cy="4560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1105-E407-D747-82E0-6E80E39614EE}">
      <dsp:nvSpPr>
        <dsp:cNvPr id="0" name=""/>
        <dsp:cNvSpPr/>
      </dsp:nvSpPr>
      <dsp:spPr>
        <a:xfrm>
          <a:off x="0" y="0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Once Roster Page and Reports get done, this will be easily implemented</a:t>
          </a:r>
        </a:p>
      </dsp:txBody>
      <dsp:txXfrm>
        <a:off x="20025" y="20025"/>
        <a:ext cx="7413736" cy="643654"/>
      </dsp:txXfrm>
    </dsp:sp>
    <dsp:sp modelId="{00E965A4-0547-0F44-AB2D-E33C0F36D01F}">
      <dsp:nvSpPr>
        <dsp:cNvPr id="0" name=""/>
        <dsp:cNvSpPr/>
      </dsp:nvSpPr>
      <dsp:spPr>
        <a:xfrm>
          <a:off x="687527" y="808014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Need to save data for later usage</a:t>
          </a:r>
        </a:p>
      </dsp:txBody>
      <dsp:txXfrm>
        <a:off x="707552" y="828039"/>
        <a:ext cx="7037294" cy="643654"/>
      </dsp:txXfrm>
    </dsp:sp>
    <dsp:sp modelId="{5D41F3C9-745F-CB4F-B4F6-8B46E9B98B9A}">
      <dsp:nvSpPr>
        <dsp:cNvPr id="0" name=""/>
        <dsp:cNvSpPr/>
      </dsp:nvSpPr>
      <dsp:spPr>
        <a:xfrm>
          <a:off x="1364792" y="1616028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May need another table</a:t>
          </a:r>
        </a:p>
      </dsp:txBody>
      <dsp:txXfrm>
        <a:off x="1384817" y="1636053"/>
        <a:ext cx="7047556" cy="643654"/>
      </dsp:txXfrm>
    </dsp:sp>
    <dsp:sp modelId="{1862FB0A-848A-2749-A7D7-8A6C8912B8DF}">
      <dsp:nvSpPr>
        <dsp:cNvPr id="0" name=""/>
        <dsp:cNvSpPr/>
      </dsp:nvSpPr>
      <dsp:spPr>
        <a:xfrm>
          <a:off x="2052319" y="2424043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 for read only access for admins</a:t>
          </a:r>
        </a:p>
      </dsp:txBody>
      <dsp:txXfrm>
        <a:off x="2072344" y="2444068"/>
        <a:ext cx="7037294" cy="643654"/>
      </dsp:txXfrm>
    </dsp:sp>
    <dsp:sp modelId="{4314CFAF-2BAB-A941-87C2-52174C8BB6B3}">
      <dsp:nvSpPr>
        <dsp:cNvPr id="0" name=""/>
        <dsp:cNvSpPr/>
      </dsp:nvSpPr>
      <dsp:spPr>
        <a:xfrm>
          <a:off x="7764872" y="523655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64864" y="523655"/>
        <a:ext cx="244423" cy="334416"/>
      </dsp:txXfrm>
    </dsp:sp>
    <dsp:sp modelId="{5C5FD80E-C3AF-9541-9233-F50903C0CCD0}">
      <dsp:nvSpPr>
        <dsp:cNvPr id="0" name=""/>
        <dsp:cNvSpPr/>
      </dsp:nvSpPr>
      <dsp:spPr>
        <a:xfrm>
          <a:off x="8452399" y="1331670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52391" y="1331670"/>
        <a:ext cx="244423" cy="334416"/>
      </dsp:txXfrm>
    </dsp:sp>
    <dsp:sp modelId="{BEDD9D5C-7F1C-FE43-B4B6-E9CB509A8EC8}">
      <dsp:nvSpPr>
        <dsp:cNvPr id="0" name=""/>
        <dsp:cNvSpPr/>
      </dsp:nvSpPr>
      <dsp:spPr>
        <a:xfrm>
          <a:off x="9129664" y="2139684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229656" y="2139684"/>
        <a:ext cx="244423" cy="3344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7D4BA-5AC7-44CA-B53D-D44F2B97463A}">
      <dsp:nvSpPr>
        <dsp:cNvPr id="0" name=""/>
        <dsp:cNvSpPr/>
      </dsp:nvSpPr>
      <dsp:spPr>
        <a:xfrm>
          <a:off x="0" y="1706"/>
          <a:ext cx="6151562" cy="727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71C3E-5A0D-4027-BC15-42454A91F480}">
      <dsp:nvSpPr>
        <dsp:cNvPr id="0" name=""/>
        <dsp:cNvSpPr/>
      </dsp:nvSpPr>
      <dsp:spPr>
        <a:xfrm>
          <a:off x="220029" y="165365"/>
          <a:ext cx="400053" cy="4000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30D1E-194D-415D-BEF0-28D8C7773979}">
      <dsp:nvSpPr>
        <dsp:cNvPr id="0" name=""/>
        <dsp:cNvSpPr/>
      </dsp:nvSpPr>
      <dsp:spPr>
        <a:xfrm>
          <a:off x="840112" y="170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Translating event input to local/browser time</a:t>
          </a:r>
        </a:p>
      </dsp:txBody>
      <dsp:txXfrm>
        <a:off x="840112" y="1706"/>
        <a:ext cx="5311450" cy="727370"/>
      </dsp:txXfrm>
    </dsp:sp>
    <dsp:sp modelId="{68D86302-8089-4727-972C-C2E44CCC66D3}">
      <dsp:nvSpPr>
        <dsp:cNvPr id="0" name=""/>
        <dsp:cNvSpPr/>
      </dsp:nvSpPr>
      <dsp:spPr>
        <a:xfrm>
          <a:off x="0" y="910920"/>
          <a:ext cx="6151562" cy="727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ECE73-3DF0-4E66-844B-4AC9120721F4}">
      <dsp:nvSpPr>
        <dsp:cNvPr id="0" name=""/>
        <dsp:cNvSpPr/>
      </dsp:nvSpPr>
      <dsp:spPr>
        <a:xfrm>
          <a:off x="220029" y="1074578"/>
          <a:ext cx="400053" cy="4000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BD58C-99B9-4132-A703-23BCD4E09F94}">
      <dsp:nvSpPr>
        <dsp:cNvPr id="0" name=""/>
        <dsp:cNvSpPr/>
      </dsp:nvSpPr>
      <dsp:spPr>
        <a:xfrm>
          <a:off x="840112" y="910920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a trigger to copy auth.users into public.users table</a:t>
          </a:r>
        </a:p>
      </dsp:txBody>
      <dsp:txXfrm>
        <a:off x="840112" y="910920"/>
        <a:ext cx="5311450" cy="727370"/>
      </dsp:txXfrm>
    </dsp:sp>
    <dsp:sp modelId="{BBFDEEE3-14D7-4C65-849C-FE03C29DF9FF}">
      <dsp:nvSpPr>
        <dsp:cNvPr id="0" name=""/>
        <dsp:cNvSpPr/>
      </dsp:nvSpPr>
      <dsp:spPr>
        <a:xfrm>
          <a:off x="0" y="1820133"/>
          <a:ext cx="6151562" cy="727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4398A-6491-4A1D-B04D-BA22EC62AF9F}">
      <dsp:nvSpPr>
        <dsp:cNvPr id="0" name=""/>
        <dsp:cNvSpPr/>
      </dsp:nvSpPr>
      <dsp:spPr>
        <a:xfrm>
          <a:off x="220029" y="1983791"/>
          <a:ext cx="400053" cy="4000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BBA91-1D65-4331-BC9D-A8FAB7D60431}">
      <dsp:nvSpPr>
        <dsp:cNvPr id="0" name=""/>
        <dsp:cNvSpPr/>
      </dsp:nvSpPr>
      <dsp:spPr>
        <a:xfrm>
          <a:off x="840112" y="1820133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Searching for students using name or ID number – SOLVED</a:t>
          </a:r>
        </a:p>
      </dsp:txBody>
      <dsp:txXfrm>
        <a:off x="840112" y="1820133"/>
        <a:ext cx="5311450" cy="727370"/>
      </dsp:txXfrm>
    </dsp:sp>
    <dsp:sp modelId="{66452500-467B-4426-909A-8036F5CF5D73}">
      <dsp:nvSpPr>
        <dsp:cNvPr id="0" name=""/>
        <dsp:cNvSpPr/>
      </dsp:nvSpPr>
      <dsp:spPr>
        <a:xfrm>
          <a:off x="0" y="2729346"/>
          <a:ext cx="6151562" cy="727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3374D-BB9B-4039-BFCC-0584B36FD7F7}">
      <dsp:nvSpPr>
        <dsp:cNvPr id="0" name=""/>
        <dsp:cNvSpPr/>
      </dsp:nvSpPr>
      <dsp:spPr>
        <a:xfrm>
          <a:off x="220029" y="2893004"/>
          <a:ext cx="400053" cy="4000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33AD8-FEB9-40A9-9767-912083FC718C}">
      <dsp:nvSpPr>
        <dsp:cNvPr id="0" name=""/>
        <dsp:cNvSpPr/>
      </dsp:nvSpPr>
      <dsp:spPr>
        <a:xfrm>
          <a:off x="840112" y="2729346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Getting a user from a session – SOLVED</a:t>
          </a:r>
        </a:p>
      </dsp:txBody>
      <dsp:txXfrm>
        <a:off x="840112" y="2729346"/>
        <a:ext cx="5311450" cy="727370"/>
      </dsp:txXfrm>
    </dsp:sp>
    <dsp:sp modelId="{67786A37-766F-42D5-83BB-D5375BA7EBCC}">
      <dsp:nvSpPr>
        <dsp:cNvPr id="0" name=""/>
        <dsp:cNvSpPr/>
      </dsp:nvSpPr>
      <dsp:spPr>
        <a:xfrm>
          <a:off x="0" y="3638559"/>
          <a:ext cx="6151562" cy="727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8997F-484C-40DB-B05F-2ED1AF786926}">
      <dsp:nvSpPr>
        <dsp:cNvPr id="0" name=""/>
        <dsp:cNvSpPr/>
      </dsp:nvSpPr>
      <dsp:spPr>
        <a:xfrm>
          <a:off x="220029" y="3802217"/>
          <a:ext cx="400053" cy="4000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621F5-5518-4953-8853-FCFC505A8FCE}">
      <dsp:nvSpPr>
        <dsp:cNvPr id="0" name=""/>
        <dsp:cNvSpPr/>
      </dsp:nvSpPr>
      <dsp:spPr>
        <a:xfrm>
          <a:off x="840112" y="3638559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Using autocomplete while searching for students – SOLVED</a:t>
          </a:r>
        </a:p>
      </dsp:txBody>
      <dsp:txXfrm>
        <a:off x="840112" y="3638559"/>
        <a:ext cx="5311450" cy="727370"/>
      </dsp:txXfrm>
    </dsp:sp>
    <dsp:sp modelId="{7CD430A1-2E1E-EF41-956C-04A765150284}">
      <dsp:nvSpPr>
        <dsp:cNvPr id="0" name=""/>
        <dsp:cNvSpPr/>
      </dsp:nvSpPr>
      <dsp:spPr>
        <a:xfrm>
          <a:off x="0" y="4547772"/>
          <a:ext cx="6151562" cy="727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1955C-5B3E-4F44-9D63-F19D0C2904EE}">
      <dsp:nvSpPr>
        <dsp:cNvPr id="0" name=""/>
        <dsp:cNvSpPr/>
      </dsp:nvSpPr>
      <dsp:spPr>
        <a:xfrm>
          <a:off x="220029" y="4711430"/>
          <a:ext cx="400053" cy="4000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B974-F989-FF4E-8B96-B8E95F504870}">
      <dsp:nvSpPr>
        <dsp:cNvPr id="0" name=""/>
        <dsp:cNvSpPr/>
      </dsp:nvSpPr>
      <dsp:spPr>
        <a:xfrm>
          <a:off x="840112" y="4547772"/>
          <a:ext cx="5311450" cy="727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80" tIns="76980" rIns="76980" bIns="76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Calendar Implementation - SOLVED</a:t>
          </a:r>
        </a:p>
      </dsp:txBody>
      <dsp:txXfrm>
        <a:off x="840112" y="4547772"/>
        <a:ext cx="5311450" cy="72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608C-8C81-CCB4-95C1-192AE1A1C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ECM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E7457-4D84-8A63-9C20-F03F9EFC8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Katie Hoskins, Tanya Peacock, Marcus </a:t>
            </a:r>
            <a:r>
              <a:rPr lang="en-US" dirty="0" err="1"/>
              <a:t>Stange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250136-D8D1-F58D-5379-8F56A891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94" y="1246095"/>
            <a:ext cx="8560411" cy="436580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1D493-8961-CAAA-CB0B-F4C7B742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80" y="624517"/>
            <a:ext cx="2157984" cy="215798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1700" dirty="0" err="1">
                <a:solidFill>
                  <a:srgbClr val="FFFFFF"/>
                </a:solidFill>
              </a:rPr>
              <a:t>Wip</a:t>
            </a:r>
            <a:r>
              <a:rPr lang="en-US" sz="1700" dirty="0">
                <a:solidFill>
                  <a:srgbClr val="FFFFFF"/>
                </a:solidFill>
              </a:rPr>
              <a:t> – events page</a:t>
            </a:r>
          </a:p>
        </p:txBody>
      </p:sp>
    </p:spTree>
    <p:extLst>
      <p:ext uri="{BB962C8B-B14F-4D97-AF65-F5344CB8AC3E}">
        <p14:creationId xmlns:p14="http://schemas.microsoft.com/office/powerpoint/2010/main" val="404179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517BBAA-A978-75D5-C304-FDAA0966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85" y="1198028"/>
            <a:ext cx="8706230" cy="446194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4FA66-CBD5-45E7-3D55-C7A11CA2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79" y="624518"/>
            <a:ext cx="2157983" cy="21579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1700" dirty="0" err="1">
                <a:solidFill>
                  <a:srgbClr val="FFFFFF"/>
                </a:solidFill>
              </a:rPr>
              <a:t>Wip</a:t>
            </a:r>
            <a:r>
              <a:rPr lang="en-US" sz="1700" dirty="0">
                <a:solidFill>
                  <a:srgbClr val="FFFFFF"/>
                </a:solidFill>
              </a:rPr>
              <a:t> – roster page</a:t>
            </a:r>
          </a:p>
        </p:txBody>
      </p:sp>
    </p:spTree>
    <p:extLst>
      <p:ext uri="{BB962C8B-B14F-4D97-AF65-F5344CB8AC3E}">
        <p14:creationId xmlns:p14="http://schemas.microsoft.com/office/powerpoint/2010/main" val="380949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61E8D7B-77F8-FB6E-A22C-6226527A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21" y="1239734"/>
            <a:ext cx="8585357" cy="437853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78137-3E35-2666-23EE-5FAF8DD1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79" y="624518"/>
            <a:ext cx="2157983" cy="215798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Wip</a:t>
            </a:r>
            <a:r>
              <a:rPr lang="en-US" sz="1400" dirty="0">
                <a:solidFill>
                  <a:srgbClr val="FFFFFF"/>
                </a:solidFill>
              </a:rPr>
              <a:t> – classes page</a:t>
            </a:r>
          </a:p>
        </p:txBody>
      </p:sp>
    </p:spTree>
    <p:extLst>
      <p:ext uri="{BB962C8B-B14F-4D97-AF65-F5344CB8AC3E}">
        <p14:creationId xmlns:p14="http://schemas.microsoft.com/office/powerpoint/2010/main" val="97775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BF99-6EEC-73D1-572E-80817452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What is left?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9DA1DD-6E83-59F2-2BFC-F7955D2AE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49055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57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2D5F-5A5E-3128-9B5A-D8FC0E4E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Left – Reports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6E28B2-0D18-F36A-75B2-E60AFC3FC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422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13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19AA-EE8D-DD72-1233-58680B38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Left – Archives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E95610-5653-EE36-3B0F-20E8D269D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24529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935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CD15C-6D96-811F-4D74-43B2FFDF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Biggest Issues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DE3280-8E8A-1A4F-AA77-62333F653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850276"/>
              </p:ext>
            </p:extLst>
          </p:nvPr>
        </p:nvGraphicFramePr>
        <p:xfrm>
          <a:off x="5396857" y="790574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74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165BB-92B2-07A0-5BBE-7C66286C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7036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A128-91B2-AE1A-DD2A-21443B38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03EF-DC74-0167-51E7-32F59E1F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Design/Requirements</a:t>
            </a:r>
          </a:p>
        </p:txBody>
      </p:sp>
    </p:spTree>
    <p:extLst>
      <p:ext uri="{BB962C8B-B14F-4D97-AF65-F5344CB8AC3E}">
        <p14:creationId xmlns:p14="http://schemas.microsoft.com/office/powerpoint/2010/main" val="62092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9C11-5C6F-5E5F-8D12-1C1CCF9A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Database changes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A74B60-4DB0-0F5C-8E9C-E08D343D1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974197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67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BEF3-DC0C-035B-8AC2-FD4DA800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Design/requirement changes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F20249D-D870-DEB5-D672-52C9D31E4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87875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44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B224-E923-009A-6839-BABBD277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D973-B24D-AF80-170B-740E4576C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Accounts Page</a:t>
            </a:r>
          </a:p>
          <a:p>
            <a:r>
              <a:rPr lang="en-US" dirty="0"/>
              <a:t>Home, Sign In, Contact Pages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Users Page</a:t>
            </a:r>
          </a:p>
          <a:p>
            <a:r>
              <a:rPr lang="en-US" dirty="0" err="1"/>
              <a:t>Appbar</a:t>
            </a:r>
            <a:endParaRPr lang="en-US" dirty="0"/>
          </a:p>
          <a:p>
            <a:r>
              <a:rPr lang="en-US" dirty="0"/>
              <a:t>Search Functions</a:t>
            </a:r>
          </a:p>
          <a:p>
            <a:r>
              <a:rPr lang="en-US" dirty="0"/>
              <a:t>Calls to </a:t>
            </a:r>
            <a:r>
              <a:rPr lang="en-US" dirty="0" err="1"/>
              <a:t>Supabase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9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FD1753F-63A7-AD1E-624A-B329DEC8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57" y="1270403"/>
            <a:ext cx="8465086" cy="431719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990C5-8FB6-85A1-4481-DAFD8B20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80" y="624517"/>
            <a:ext cx="2157984" cy="215798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Completed work – accounts page</a:t>
            </a:r>
          </a:p>
        </p:txBody>
      </p:sp>
    </p:spTree>
    <p:extLst>
      <p:ext uri="{BB962C8B-B14F-4D97-AF65-F5344CB8AC3E}">
        <p14:creationId xmlns:p14="http://schemas.microsoft.com/office/powerpoint/2010/main" val="192823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A24077-F109-2A7B-488A-F93E51B9A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70" y="1267106"/>
            <a:ext cx="8436660" cy="432378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019A0-A613-477E-AFB5-0BC13896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80" y="624517"/>
            <a:ext cx="2157984" cy="215798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Completed work – Users page </a:t>
            </a:r>
          </a:p>
        </p:txBody>
      </p:sp>
    </p:spTree>
    <p:extLst>
      <p:ext uri="{BB962C8B-B14F-4D97-AF65-F5344CB8AC3E}">
        <p14:creationId xmlns:p14="http://schemas.microsoft.com/office/powerpoint/2010/main" val="368829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CE082-1A09-E4BF-36F5-D917E6A6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Completed work - appbar</a:t>
            </a:r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520996A6-F380-560C-8735-F9B2B8A3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19" y="288915"/>
            <a:ext cx="2135257" cy="62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2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218D-7C3A-3A38-F9B5-0EE36B89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WIP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25C148-69D2-CAFF-01EC-C54A40D35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31769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94D988-195D-1C72-B35F-9F335D01F665}"/>
              </a:ext>
            </a:extLst>
          </p:cNvPr>
          <p:cNvSpPr txBox="1"/>
          <p:nvPr/>
        </p:nvSpPr>
        <p:spPr>
          <a:xfrm>
            <a:off x="7261412" y="4531659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Getting the dropdown working with </a:t>
            </a:r>
            <a:r>
              <a:rPr lang="en-US" sz="1100" dirty="0" err="1"/>
              <a:t>Supabase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3700012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144</TotalTime>
  <Words>285</Words>
  <Application>Microsoft Macintosh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ECM Progress report</vt:lpstr>
      <vt:lpstr>Big Changes</vt:lpstr>
      <vt:lpstr>Database changes</vt:lpstr>
      <vt:lpstr>Design/requirement changes</vt:lpstr>
      <vt:lpstr>Completed work</vt:lpstr>
      <vt:lpstr>Completed work – accounts page</vt:lpstr>
      <vt:lpstr>Completed work – Users page </vt:lpstr>
      <vt:lpstr>Completed work - appbar</vt:lpstr>
      <vt:lpstr>WIP</vt:lpstr>
      <vt:lpstr>Wip – events page</vt:lpstr>
      <vt:lpstr>Wip – roster page</vt:lpstr>
      <vt:lpstr>Wip – classes page</vt:lpstr>
      <vt:lpstr>What is left?</vt:lpstr>
      <vt:lpstr>Left – Reports</vt:lpstr>
      <vt:lpstr>Left – Archives </vt:lpstr>
      <vt:lpstr>Biggest Issues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 Progress report</dc:title>
  <dc:creator>katie hoskins</dc:creator>
  <cp:lastModifiedBy>katie hoskins</cp:lastModifiedBy>
  <cp:revision>1</cp:revision>
  <dcterms:created xsi:type="dcterms:W3CDTF">2023-11-13T17:05:24Z</dcterms:created>
  <dcterms:modified xsi:type="dcterms:W3CDTF">2023-11-13T19:30:16Z</dcterms:modified>
</cp:coreProperties>
</file>