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a9a5b4f3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6a9a5b4f3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6a9a5b4f3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6a9a5b4f3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6a9a5b4f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6a9a5b4f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6a9a5b4f3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6a9a5b4f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6a9a5b4f3_0_2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6a9a5b4f3_0_2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6a9a5b4f3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6a9a5b4f3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a9a5b4f3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6a9a5b4f3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6a9a5b4f3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6a9a5b4f3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6a9a5b4f3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6a9a5b4f3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5dc4d7fb4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5dc4d7fb4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dc4d7f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dc4d7f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5dc4d7fb4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5dc4d7fb4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5dc4d7f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5dc4d7f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6a9a5b4f3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6a9a5b4f3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dc4d7fb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dc4d7fb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dc4d7f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dc4d7f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a9a5b4f3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6a9a5b4f3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6a9a5b4f3_0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6a9a5b4f3_0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dc4d7f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5dc4d7f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a9a5b4f3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a9a5b4f3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a9a5b4f3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a9a5b4f3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9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0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2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3">
    <p:bg>
      <p:bgPr>
        <a:solidFill>
          <a:srgbClr val="2D314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18029" y="318875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814925" y="977425"/>
            <a:ext cx="7517400" cy="98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14925" y="2362125"/>
            <a:ext cx="3704100" cy="191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634125" y="2362125"/>
            <a:ext cx="3704100" cy="191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4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3" name="Google Shape;153;p2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1294A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oys0125/Emergency-Class-Manag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	</a:t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Hoskins, Tanya Peacock, Marcus Stange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toggleEditing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handleInput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saveChanges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600" y="323525"/>
            <a:ext cx="4432425" cy="30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Roster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updateStudentInfo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addStudent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searchRows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25" y="323525"/>
            <a:ext cx="5175425" cy="29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TeacherEvents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handleEventClick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00" y="323525"/>
            <a:ext cx="5221401" cy="2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TeachContact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openEmail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fetchUserData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875" y="323525"/>
            <a:ext cx="4084275" cy="32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Classes, Events, and AddStudents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Available to admin 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and edit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and edits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students to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teachers to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calendar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AddStudents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and delete students from the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getSuperAdmin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schoolSearch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editRow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updateSchool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submit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25" y="323525"/>
            <a:ext cx="5885200" cy="2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editRow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refresh</a:t>
            </a:r>
            <a:endParaRPr sz="1400"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300" y="323525"/>
            <a:ext cx="5215200" cy="31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handleEventClick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addEvent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fetchUserData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deleteEvent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cancelDelete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openConfirmDeleteDialog</a:t>
            </a:r>
            <a:endParaRPr sz="1400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323525"/>
            <a:ext cx="3616700" cy="3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AddStudents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addStudent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deleteStudent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fetchUserData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confirmDelete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cancelDelete</a:t>
            </a:r>
            <a:endParaRPr sz="140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450" y="747625"/>
            <a:ext cx="54959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Download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https://github.com/Toys0125/Emergency-Class-Manager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pm 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npm run dev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website hosting provider or your own by running ‘npm run build’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a static website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supabaseUrl and supabaseAnonKey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tables from the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814925" y="977425"/>
            <a:ext cx="75174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Known Bugs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814925" y="2362125"/>
            <a:ext cx="37041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Unable to add a student with the same id_number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3"/>
          <p:cNvSpPr txBox="1"/>
          <p:nvPr>
            <p:ph idx="2" type="body"/>
          </p:nvPr>
        </p:nvSpPr>
        <p:spPr>
          <a:xfrm>
            <a:off x="4634125" y="2362125"/>
            <a:ext cx="37041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Able to add a student to a class even if they are not assigned to that school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3294300" y="3290325"/>
            <a:ext cx="2555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Able to view all classes for any school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school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roster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calendar implementation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	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</a:t>
            </a:r>
            <a:r>
              <a:rPr lang="en"/>
              <a:t>ake the process of marking students’ presence in class during emergency situations or drills in Elementary Schools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Problems Solved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CMCSS</a:t>
            </a:r>
            <a:r>
              <a:rPr lang="en"/>
              <a:t> students are checked in class manually by teachers through a spreadsheet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Higher chance for errors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Accessible by smartphone through a web browser if teachers do not have their laptop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	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VSCode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Supabase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Vue3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Vuetify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323525" y="1000425"/>
            <a:ext cx="38739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23525" y="1611525"/>
            <a:ext cx="3384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showModal Tables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Event 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Perm 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Schools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Students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Teacher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allowed_domains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675" y="323525"/>
            <a:ext cx="2859075" cy="3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532825" y="727325"/>
            <a:ext cx="74604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32825" y="1616100"/>
            <a:ext cx="39429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Confirmation.vue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EditClasses.vue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EditTeachers.vue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Layouts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AppBar.vue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Default.vue</a:t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572000" y="1533275"/>
            <a:ext cx="37662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Pages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Contact.vue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SignIn.vue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Home.vue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Pages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Dashboard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Account.vue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Roster.vue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TeacherEvents.vue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Users.vue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Classes.vue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AddStudents.vue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TeachContact.vue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Contact, Sign In, and Home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Contact information for Katie, Tanya, and Marcus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Able to send emails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 into the website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Shows information about the website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00" y="2514675"/>
            <a:ext cx="4423325" cy="2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Dashboard, Account, Roster, TeacherEvents, and TeachContact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Available to everyone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Home page showing events for today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information on signed in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Roster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place for teachers to submit reports on their classes during an event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TeacherEvents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calendar to show all 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TeachContact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Contact info for all administration in the user’s school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Able to send emails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loadRows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showInfo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showModal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00" y="975375"/>
            <a:ext cx="6633701" cy="1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