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d85e0a95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d85e0a95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d85e0a951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d85e0a95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7d85e0a951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7d85e0a951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e3109e7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e3109e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d85e0a951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d85e0a951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7dd5cffe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7dd5cffe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d85e0a95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d85e0a95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d85e0a95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d85e0a95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d85e0a95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d85e0a95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d85e0a951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d85e0a95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d85e0a95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d85e0a95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d85e0a95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d85e0a95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d85e0a951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d85e0a95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d85e0a951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7d85e0a951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Class Manager - Requirements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Katie Hoskins, Tanya Peacock, Marcus Strange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 - Administration Only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Consists of a list of event links organized by date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Each link will show the report from that date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Each teacher has their own report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702450"/>
            <a:ext cx="7030500" cy="28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Teacher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Contains comment box for teachers to leave feedback about the event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This is optional; teachers do not have to fill this out.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Submit button will send feedback to administration.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Administration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Contains feedback from teachers from the event.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be deleted after a certain amount of time.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Panel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713150"/>
            <a:ext cx="7030500" cy="28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 open, this will show a table with headers of Last Name, First Name, Email, classes assigned for admin to see teachers classes.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of these are editable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There is a submit chances and </a:t>
            </a:r>
            <a:r>
              <a:rPr lang="en" sz="1400"/>
              <a:t>cancel</a:t>
            </a:r>
            <a:r>
              <a:rPr lang="en" sz="1400"/>
              <a:t> button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On submit, a box will appear asking if changes should be made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will be a password reset button for administration to reset teacher passwords.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will have a box asking if we are sure we want to reset a password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email associated with the account will be emailed a new password to sign in.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Panel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 Admin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would be a superintendent of a school or school system.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would allow editing of administrator accounts.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Create admin account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Remove admin account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Same as Admin account but with more permissions.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Page - </a:t>
            </a:r>
            <a:r>
              <a:rPr lang="en"/>
              <a:t>Administration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702450"/>
            <a:ext cx="7030500" cy="28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Administration has the ability to edit the events page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Teachers will only see the date and time of events, not an editable form.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Calendar implementation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Admins can input a date on a calendar for an event.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Once selected, a time box will appear asking for a set time.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submit box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Pops up a dialog box asking if the user is sure they want to submit.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If yes, the date and time in submitted and teachers can see it on their dashboard.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If no, the teacher is taken back to the calendar.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Scheduling is optional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Administration does not have to select any date and time if they want a surprise </a:t>
            </a:r>
            <a:r>
              <a:rPr lang="en" sz="1400"/>
              <a:t>drill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Interesting/Risky Requirements	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242050"/>
            <a:ext cx="70305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Admin Panel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Interested in how we are going to have a teacher login as well as an admin login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can the admin do that the teacher cannot?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do we make sure only admins sign in to admin accounts?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Registration Form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</a:t>
            </a:r>
            <a:r>
              <a:rPr lang="en" sz="1400"/>
              <a:t>always</a:t>
            </a:r>
            <a:r>
              <a:rPr lang="en" sz="1400"/>
              <a:t> security issues that go on when registering accounts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Emails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Passwords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Archives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will we implement this so administration can look back on past events?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are the </a:t>
            </a:r>
            <a:r>
              <a:rPr lang="en" sz="1400"/>
              <a:t>important</a:t>
            </a:r>
            <a:r>
              <a:rPr lang="en" sz="1400"/>
              <a:t> uses of this requirement?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96850"/>
            <a:ext cx="70305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Sign-up button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Label and box for First Name and Last Name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Must contain at least 2 letters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Accepts a valid email and password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Email must contain an @ symbol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 password must be at least 8 characters long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 password must contain at least one capital and </a:t>
            </a:r>
            <a:r>
              <a:rPr lang="en" sz="1400"/>
              <a:t>lowercase letter and at least one special character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Password must be verified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account button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Checks for used email and password validity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Sign-in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707550"/>
            <a:ext cx="70305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 in button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Label and input box for email and password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Both email and password will be verified by the server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If unverified email: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message will show saying “Could not find email”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If unverified password: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message will show saying “Incorrect password”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user is directed to the home page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Navigational Bar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Home button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Roster button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Visiting Students button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Account button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Contact Information button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Schedule Event button - </a:t>
            </a:r>
            <a:r>
              <a:rPr lang="en" sz="1400"/>
              <a:t>Administration</a:t>
            </a:r>
            <a:r>
              <a:rPr lang="en" sz="1400"/>
              <a:t> only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All clickable icons that navigate to </a:t>
            </a:r>
            <a:r>
              <a:rPr lang="en" sz="1400"/>
              <a:t>separate</a:t>
            </a:r>
            <a:r>
              <a:rPr lang="en" sz="1400"/>
              <a:t> pages.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Roster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a drop down field for class name selection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a class list for the specific teacher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Each student has a drop down field for Present (P), Absent (A), or Missing (M)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Includes student name and student 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should allow for any type of school (Elementary, Middle, High)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Teachers can edit and submit but admins cannot.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Visiting Students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05675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a comment box to allow teachers to alert administrators of visitors to the classroom.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a submit button to send the contents of the comment box to administrators.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Information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the contact information for the administrators.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Contact information consists of the phone and email for each administrator.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Scheduled Events - Teacher Only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Shows list of scheduled events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Organized by date.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Shows “No Scheduled Events” if none have been scheduled.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Contains archive of past events.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r>
              <a:rPr lang="en"/>
              <a:t> - Administration Only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713150"/>
            <a:ext cx="7030500" cy="28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list only visible to Administration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Lists contain Links of Teachers names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Links take the user to each teacher’s roster.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Roster shows which students were present, absent, or missing for each student.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Roster is not editable by administration when report is sent.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