
<file path=[Content_Types].xml><?xml version="1.0" encoding="utf-8"?>
<Types xmlns="http://schemas.openxmlformats.org/package/2006/content-types"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17.xml" ContentType="application/vnd.openxmlformats-officedocument.drawingml.diagramStyl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15.xml" ContentType="application/vnd.openxmlformats-officedocument.drawingml.diagramStyle+xml"/>
  <Override PartName="/ppt/diagrams/layout17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5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colors16.xml" ContentType="application/vnd.openxmlformats-officedocument.drawingml.diagramColor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5" r:id="rId15"/>
    <p:sldId id="284" r:id="rId16"/>
    <p:sldId id="280" r:id="rId17"/>
    <p:sldId id="282" r:id="rId18"/>
    <p:sldId id="28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F1614-32EA-410A-A0A0-41938D4BE435}" type="doc">
      <dgm:prSet loTypeId="urn:microsoft.com/office/officeart/2005/8/layout/process2" loCatId="process" qsTypeId="urn:microsoft.com/office/officeart/2005/8/quickstyle/3d3" qsCatId="3D" csTypeId="urn:microsoft.com/office/officeart/2005/8/colors/accent1_2" csCatId="accent1" phldr="1"/>
      <dgm:spPr/>
    </dgm:pt>
    <dgm:pt modelId="{68881D36-D6EA-4F81-A977-8A875C50C41F}">
      <dgm:prSet phldrT="[Text]"/>
      <dgm:spPr/>
      <dgm:t>
        <a:bodyPr/>
        <a:lstStyle/>
        <a:p>
          <a:r>
            <a:rPr lang="en-US" dirty="0" smtClean="0"/>
            <a:t>Project goal</a:t>
          </a:r>
          <a:endParaRPr lang="en-US" dirty="0"/>
        </a:p>
      </dgm:t>
    </dgm:pt>
    <dgm:pt modelId="{C0CDD087-4E45-4CCD-8CF8-06FB8C9FDE28}" type="parTrans" cxnId="{A7FE0329-C702-4518-94A7-8425803528AE}">
      <dgm:prSet/>
      <dgm:spPr/>
      <dgm:t>
        <a:bodyPr/>
        <a:lstStyle/>
        <a:p>
          <a:endParaRPr lang="en-US"/>
        </a:p>
      </dgm:t>
    </dgm:pt>
    <dgm:pt modelId="{FCF6B964-F9BA-4567-ACDD-2051166ACE91}" type="sibTrans" cxnId="{A7FE0329-C702-4518-94A7-8425803528AE}">
      <dgm:prSet/>
      <dgm:spPr/>
      <dgm:t>
        <a:bodyPr/>
        <a:lstStyle/>
        <a:p>
          <a:endParaRPr lang="en-US"/>
        </a:p>
      </dgm:t>
    </dgm:pt>
    <dgm:pt modelId="{DFB5CF04-4207-4C63-AAFE-023245E5DC94}">
      <dgm:prSet phldrT="[Text]"/>
      <dgm:spPr/>
      <dgm:t>
        <a:bodyPr/>
        <a:lstStyle/>
        <a:p>
          <a:r>
            <a:rPr lang="en-US" dirty="0" smtClean="0"/>
            <a:t>System Design</a:t>
          </a:r>
          <a:endParaRPr lang="en-US" dirty="0"/>
        </a:p>
      </dgm:t>
    </dgm:pt>
    <dgm:pt modelId="{951EE6EA-9A24-4AFC-A39C-9CCD598705A8}" type="parTrans" cxnId="{21EB5582-7B82-474C-B83E-73D6B6ECC71C}">
      <dgm:prSet/>
      <dgm:spPr/>
      <dgm:t>
        <a:bodyPr/>
        <a:lstStyle/>
        <a:p>
          <a:endParaRPr lang="en-US"/>
        </a:p>
      </dgm:t>
    </dgm:pt>
    <dgm:pt modelId="{04F1EC52-8B4F-46CE-909F-40420F977804}" type="sibTrans" cxnId="{21EB5582-7B82-474C-B83E-73D6B6ECC71C}">
      <dgm:prSet/>
      <dgm:spPr/>
      <dgm:t>
        <a:bodyPr/>
        <a:lstStyle/>
        <a:p>
          <a:endParaRPr lang="en-US"/>
        </a:p>
      </dgm:t>
    </dgm:pt>
    <dgm:pt modelId="{17B82142-2D12-4850-9CDC-9D056F003BA8}">
      <dgm:prSet phldrT="[Text]"/>
      <dgm:spPr/>
      <dgm:t>
        <a:bodyPr/>
        <a:lstStyle/>
        <a:p>
          <a:r>
            <a:rPr lang="en-US" dirty="0" smtClean="0"/>
            <a:t>Coprocessor Design</a:t>
          </a:r>
          <a:endParaRPr lang="en-US" dirty="0"/>
        </a:p>
      </dgm:t>
    </dgm:pt>
    <dgm:pt modelId="{F9AFD9A4-C13F-44D3-9E5B-1CF53C73639A}" type="parTrans" cxnId="{79D470FF-5052-4379-8ACE-ADE0956C0F40}">
      <dgm:prSet/>
      <dgm:spPr/>
      <dgm:t>
        <a:bodyPr/>
        <a:lstStyle/>
        <a:p>
          <a:endParaRPr lang="en-US"/>
        </a:p>
      </dgm:t>
    </dgm:pt>
    <dgm:pt modelId="{895349D8-D7DF-48E8-9A24-38FB10A0804B}" type="sibTrans" cxnId="{79D470FF-5052-4379-8ACE-ADE0956C0F40}">
      <dgm:prSet/>
      <dgm:spPr/>
      <dgm:t>
        <a:bodyPr/>
        <a:lstStyle/>
        <a:p>
          <a:endParaRPr lang="en-US"/>
        </a:p>
      </dgm:t>
    </dgm:pt>
    <dgm:pt modelId="{9B41E951-F32E-4E44-8E12-8C87D0D03AF9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544EBE4D-74D8-411D-B230-595C81BA321C}" type="parTrans" cxnId="{9D78EB68-16B8-4C4B-B036-C82DF09E01F3}">
      <dgm:prSet/>
      <dgm:spPr/>
      <dgm:t>
        <a:bodyPr/>
        <a:lstStyle/>
        <a:p>
          <a:endParaRPr lang="en-US"/>
        </a:p>
      </dgm:t>
    </dgm:pt>
    <dgm:pt modelId="{6087EA79-A038-460D-A5A5-912BCB469A5D}" type="sibTrans" cxnId="{9D78EB68-16B8-4C4B-B036-C82DF09E01F3}">
      <dgm:prSet/>
      <dgm:spPr/>
      <dgm:t>
        <a:bodyPr/>
        <a:lstStyle/>
        <a:p>
          <a:endParaRPr lang="en-US"/>
        </a:p>
      </dgm:t>
    </dgm:pt>
    <dgm:pt modelId="{5B3163E6-51EA-44AB-8116-C64BCB719491}">
      <dgm:prSet phldrT="[Text]"/>
      <dgm:spPr/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969E65BF-0045-49C5-B273-5701B79F952C}" type="parTrans" cxnId="{A485A508-DE4D-45CE-B460-46672182C475}">
      <dgm:prSet/>
      <dgm:spPr/>
      <dgm:t>
        <a:bodyPr/>
        <a:lstStyle/>
        <a:p>
          <a:endParaRPr lang="en-US"/>
        </a:p>
      </dgm:t>
    </dgm:pt>
    <dgm:pt modelId="{FF9DA6B7-51B2-419C-A02D-23C13F789692}" type="sibTrans" cxnId="{A485A508-DE4D-45CE-B460-46672182C475}">
      <dgm:prSet/>
      <dgm:spPr/>
      <dgm:t>
        <a:bodyPr/>
        <a:lstStyle/>
        <a:p>
          <a:endParaRPr lang="en-US"/>
        </a:p>
      </dgm:t>
    </dgm:pt>
    <dgm:pt modelId="{DDDCD1AB-A238-45E0-8217-CB6228CD260E}">
      <dgm:prSet phldrT="[Text]"/>
      <dgm:spPr/>
      <dgm:t>
        <a:bodyPr/>
        <a:lstStyle/>
        <a:p>
          <a:r>
            <a:rPr lang="en-US" dirty="0" smtClean="0"/>
            <a:t>Conclusions</a:t>
          </a:r>
          <a:endParaRPr lang="en-US" dirty="0"/>
        </a:p>
      </dgm:t>
    </dgm:pt>
    <dgm:pt modelId="{01090BD6-0508-4B6A-8F2A-480D11C441B1}" type="parTrans" cxnId="{56F62653-A2F7-443C-A6CC-B2DDCBEA7F30}">
      <dgm:prSet/>
      <dgm:spPr/>
      <dgm:t>
        <a:bodyPr/>
        <a:lstStyle/>
        <a:p>
          <a:endParaRPr lang="en-US"/>
        </a:p>
      </dgm:t>
    </dgm:pt>
    <dgm:pt modelId="{F160990E-5F0E-4FF6-8F31-D228F290887B}" type="sibTrans" cxnId="{56F62653-A2F7-443C-A6CC-B2DDCBEA7F30}">
      <dgm:prSet/>
      <dgm:spPr/>
      <dgm:t>
        <a:bodyPr/>
        <a:lstStyle/>
        <a:p>
          <a:endParaRPr lang="en-US"/>
        </a:p>
      </dgm:t>
    </dgm:pt>
    <dgm:pt modelId="{2D333AE9-8B92-4AC8-8D75-025D81B4B29F}" type="pres">
      <dgm:prSet presAssocID="{E19F1614-32EA-410A-A0A0-41938D4BE435}" presName="linearFlow" presStyleCnt="0">
        <dgm:presLayoutVars>
          <dgm:resizeHandles val="exact"/>
        </dgm:presLayoutVars>
      </dgm:prSet>
      <dgm:spPr/>
    </dgm:pt>
    <dgm:pt modelId="{2E77BF0A-7D97-42BC-8D42-18D54D6E9E9F}" type="pres">
      <dgm:prSet presAssocID="{68881D36-D6EA-4F81-A977-8A875C50C41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58C23-FD66-4687-835C-50A6D3883DB3}" type="pres">
      <dgm:prSet presAssocID="{FCF6B964-F9BA-4567-ACDD-2051166ACE91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F096038-326D-4489-89F7-49DBC7D3A5E9}" type="pres">
      <dgm:prSet presAssocID="{FCF6B964-F9BA-4567-ACDD-2051166ACE9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07A3B112-D3BB-46F0-B663-14A5CAC93BA1}" type="pres">
      <dgm:prSet presAssocID="{DFB5CF04-4207-4C63-AAFE-023245E5DC9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AEDA4-B6A7-4C99-8E3C-7894D78A86C4}" type="pres">
      <dgm:prSet presAssocID="{04F1EC52-8B4F-46CE-909F-40420F977804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E0A8009-7B99-4EA7-9A46-C19FD9656D2C}" type="pres">
      <dgm:prSet presAssocID="{04F1EC52-8B4F-46CE-909F-40420F977804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AC6919C9-C394-4621-AE23-C20BFF28D76A}" type="pres">
      <dgm:prSet presAssocID="{17B82142-2D12-4850-9CDC-9D056F003BA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7B5CD-BCF2-4949-8885-908D46D0AD43}" type="pres">
      <dgm:prSet presAssocID="{895349D8-D7DF-48E8-9A24-38FB10A0804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F5E2A59-5356-45B6-BC28-4E20223A3606}" type="pres">
      <dgm:prSet presAssocID="{895349D8-D7DF-48E8-9A24-38FB10A0804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5DF368D0-56D7-4BB1-8532-D3DE057FFD45}" type="pres">
      <dgm:prSet presAssocID="{9B41E951-F32E-4E44-8E12-8C87D0D03AF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195CF-DAC0-4EB0-BCB3-EF35E47FEBE4}" type="pres">
      <dgm:prSet presAssocID="{6087EA79-A038-460D-A5A5-912BCB469A5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AA8523B-49D4-4964-BECF-050E5E767229}" type="pres">
      <dgm:prSet presAssocID="{6087EA79-A038-460D-A5A5-912BCB469A5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FA187021-8E3E-4F5E-8245-7AE9C68EE35C}" type="pres">
      <dgm:prSet presAssocID="{5B3163E6-51EA-44AB-8116-C64BCB71949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0ED1F-A060-4D72-9E68-C388EB3D6EF4}" type="pres">
      <dgm:prSet presAssocID="{FF9DA6B7-51B2-419C-A02D-23C13F789692}" presName="sibTrans" presStyleLbl="sibTrans2D1" presStyleIdx="4" presStyleCnt="5"/>
      <dgm:spPr/>
      <dgm:t>
        <a:bodyPr/>
        <a:lstStyle/>
        <a:p>
          <a:endParaRPr lang="en-US"/>
        </a:p>
      </dgm:t>
    </dgm:pt>
    <dgm:pt modelId="{A4355163-2E26-4FEE-9573-8D3853765862}" type="pres">
      <dgm:prSet presAssocID="{FF9DA6B7-51B2-419C-A02D-23C13F789692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73D120C-B353-478B-99B9-FA97905BD373}" type="pres">
      <dgm:prSet presAssocID="{DDDCD1AB-A238-45E0-8217-CB6228CD260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A91FAB-9A26-4319-A2DC-CCCF8616C24A}" type="presOf" srcId="{17B82142-2D12-4850-9CDC-9D056F003BA8}" destId="{AC6919C9-C394-4621-AE23-C20BFF28D76A}" srcOrd="0" destOrd="0" presId="urn:microsoft.com/office/officeart/2005/8/layout/process2"/>
    <dgm:cxn modelId="{7EB3EE32-AA9A-43FF-AF96-1B8B7BFC684D}" type="presOf" srcId="{68881D36-D6EA-4F81-A977-8A875C50C41F}" destId="{2E77BF0A-7D97-42BC-8D42-18D54D6E9E9F}" srcOrd="0" destOrd="0" presId="urn:microsoft.com/office/officeart/2005/8/layout/process2"/>
    <dgm:cxn modelId="{7836A815-3D35-4714-A2D2-834A1426425E}" type="presOf" srcId="{DFB5CF04-4207-4C63-AAFE-023245E5DC94}" destId="{07A3B112-D3BB-46F0-B663-14A5CAC93BA1}" srcOrd="0" destOrd="0" presId="urn:microsoft.com/office/officeart/2005/8/layout/process2"/>
    <dgm:cxn modelId="{8F3F97EB-577A-46B2-828C-9E9D7216D69C}" type="presOf" srcId="{6087EA79-A038-460D-A5A5-912BCB469A5D}" destId="{7AA8523B-49D4-4964-BECF-050E5E767229}" srcOrd="1" destOrd="0" presId="urn:microsoft.com/office/officeart/2005/8/layout/process2"/>
    <dgm:cxn modelId="{41E213C8-F391-4216-91F1-16809C7F9FF5}" type="presOf" srcId="{E19F1614-32EA-410A-A0A0-41938D4BE435}" destId="{2D333AE9-8B92-4AC8-8D75-025D81B4B29F}" srcOrd="0" destOrd="0" presId="urn:microsoft.com/office/officeart/2005/8/layout/process2"/>
    <dgm:cxn modelId="{0AA8B960-B2D5-4639-9316-875FFFD7E2A4}" type="presOf" srcId="{FF9DA6B7-51B2-419C-A02D-23C13F789692}" destId="{F480ED1F-A060-4D72-9E68-C388EB3D6EF4}" srcOrd="0" destOrd="0" presId="urn:microsoft.com/office/officeart/2005/8/layout/process2"/>
    <dgm:cxn modelId="{65198963-CACA-4ECC-9503-21922713A028}" type="presOf" srcId="{FF9DA6B7-51B2-419C-A02D-23C13F789692}" destId="{A4355163-2E26-4FEE-9573-8D3853765862}" srcOrd="1" destOrd="0" presId="urn:microsoft.com/office/officeart/2005/8/layout/process2"/>
    <dgm:cxn modelId="{2C6843D1-E297-4D59-B2F1-6B91546CEF43}" type="presOf" srcId="{6087EA79-A038-460D-A5A5-912BCB469A5D}" destId="{59E195CF-DAC0-4EB0-BCB3-EF35E47FEBE4}" srcOrd="0" destOrd="0" presId="urn:microsoft.com/office/officeart/2005/8/layout/process2"/>
    <dgm:cxn modelId="{B91393F4-6CD6-4777-8ADA-D6976A29EE35}" type="presOf" srcId="{04F1EC52-8B4F-46CE-909F-40420F977804}" destId="{EE0A8009-7B99-4EA7-9A46-C19FD9656D2C}" srcOrd="1" destOrd="0" presId="urn:microsoft.com/office/officeart/2005/8/layout/process2"/>
    <dgm:cxn modelId="{A7FE0329-C702-4518-94A7-8425803528AE}" srcId="{E19F1614-32EA-410A-A0A0-41938D4BE435}" destId="{68881D36-D6EA-4F81-A977-8A875C50C41F}" srcOrd="0" destOrd="0" parTransId="{C0CDD087-4E45-4CCD-8CF8-06FB8C9FDE28}" sibTransId="{FCF6B964-F9BA-4567-ACDD-2051166ACE91}"/>
    <dgm:cxn modelId="{93DA08E0-F22F-4113-838B-2CE0CAB8DF2E}" type="presOf" srcId="{895349D8-D7DF-48E8-9A24-38FB10A0804B}" destId="{8DD7B5CD-BCF2-4949-8885-908D46D0AD43}" srcOrd="0" destOrd="0" presId="urn:microsoft.com/office/officeart/2005/8/layout/process2"/>
    <dgm:cxn modelId="{9087450B-D387-4070-B7A8-489F13230A62}" type="presOf" srcId="{895349D8-D7DF-48E8-9A24-38FB10A0804B}" destId="{EF5E2A59-5356-45B6-BC28-4E20223A3606}" srcOrd="1" destOrd="0" presId="urn:microsoft.com/office/officeart/2005/8/layout/process2"/>
    <dgm:cxn modelId="{78CA042D-C8E8-4809-8F8B-B18D53D135D7}" type="presOf" srcId="{04F1EC52-8B4F-46CE-909F-40420F977804}" destId="{F29AEDA4-B6A7-4C99-8E3C-7894D78A86C4}" srcOrd="0" destOrd="0" presId="urn:microsoft.com/office/officeart/2005/8/layout/process2"/>
    <dgm:cxn modelId="{14FF9CF1-A0A8-47A0-B6F0-381B7535A0EB}" type="presOf" srcId="{FCF6B964-F9BA-4567-ACDD-2051166ACE91}" destId="{CF096038-326D-4489-89F7-49DBC7D3A5E9}" srcOrd="1" destOrd="0" presId="urn:microsoft.com/office/officeart/2005/8/layout/process2"/>
    <dgm:cxn modelId="{81C14401-47F1-4CA0-958B-08209565F6CE}" type="presOf" srcId="{5B3163E6-51EA-44AB-8116-C64BCB719491}" destId="{FA187021-8E3E-4F5E-8245-7AE9C68EE35C}" srcOrd="0" destOrd="0" presId="urn:microsoft.com/office/officeart/2005/8/layout/process2"/>
    <dgm:cxn modelId="{D8C320A3-D7D1-4437-91F3-60FA1C892473}" type="presOf" srcId="{FCF6B964-F9BA-4567-ACDD-2051166ACE91}" destId="{EF558C23-FD66-4687-835C-50A6D3883DB3}" srcOrd="0" destOrd="0" presId="urn:microsoft.com/office/officeart/2005/8/layout/process2"/>
    <dgm:cxn modelId="{5A47BAF9-05F2-4FBC-9AEC-34A15BCFB5FE}" type="presOf" srcId="{9B41E951-F32E-4E44-8E12-8C87D0D03AF9}" destId="{5DF368D0-56D7-4BB1-8532-D3DE057FFD45}" srcOrd="0" destOrd="0" presId="urn:microsoft.com/office/officeart/2005/8/layout/process2"/>
    <dgm:cxn modelId="{9D78EB68-16B8-4C4B-B036-C82DF09E01F3}" srcId="{E19F1614-32EA-410A-A0A0-41938D4BE435}" destId="{9B41E951-F32E-4E44-8E12-8C87D0D03AF9}" srcOrd="3" destOrd="0" parTransId="{544EBE4D-74D8-411D-B230-595C81BA321C}" sibTransId="{6087EA79-A038-460D-A5A5-912BCB469A5D}"/>
    <dgm:cxn modelId="{A485A508-DE4D-45CE-B460-46672182C475}" srcId="{E19F1614-32EA-410A-A0A0-41938D4BE435}" destId="{5B3163E6-51EA-44AB-8116-C64BCB719491}" srcOrd="4" destOrd="0" parTransId="{969E65BF-0045-49C5-B273-5701B79F952C}" sibTransId="{FF9DA6B7-51B2-419C-A02D-23C13F789692}"/>
    <dgm:cxn modelId="{79D470FF-5052-4379-8ACE-ADE0956C0F40}" srcId="{E19F1614-32EA-410A-A0A0-41938D4BE435}" destId="{17B82142-2D12-4850-9CDC-9D056F003BA8}" srcOrd="2" destOrd="0" parTransId="{F9AFD9A4-C13F-44D3-9E5B-1CF53C73639A}" sibTransId="{895349D8-D7DF-48E8-9A24-38FB10A0804B}"/>
    <dgm:cxn modelId="{56F62653-A2F7-443C-A6CC-B2DDCBEA7F30}" srcId="{E19F1614-32EA-410A-A0A0-41938D4BE435}" destId="{DDDCD1AB-A238-45E0-8217-CB6228CD260E}" srcOrd="5" destOrd="0" parTransId="{01090BD6-0508-4B6A-8F2A-480D11C441B1}" sibTransId="{F160990E-5F0E-4FF6-8F31-D228F290887B}"/>
    <dgm:cxn modelId="{9C3521EC-6F91-4EAA-97C9-1D4A12E54676}" type="presOf" srcId="{DDDCD1AB-A238-45E0-8217-CB6228CD260E}" destId="{D73D120C-B353-478B-99B9-FA97905BD373}" srcOrd="0" destOrd="0" presId="urn:microsoft.com/office/officeart/2005/8/layout/process2"/>
    <dgm:cxn modelId="{21EB5582-7B82-474C-B83E-73D6B6ECC71C}" srcId="{E19F1614-32EA-410A-A0A0-41938D4BE435}" destId="{DFB5CF04-4207-4C63-AAFE-023245E5DC94}" srcOrd="1" destOrd="0" parTransId="{951EE6EA-9A24-4AFC-A39C-9CCD598705A8}" sibTransId="{04F1EC52-8B4F-46CE-909F-40420F977804}"/>
    <dgm:cxn modelId="{8B6E4F65-D2FF-4529-9FA7-70A9A8C26523}" type="presParOf" srcId="{2D333AE9-8B92-4AC8-8D75-025D81B4B29F}" destId="{2E77BF0A-7D97-42BC-8D42-18D54D6E9E9F}" srcOrd="0" destOrd="0" presId="urn:microsoft.com/office/officeart/2005/8/layout/process2"/>
    <dgm:cxn modelId="{AE14E063-65C6-4A1E-AFB5-F597CEE22D8A}" type="presParOf" srcId="{2D333AE9-8B92-4AC8-8D75-025D81B4B29F}" destId="{EF558C23-FD66-4687-835C-50A6D3883DB3}" srcOrd="1" destOrd="0" presId="urn:microsoft.com/office/officeart/2005/8/layout/process2"/>
    <dgm:cxn modelId="{A9FC0FAE-74D2-4867-A77C-BE37E63F4C89}" type="presParOf" srcId="{EF558C23-FD66-4687-835C-50A6D3883DB3}" destId="{CF096038-326D-4489-89F7-49DBC7D3A5E9}" srcOrd="0" destOrd="0" presId="urn:microsoft.com/office/officeart/2005/8/layout/process2"/>
    <dgm:cxn modelId="{8D3EBD63-FE8C-4F93-9EDC-D805A9252A83}" type="presParOf" srcId="{2D333AE9-8B92-4AC8-8D75-025D81B4B29F}" destId="{07A3B112-D3BB-46F0-B663-14A5CAC93BA1}" srcOrd="2" destOrd="0" presId="urn:microsoft.com/office/officeart/2005/8/layout/process2"/>
    <dgm:cxn modelId="{0F19C68C-BA07-4737-9D98-7ACBD60E1516}" type="presParOf" srcId="{2D333AE9-8B92-4AC8-8D75-025D81B4B29F}" destId="{F29AEDA4-B6A7-4C99-8E3C-7894D78A86C4}" srcOrd="3" destOrd="0" presId="urn:microsoft.com/office/officeart/2005/8/layout/process2"/>
    <dgm:cxn modelId="{C9623FBD-E3B7-4EF8-9725-C9DE7225C850}" type="presParOf" srcId="{F29AEDA4-B6A7-4C99-8E3C-7894D78A86C4}" destId="{EE0A8009-7B99-4EA7-9A46-C19FD9656D2C}" srcOrd="0" destOrd="0" presId="urn:microsoft.com/office/officeart/2005/8/layout/process2"/>
    <dgm:cxn modelId="{DA37421B-F29A-41D4-AD43-92E390AAF673}" type="presParOf" srcId="{2D333AE9-8B92-4AC8-8D75-025D81B4B29F}" destId="{AC6919C9-C394-4621-AE23-C20BFF28D76A}" srcOrd="4" destOrd="0" presId="urn:microsoft.com/office/officeart/2005/8/layout/process2"/>
    <dgm:cxn modelId="{F81F30A3-9D48-48CF-B9E6-BA6714D54C0A}" type="presParOf" srcId="{2D333AE9-8B92-4AC8-8D75-025D81B4B29F}" destId="{8DD7B5CD-BCF2-4949-8885-908D46D0AD43}" srcOrd="5" destOrd="0" presId="urn:microsoft.com/office/officeart/2005/8/layout/process2"/>
    <dgm:cxn modelId="{5F08782D-4ECE-4D09-B298-1D8406E36A51}" type="presParOf" srcId="{8DD7B5CD-BCF2-4949-8885-908D46D0AD43}" destId="{EF5E2A59-5356-45B6-BC28-4E20223A3606}" srcOrd="0" destOrd="0" presId="urn:microsoft.com/office/officeart/2005/8/layout/process2"/>
    <dgm:cxn modelId="{ECA73257-3F18-49B9-9EFE-0018ED03592D}" type="presParOf" srcId="{2D333AE9-8B92-4AC8-8D75-025D81B4B29F}" destId="{5DF368D0-56D7-4BB1-8532-D3DE057FFD45}" srcOrd="6" destOrd="0" presId="urn:microsoft.com/office/officeart/2005/8/layout/process2"/>
    <dgm:cxn modelId="{60236FE3-412B-412B-A810-E53A52718AB9}" type="presParOf" srcId="{2D333AE9-8B92-4AC8-8D75-025D81B4B29F}" destId="{59E195CF-DAC0-4EB0-BCB3-EF35E47FEBE4}" srcOrd="7" destOrd="0" presId="urn:microsoft.com/office/officeart/2005/8/layout/process2"/>
    <dgm:cxn modelId="{567A4EF0-8323-4E7F-96F8-A74588D8C689}" type="presParOf" srcId="{59E195CF-DAC0-4EB0-BCB3-EF35E47FEBE4}" destId="{7AA8523B-49D4-4964-BECF-050E5E767229}" srcOrd="0" destOrd="0" presId="urn:microsoft.com/office/officeart/2005/8/layout/process2"/>
    <dgm:cxn modelId="{592A841C-2573-4F08-B787-D54184FB1196}" type="presParOf" srcId="{2D333AE9-8B92-4AC8-8D75-025D81B4B29F}" destId="{FA187021-8E3E-4F5E-8245-7AE9C68EE35C}" srcOrd="8" destOrd="0" presId="urn:microsoft.com/office/officeart/2005/8/layout/process2"/>
    <dgm:cxn modelId="{9C1238A7-4CB3-4E9F-B2EE-9EDB06056152}" type="presParOf" srcId="{2D333AE9-8B92-4AC8-8D75-025D81B4B29F}" destId="{F480ED1F-A060-4D72-9E68-C388EB3D6EF4}" srcOrd="9" destOrd="0" presId="urn:microsoft.com/office/officeart/2005/8/layout/process2"/>
    <dgm:cxn modelId="{8F4A25D6-F90A-4249-A592-6205917EE263}" type="presParOf" srcId="{F480ED1F-A060-4D72-9E68-C388EB3D6EF4}" destId="{A4355163-2E26-4FEE-9573-8D3853765862}" srcOrd="0" destOrd="0" presId="urn:microsoft.com/office/officeart/2005/8/layout/process2"/>
    <dgm:cxn modelId="{29F38AEA-AF9E-40E4-9851-C31BE35E3911}" type="presParOf" srcId="{2D333AE9-8B92-4AC8-8D75-025D81B4B29F}" destId="{D73D120C-B353-478B-99B9-FA97905BD373}" srcOrd="10" destOrd="0" presId="urn:microsoft.com/office/officeart/2005/8/layout/process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19F1614-32EA-410A-A0A0-41938D4BE435}" type="doc">
      <dgm:prSet loTypeId="urn:microsoft.com/office/officeart/2005/8/layout/process2" loCatId="process" qsTypeId="urn:microsoft.com/office/officeart/2005/8/quickstyle/3d3" qsCatId="3D" csTypeId="urn:microsoft.com/office/officeart/2005/8/colors/accent1_2" csCatId="accent1" phldr="1"/>
      <dgm:spPr/>
    </dgm:pt>
    <dgm:pt modelId="{68881D36-D6EA-4F81-A977-8A875C50C41F}">
      <dgm:prSet phldrT="[Text]"/>
      <dgm:spPr/>
      <dgm:t>
        <a:bodyPr/>
        <a:lstStyle/>
        <a:p>
          <a:r>
            <a:rPr lang="en-US" dirty="0" smtClean="0"/>
            <a:t>Project goal</a:t>
          </a:r>
          <a:endParaRPr lang="en-US" dirty="0"/>
        </a:p>
      </dgm:t>
    </dgm:pt>
    <dgm:pt modelId="{C0CDD087-4E45-4CCD-8CF8-06FB8C9FDE28}" type="parTrans" cxnId="{A7FE0329-C702-4518-94A7-8425803528AE}">
      <dgm:prSet/>
      <dgm:spPr/>
      <dgm:t>
        <a:bodyPr/>
        <a:lstStyle/>
        <a:p>
          <a:endParaRPr lang="en-US"/>
        </a:p>
      </dgm:t>
    </dgm:pt>
    <dgm:pt modelId="{FCF6B964-F9BA-4567-ACDD-2051166ACE91}" type="sibTrans" cxnId="{A7FE0329-C702-4518-94A7-8425803528AE}">
      <dgm:prSet/>
      <dgm:spPr/>
      <dgm:t>
        <a:bodyPr/>
        <a:lstStyle/>
        <a:p>
          <a:endParaRPr lang="en-US"/>
        </a:p>
      </dgm:t>
    </dgm:pt>
    <dgm:pt modelId="{DFB5CF04-4207-4C63-AAFE-023245E5DC94}">
      <dgm:prSet phldrT="[Text]"/>
      <dgm:spPr/>
      <dgm:t>
        <a:bodyPr/>
        <a:lstStyle/>
        <a:p>
          <a:r>
            <a:rPr lang="en-US" dirty="0" smtClean="0"/>
            <a:t>System Design</a:t>
          </a:r>
          <a:endParaRPr lang="en-US" dirty="0"/>
        </a:p>
      </dgm:t>
    </dgm:pt>
    <dgm:pt modelId="{951EE6EA-9A24-4AFC-A39C-9CCD598705A8}" type="parTrans" cxnId="{21EB5582-7B82-474C-B83E-73D6B6ECC71C}">
      <dgm:prSet/>
      <dgm:spPr/>
      <dgm:t>
        <a:bodyPr/>
        <a:lstStyle/>
        <a:p>
          <a:endParaRPr lang="en-US"/>
        </a:p>
      </dgm:t>
    </dgm:pt>
    <dgm:pt modelId="{04F1EC52-8B4F-46CE-909F-40420F977804}" type="sibTrans" cxnId="{21EB5582-7B82-474C-B83E-73D6B6ECC71C}">
      <dgm:prSet/>
      <dgm:spPr/>
      <dgm:t>
        <a:bodyPr/>
        <a:lstStyle/>
        <a:p>
          <a:endParaRPr lang="en-US"/>
        </a:p>
      </dgm:t>
    </dgm:pt>
    <dgm:pt modelId="{17B82142-2D12-4850-9CDC-9D056F003BA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Coprocessor Design</a:t>
          </a:r>
          <a:endParaRPr lang="en-US" dirty="0"/>
        </a:p>
      </dgm:t>
    </dgm:pt>
    <dgm:pt modelId="{F9AFD9A4-C13F-44D3-9E5B-1CF53C73639A}" type="parTrans" cxnId="{79D470FF-5052-4379-8ACE-ADE0956C0F40}">
      <dgm:prSet/>
      <dgm:spPr/>
      <dgm:t>
        <a:bodyPr/>
        <a:lstStyle/>
        <a:p>
          <a:endParaRPr lang="en-US"/>
        </a:p>
      </dgm:t>
    </dgm:pt>
    <dgm:pt modelId="{895349D8-D7DF-48E8-9A24-38FB10A0804B}" type="sibTrans" cxnId="{79D470FF-5052-4379-8ACE-ADE0956C0F40}">
      <dgm:prSet/>
      <dgm:spPr/>
      <dgm:t>
        <a:bodyPr/>
        <a:lstStyle/>
        <a:p>
          <a:endParaRPr lang="en-US"/>
        </a:p>
      </dgm:t>
    </dgm:pt>
    <dgm:pt modelId="{9B41E951-F32E-4E44-8E12-8C87D0D03AF9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544EBE4D-74D8-411D-B230-595C81BA321C}" type="parTrans" cxnId="{9D78EB68-16B8-4C4B-B036-C82DF09E01F3}">
      <dgm:prSet/>
      <dgm:spPr/>
      <dgm:t>
        <a:bodyPr/>
        <a:lstStyle/>
        <a:p>
          <a:endParaRPr lang="en-US"/>
        </a:p>
      </dgm:t>
    </dgm:pt>
    <dgm:pt modelId="{6087EA79-A038-460D-A5A5-912BCB469A5D}" type="sibTrans" cxnId="{9D78EB68-16B8-4C4B-B036-C82DF09E01F3}">
      <dgm:prSet/>
      <dgm:spPr/>
      <dgm:t>
        <a:bodyPr/>
        <a:lstStyle/>
        <a:p>
          <a:endParaRPr lang="en-US"/>
        </a:p>
      </dgm:t>
    </dgm:pt>
    <dgm:pt modelId="{5B3163E6-51EA-44AB-8116-C64BCB719491}">
      <dgm:prSet phldrT="[Text]"/>
      <dgm:spPr/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969E65BF-0045-49C5-B273-5701B79F952C}" type="parTrans" cxnId="{A485A508-DE4D-45CE-B460-46672182C475}">
      <dgm:prSet/>
      <dgm:spPr/>
      <dgm:t>
        <a:bodyPr/>
        <a:lstStyle/>
        <a:p>
          <a:endParaRPr lang="en-US"/>
        </a:p>
      </dgm:t>
    </dgm:pt>
    <dgm:pt modelId="{FF9DA6B7-51B2-419C-A02D-23C13F789692}" type="sibTrans" cxnId="{A485A508-DE4D-45CE-B460-46672182C475}">
      <dgm:prSet/>
      <dgm:spPr/>
      <dgm:t>
        <a:bodyPr/>
        <a:lstStyle/>
        <a:p>
          <a:endParaRPr lang="en-US"/>
        </a:p>
      </dgm:t>
    </dgm:pt>
    <dgm:pt modelId="{9BBE059D-0527-4CE2-970A-8224727A8B72}">
      <dgm:prSet phldrT="[Text]"/>
      <dgm:spPr/>
      <dgm:t>
        <a:bodyPr/>
        <a:lstStyle/>
        <a:p>
          <a:r>
            <a:rPr lang="en-US" smtClean="0"/>
            <a:t>Conclusions</a:t>
          </a:r>
          <a:endParaRPr lang="en-US" dirty="0"/>
        </a:p>
      </dgm:t>
    </dgm:pt>
    <dgm:pt modelId="{B2485B05-32F8-4AD8-84DE-34F8632B4083}" type="parTrans" cxnId="{B01AC67B-B65B-4193-AFCE-188A0E66F127}">
      <dgm:prSet/>
      <dgm:spPr/>
    </dgm:pt>
    <dgm:pt modelId="{BC1A167F-02FA-44A4-8100-C28FD7ABECB3}" type="sibTrans" cxnId="{B01AC67B-B65B-4193-AFCE-188A0E66F127}">
      <dgm:prSet/>
      <dgm:spPr/>
    </dgm:pt>
    <dgm:pt modelId="{2D333AE9-8B92-4AC8-8D75-025D81B4B29F}" type="pres">
      <dgm:prSet presAssocID="{E19F1614-32EA-410A-A0A0-41938D4BE435}" presName="linearFlow" presStyleCnt="0">
        <dgm:presLayoutVars>
          <dgm:resizeHandles val="exact"/>
        </dgm:presLayoutVars>
      </dgm:prSet>
      <dgm:spPr/>
    </dgm:pt>
    <dgm:pt modelId="{2E77BF0A-7D97-42BC-8D42-18D54D6E9E9F}" type="pres">
      <dgm:prSet presAssocID="{68881D36-D6EA-4F81-A977-8A875C50C41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58C23-FD66-4687-835C-50A6D3883DB3}" type="pres">
      <dgm:prSet presAssocID="{FCF6B964-F9BA-4567-ACDD-2051166ACE91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F096038-326D-4489-89F7-49DBC7D3A5E9}" type="pres">
      <dgm:prSet presAssocID="{FCF6B964-F9BA-4567-ACDD-2051166ACE9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07A3B112-D3BB-46F0-B663-14A5CAC93BA1}" type="pres">
      <dgm:prSet presAssocID="{DFB5CF04-4207-4C63-AAFE-023245E5DC9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AEDA4-B6A7-4C99-8E3C-7894D78A86C4}" type="pres">
      <dgm:prSet presAssocID="{04F1EC52-8B4F-46CE-909F-40420F977804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E0A8009-7B99-4EA7-9A46-C19FD9656D2C}" type="pres">
      <dgm:prSet presAssocID="{04F1EC52-8B4F-46CE-909F-40420F977804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AC6919C9-C394-4621-AE23-C20BFF28D76A}" type="pres">
      <dgm:prSet presAssocID="{17B82142-2D12-4850-9CDC-9D056F003BA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7B5CD-BCF2-4949-8885-908D46D0AD43}" type="pres">
      <dgm:prSet presAssocID="{895349D8-D7DF-48E8-9A24-38FB10A0804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F5E2A59-5356-45B6-BC28-4E20223A3606}" type="pres">
      <dgm:prSet presAssocID="{895349D8-D7DF-48E8-9A24-38FB10A0804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5DF368D0-56D7-4BB1-8532-D3DE057FFD45}" type="pres">
      <dgm:prSet presAssocID="{9B41E951-F32E-4E44-8E12-8C87D0D03AF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195CF-DAC0-4EB0-BCB3-EF35E47FEBE4}" type="pres">
      <dgm:prSet presAssocID="{6087EA79-A038-460D-A5A5-912BCB469A5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AA8523B-49D4-4964-BECF-050E5E767229}" type="pres">
      <dgm:prSet presAssocID="{6087EA79-A038-460D-A5A5-912BCB469A5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FA187021-8E3E-4F5E-8245-7AE9C68EE35C}" type="pres">
      <dgm:prSet presAssocID="{5B3163E6-51EA-44AB-8116-C64BCB71949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55B235-B768-4304-9717-0565583CBB3D}" type="pres">
      <dgm:prSet presAssocID="{FF9DA6B7-51B2-419C-A02D-23C13F789692}" presName="sibTrans" presStyleLbl="sibTrans2D1" presStyleIdx="4" presStyleCnt="5"/>
      <dgm:spPr/>
      <dgm:t>
        <a:bodyPr/>
        <a:lstStyle/>
        <a:p>
          <a:endParaRPr lang="en-US"/>
        </a:p>
      </dgm:t>
    </dgm:pt>
    <dgm:pt modelId="{BC400675-3AFE-4D1B-BF4B-C5955E04591F}" type="pres">
      <dgm:prSet presAssocID="{FF9DA6B7-51B2-419C-A02D-23C13F789692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6D1A1C65-B6B5-41D7-B106-ACB57BD36484}" type="pres">
      <dgm:prSet presAssocID="{9BBE059D-0527-4CE2-970A-8224727A8B7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5DA436-4970-4FE8-96E4-0AAFFE0D3AFF}" type="presOf" srcId="{FCF6B964-F9BA-4567-ACDD-2051166ACE91}" destId="{CF096038-326D-4489-89F7-49DBC7D3A5E9}" srcOrd="1" destOrd="0" presId="urn:microsoft.com/office/officeart/2005/8/layout/process2"/>
    <dgm:cxn modelId="{A9946BD4-3E33-468B-979B-8B91A3211C11}" type="presOf" srcId="{5B3163E6-51EA-44AB-8116-C64BCB719491}" destId="{FA187021-8E3E-4F5E-8245-7AE9C68EE35C}" srcOrd="0" destOrd="0" presId="urn:microsoft.com/office/officeart/2005/8/layout/process2"/>
    <dgm:cxn modelId="{AA6BBB0C-30A7-44AD-A0DF-0C9F26A776AA}" type="presOf" srcId="{68881D36-D6EA-4F81-A977-8A875C50C41F}" destId="{2E77BF0A-7D97-42BC-8D42-18D54D6E9E9F}" srcOrd="0" destOrd="0" presId="urn:microsoft.com/office/officeart/2005/8/layout/process2"/>
    <dgm:cxn modelId="{F99BBF8F-CCCC-405E-BAC4-6DCDB766FC8B}" type="presOf" srcId="{895349D8-D7DF-48E8-9A24-38FB10A0804B}" destId="{8DD7B5CD-BCF2-4949-8885-908D46D0AD43}" srcOrd="0" destOrd="0" presId="urn:microsoft.com/office/officeart/2005/8/layout/process2"/>
    <dgm:cxn modelId="{D0470FB3-1AB7-4CC4-A75E-A348853AE3CC}" type="presOf" srcId="{6087EA79-A038-460D-A5A5-912BCB469A5D}" destId="{59E195CF-DAC0-4EB0-BCB3-EF35E47FEBE4}" srcOrd="0" destOrd="0" presId="urn:microsoft.com/office/officeart/2005/8/layout/process2"/>
    <dgm:cxn modelId="{A9732EC2-A3ED-4AE7-8896-896857CF0800}" type="presOf" srcId="{E19F1614-32EA-410A-A0A0-41938D4BE435}" destId="{2D333AE9-8B92-4AC8-8D75-025D81B4B29F}" srcOrd="0" destOrd="0" presId="urn:microsoft.com/office/officeart/2005/8/layout/process2"/>
    <dgm:cxn modelId="{B01AC67B-B65B-4193-AFCE-188A0E66F127}" srcId="{E19F1614-32EA-410A-A0A0-41938D4BE435}" destId="{9BBE059D-0527-4CE2-970A-8224727A8B72}" srcOrd="5" destOrd="0" parTransId="{B2485B05-32F8-4AD8-84DE-34F8632B4083}" sibTransId="{BC1A167F-02FA-44A4-8100-C28FD7ABECB3}"/>
    <dgm:cxn modelId="{A7FE0329-C702-4518-94A7-8425803528AE}" srcId="{E19F1614-32EA-410A-A0A0-41938D4BE435}" destId="{68881D36-D6EA-4F81-A977-8A875C50C41F}" srcOrd="0" destOrd="0" parTransId="{C0CDD087-4E45-4CCD-8CF8-06FB8C9FDE28}" sibTransId="{FCF6B964-F9BA-4567-ACDD-2051166ACE91}"/>
    <dgm:cxn modelId="{31699FDF-585D-408A-96D2-40DF05785E08}" type="presOf" srcId="{04F1EC52-8B4F-46CE-909F-40420F977804}" destId="{EE0A8009-7B99-4EA7-9A46-C19FD9656D2C}" srcOrd="1" destOrd="0" presId="urn:microsoft.com/office/officeart/2005/8/layout/process2"/>
    <dgm:cxn modelId="{966C1C74-AA64-4CF9-B015-8DA645C63F97}" type="presOf" srcId="{FCF6B964-F9BA-4567-ACDD-2051166ACE91}" destId="{EF558C23-FD66-4687-835C-50A6D3883DB3}" srcOrd="0" destOrd="0" presId="urn:microsoft.com/office/officeart/2005/8/layout/process2"/>
    <dgm:cxn modelId="{AF73A72F-8498-4288-9090-FABAFD8683C5}" type="presOf" srcId="{17B82142-2D12-4850-9CDC-9D056F003BA8}" destId="{AC6919C9-C394-4621-AE23-C20BFF28D76A}" srcOrd="0" destOrd="0" presId="urn:microsoft.com/office/officeart/2005/8/layout/process2"/>
    <dgm:cxn modelId="{6551D30A-D4FD-40A3-BE1D-E00D9CC23593}" type="presOf" srcId="{FF9DA6B7-51B2-419C-A02D-23C13F789692}" destId="{BC400675-3AFE-4D1B-BF4B-C5955E04591F}" srcOrd="1" destOrd="0" presId="urn:microsoft.com/office/officeart/2005/8/layout/process2"/>
    <dgm:cxn modelId="{FCD0B296-580B-42A4-9922-4221962017E0}" type="presOf" srcId="{FF9DA6B7-51B2-419C-A02D-23C13F789692}" destId="{1055B235-B768-4304-9717-0565583CBB3D}" srcOrd="0" destOrd="0" presId="urn:microsoft.com/office/officeart/2005/8/layout/process2"/>
    <dgm:cxn modelId="{9D78EB68-16B8-4C4B-B036-C82DF09E01F3}" srcId="{E19F1614-32EA-410A-A0A0-41938D4BE435}" destId="{9B41E951-F32E-4E44-8E12-8C87D0D03AF9}" srcOrd="3" destOrd="0" parTransId="{544EBE4D-74D8-411D-B230-595C81BA321C}" sibTransId="{6087EA79-A038-460D-A5A5-912BCB469A5D}"/>
    <dgm:cxn modelId="{8E7C4862-F2F9-4D59-A43F-DEDD96EDF115}" type="presOf" srcId="{895349D8-D7DF-48E8-9A24-38FB10A0804B}" destId="{EF5E2A59-5356-45B6-BC28-4E20223A3606}" srcOrd="1" destOrd="0" presId="urn:microsoft.com/office/officeart/2005/8/layout/process2"/>
    <dgm:cxn modelId="{6DD3FCD4-313C-4A33-9C44-F5978FAC171B}" type="presOf" srcId="{DFB5CF04-4207-4C63-AAFE-023245E5DC94}" destId="{07A3B112-D3BB-46F0-B663-14A5CAC93BA1}" srcOrd="0" destOrd="0" presId="urn:microsoft.com/office/officeart/2005/8/layout/process2"/>
    <dgm:cxn modelId="{A485A508-DE4D-45CE-B460-46672182C475}" srcId="{E19F1614-32EA-410A-A0A0-41938D4BE435}" destId="{5B3163E6-51EA-44AB-8116-C64BCB719491}" srcOrd="4" destOrd="0" parTransId="{969E65BF-0045-49C5-B273-5701B79F952C}" sibTransId="{FF9DA6B7-51B2-419C-A02D-23C13F789692}"/>
    <dgm:cxn modelId="{79D470FF-5052-4379-8ACE-ADE0956C0F40}" srcId="{E19F1614-32EA-410A-A0A0-41938D4BE435}" destId="{17B82142-2D12-4850-9CDC-9D056F003BA8}" srcOrd="2" destOrd="0" parTransId="{F9AFD9A4-C13F-44D3-9E5B-1CF53C73639A}" sibTransId="{895349D8-D7DF-48E8-9A24-38FB10A0804B}"/>
    <dgm:cxn modelId="{AAD925D5-6309-4045-A604-27A63BDEF4CC}" type="presOf" srcId="{6087EA79-A038-460D-A5A5-912BCB469A5D}" destId="{7AA8523B-49D4-4964-BECF-050E5E767229}" srcOrd="1" destOrd="0" presId="urn:microsoft.com/office/officeart/2005/8/layout/process2"/>
    <dgm:cxn modelId="{00619F14-1B51-4D74-AEBC-D5716745561A}" type="presOf" srcId="{04F1EC52-8B4F-46CE-909F-40420F977804}" destId="{F29AEDA4-B6A7-4C99-8E3C-7894D78A86C4}" srcOrd="0" destOrd="0" presId="urn:microsoft.com/office/officeart/2005/8/layout/process2"/>
    <dgm:cxn modelId="{F471C953-CF9B-491A-9ED8-1C2673DD8B7A}" type="presOf" srcId="{9B41E951-F32E-4E44-8E12-8C87D0D03AF9}" destId="{5DF368D0-56D7-4BB1-8532-D3DE057FFD45}" srcOrd="0" destOrd="0" presId="urn:microsoft.com/office/officeart/2005/8/layout/process2"/>
    <dgm:cxn modelId="{21EB5582-7B82-474C-B83E-73D6B6ECC71C}" srcId="{E19F1614-32EA-410A-A0A0-41938D4BE435}" destId="{DFB5CF04-4207-4C63-AAFE-023245E5DC94}" srcOrd="1" destOrd="0" parTransId="{951EE6EA-9A24-4AFC-A39C-9CCD598705A8}" sibTransId="{04F1EC52-8B4F-46CE-909F-40420F977804}"/>
    <dgm:cxn modelId="{D5342A9B-A148-44C1-A3DB-F6D59106AA7C}" type="presOf" srcId="{9BBE059D-0527-4CE2-970A-8224727A8B72}" destId="{6D1A1C65-B6B5-41D7-B106-ACB57BD36484}" srcOrd="0" destOrd="0" presId="urn:microsoft.com/office/officeart/2005/8/layout/process2"/>
    <dgm:cxn modelId="{7EB2BD2F-7006-43B5-A697-0A6FAD616BD9}" type="presParOf" srcId="{2D333AE9-8B92-4AC8-8D75-025D81B4B29F}" destId="{2E77BF0A-7D97-42BC-8D42-18D54D6E9E9F}" srcOrd="0" destOrd="0" presId="urn:microsoft.com/office/officeart/2005/8/layout/process2"/>
    <dgm:cxn modelId="{F8A19A78-91FB-4E72-8C06-D9F9522F9DFB}" type="presParOf" srcId="{2D333AE9-8B92-4AC8-8D75-025D81B4B29F}" destId="{EF558C23-FD66-4687-835C-50A6D3883DB3}" srcOrd="1" destOrd="0" presId="urn:microsoft.com/office/officeart/2005/8/layout/process2"/>
    <dgm:cxn modelId="{67833737-9808-4FCB-9C0A-392B293F5790}" type="presParOf" srcId="{EF558C23-FD66-4687-835C-50A6D3883DB3}" destId="{CF096038-326D-4489-89F7-49DBC7D3A5E9}" srcOrd="0" destOrd="0" presId="urn:microsoft.com/office/officeart/2005/8/layout/process2"/>
    <dgm:cxn modelId="{AD14CBD8-E7F3-452D-B4AA-7A2E32CB44E6}" type="presParOf" srcId="{2D333AE9-8B92-4AC8-8D75-025D81B4B29F}" destId="{07A3B112-D3BB-46F0-B663-14A5CAC93BA1}" srcOrd="2" destOrd="0" presId="urn:microsoft.com/office/officeart/2005/8/layout/process2"/>
    <dgm:cxn modelId="{A76A9810-35EF-475B-B284-D0469E58AAE2}" type="presParOf" srcId="{2D333AE9-8B92-4AC8-8D75-025D81B4B29F}" destId="{F29AEDA4-B6A7-4C99-8E3C-7894D78A86C4}" srcOrd="3" destOrd="0" presId="urn:microsoft.com/office/officeart/2005/8/layout/process2"/>
    <dgm:cxn modelId="{5FB4FF97-52A2-4178-BA12-C3D2A7C2C9DE}" type="presParOf" srcId="{F29AEDA4-B6A7-4C99-8E3C-7894D78A86C4}" destId="{EE0A8009-7B99-4EA7-9A46-C19FD9656D2C}" srcOrd="0" destOrd="0" presId="urn:microsoft.com/office/officeart/2005/8/layout/process2"/>
    <dgm:cxn modelId="{8F5EBD68-BF1B-4E09-A2B8-A572C194F87D}" type="presParOf" srcId="{2D333AE9-8B92-4AC8-8D75-025D81B4B29F}" destId="{AC6919C9-C394-4621-AE23-C20BFF28D76A}" srcOrd="4" destOrd="0" presId="urn:microsoft.com/office/officeart/2005/8/layout/process2"/>
    <dgm:cxn modelId="{17843E47-5416-4A7B-8D78-8B621FBEF8C9}" type="presParOf" srcId="{2D333AE9-8B92-4AC8-8D75-025D81B4B29F}" destId="{8DD7B5CD-BCF2-4949-8885-908D46D0AD43}" srcOrd="5" destOrd="0" presId="urn:microsoft.com/office/officeart/2005/8/layout/process2"/>
    <dgm:cxn modelId="{BD4C6281-7100-45A2-8140-76D1E060AEBD}" type="presParOf" srcId="{8DD7B5CD-BCF2-4949-8885-908D46D0AD43}" destId="{EF5E2A59-5356-45B6-BC28-4E20223A3606}" srcOrd="0" destOrd="0" presId="urn:microsoft.com/office/officeart/2005/8/layout/process2"/>
    <dgm:cxn modelId="{E55EF105-B6BF-4361-88C0-01C3247CEB22}" type="presParOf" srcId="{2D333AE9-8B92-4AC8-8D75-025D81B4B29F}" destId="{5DF368D0-56D7-4BB1-8532-D3DE057FFD45}" srcOrd="6" destOrd="0" presId="urn:microsoft.com/office/officeart/2005/8/layout/process2"/>
    <dgm:cxn modelId="{63AAF08D-1A7B-4DE2-BEB3-C9C94B28D0BE}" type="presParOf" srcId="{2D333AE9-8B92-4AC8-8D75-025D81B4B29F}" destId="{59E195CF-DAC0-4EB0-BCB3-EF35E47FEBE4}" srcOrd="7" destOrd="0" presId="urn:microsoft.com/office/officeart/2005/8/layout/process2"/>
    <dgm:cxn modelId="{91F990A5-3808-428A-BEEE-09C52D653D44}" type="presParOf" srcId="{59E195CF-DAC0-4EB0-BCB3-EF35E47FEBE4}" destId="{7AA8523B-49D4-4964-BECF-050E5E767229}" srcOrd="0" destOrd="0" presId="urn:microsoft.com/office/officeart/2005/8/layout/process2"/>
    <dgm:cxn modelId="{E1279F21-A800-4D7A-B2C2-CFB34183797D}" type="presParOf" srcId="{2D333AE9-8B92-4AC8-8D75-025D81B4B29F}" destId="{FA187021-8E3E-4F5E-8245-7AE9C68EE35C}" srcOrd="8" destOrd="0" presId="urn:microsoft.com/office/officeart/2005/8/layout/process2"/>
    <dgm:cxn modelId="{5649C3E3-1FB3-4C5C-98F1-65D78C90E7E4}" type="presParOf" srcId="{2D333AE9-8B92-4AC8-8D75-025D81B4B29F}" destId="{1055B235-B768-4304-9717-0565583CBB3D}" srcOrd="9" destOrd="0" presId="urn:microsoft.com/office/officeart/2005/8/layout/process2"/>
    <dgm:cxn modelId="{00AC2C04-7956-428B-8554-841A3AEF31DF}" type="presParOf" srcId="{1055B235-B768-4304-9717-0565583CBB3D}" destId="{BC400675-3AFE-4D1B-BF4B-C5955E04591F}" srcOrd="0" destOrd="0" presId="urn:microsoft.com/office/officeart/2005/8/layout/process2"/>
    <dgm:cxn modelId="{BD9A1563-39D1-48E8-BFF8-748C5A1DB7DC}" type="presParOf" srcId="{2D333AE9-8B92-4AC8-8D75-025D81B4B29F}" destId="{6D1A1C65-B6B5-41D7-B106-ACB57BD36484}" srcOrd="10" destOrd="0" presId="urn:microsoft.com/office/officeart/2005/8/layout/process2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19F1614-32EA-410A-A0A0-41938D4BE435}" type="doc">
      <dgm:prSet loTypeId="urn:microsoft.com/office/officeart/2005/8/layout/process2" loCatId="process" qsTypeId="urn:microsoft.com/office/officeart/2005/8/quickstyle/3d3" qsCatId="3D" csTypeId="urn:microsoft.com/office/officeart/2005/8/colors/accent1_2" csCatId="accent1" phldr="1"/>
      <dgm:spPr/>
    </dgm:pt>
    <dgm:pt modelId="{68881D36-D6EA-4F81-A977-8A875C50C41F}">
      <dgm:prSet phldrT="[Text]"/>
      <dgm:spPr/>
      <dgm:t>
        <a:bodyPr/>
        <a:lstStyle/>
        <a:p>
          <a:r>
            <a:rPr lang="en-US" dirty="0" smtClean="0"/>
            <a:t>Project goal</a:t>
          </a:r>
          <a:endParaRPr lang="en-US" dirty="0"/>
        </a:p>
      </dgm:t>
    </dgm:pt>
    <dgm:pt modelId="{C0CDD087-4E45-4CCD-8CF8-06FB8C9FDE28}" type="parTrans" cxnId="{A7FE0329-C702-4518-94A7-8425803528AE}">
      <dgm:prSet/>
      <dgm:spPr/>
      <dgm:t>
        <a:bodyPr/>
        <a:lstStyle/>
        <a:p>
          <a:endParaRPr lang="en-US"/>
        </a:p>
      </dgm:t>
    </dgm:pt>
    <dgm:pt modelId="{FCF6B964-F9BA-4567-ACDD-2051166ACE91}" type="sibTrans" cxnId="{A7FE0329-C702-4518-94A7-8425803528AE}">
      <dgm:prSet/>
      <dgm:spPr/>
      <dgm:t>
        <a:bodyPr/>
        <a:lstStyle/>
        <a:p>
          <a:endParaRPr lang="en-US"/>
        </a:p>
      </dgm:t>
    </dgm:pt>
    <dgm:pt modelId="{DFB5CF04-4207-4C63-AAFE-023245E5DC94}">
      <dgm:prSet phldrT="[Text]"/>
      <dgm:spPr/>
      <dgm:t>
        <a:bodyPr/>
        <a:lstStyle/>
        <a:p>
          <a:r>
            <a:rPr lang="en-US" dirty="0" smtClean="0"/>
            <a:t>System Design</a:t>
          </a:r>
          <a:endParaRPr lang="en-US" dirty="0"/>
        </a:p>
      </dgm:t>
    </dgm:pt>
    <dgm:pt modelId="{951EE6EA-9A24-4AFC-A39C-9CCD598705A8}" type="parTrans" cxnId="{21EB5582-7B82-474C-B83E-73D6B6ECC71C}">
      <dgm:prSet/>
      <dgm:spPr/>
      <dgm:t>
        <a:bodyPr/>
        <a:lstStyle/>
        <a:p>
          <a:endParaRPr lang="en-US"/>
        </a:p>
      </dgm:t>
    </dgm:pt>
    <dgm:pt modelId="{04F1EC52-8B4F-46CE-909F-40420F977804}" type="sibTrans" cxnId="{21EB5582-7B82-474C-B83E-73D6B6ECC71C}">
      <dgm:prSet/>
      <dgm:spPr/>
      <dgm:t>
        <a:bodyPr/>
        <a:lstStyle/>
        <a:p>
          <a:endParaRPr lang="en-US"/>
        </a:p>
      </dgm:t>
    </dgm:pt>
    <dgm:pt modelId="{17B82142-2D12-4850-9CDC-9D056F003BA8}">
      <dgm:prSet phldrT="[Text]"/>
      <dgm:spPr/>
      <dgm:t>
        <a:bodyPr/>
        <a:lstStyle/>
        <a:p>
          <a:r>
            <a:rPr lang="en-US" dirty="0" smtClean="0"/>
            <a:t>Coprocessor Design</a:t>
          </a:r>
          <a:endParaRPr lang="en-US" dirty="0"/>
        </a:p>
      </dgm:t>
    </dgm:pt>
    <dgm:pt modelId="{F9AFD9A4-C13F-44D3-9E5B-1CF53C73639A}" type="parTrans" cxnId="{79D470FF-5052-4379-8ACE-ADE0956C0F40}">
      <dgm:prSet/>
      <dgm:spPr/>
      <dgm:t>
        <a:bodyPr/>
        <a:lstStyle/>
        <a:p>
          <a:endParaRPr lang="en-US"/>
        </a:p>
      </dgm:t>
    </dgm:pt>
    <dgm:pt modelId="{895349D8-D7DF-48E8-9A24-38FB10A0804B}" type="sibTrans" cxnId="{79D470FF-5052-4379-8ACE-ADE0956C0F40}">
      <dgm:prSet/>
      <dgm:spPr/>
      <dgm:t>
        <a:bodyPr/>
        <a:lstStyle/>
        <a:p>
          <a:endParaRPr lang="en-US"/>
        </a:p>
      </dgm:t>
    </dgm:pt>
    <dgm:pt modelId="{9B41E951-F32E-4E44-8E12-8C87D0D03AF9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544EBE4D-74D8-411D-B230-595C81BA321C}" type="parTrans" cxnId="{9D78EB68-16B8-4C4B-B036-C82DF09E01F3}">
      <dgm:prSet/>
      <dgm:spPr/>
      <dgm:t>
        <a:bodyPr/>
        <a:lstStyle/>
        <a:p>
          <a:endParaRPr lang="en-US"/>
        </a:p>
      </dgm:t>
    </dgm:pt>
    <dgm:pt modelId="{6087EA79-A038-460D-A5A5-912BCB469A5D}" type="sibTrans" cxnId="{9D78EB68-16B8-4C4B-B036-C82DF09E01F3}">
      <dgm:prSet/>
      <dgm:spPr/>
      <dgm:t>
        <a:bodyPr/>
        <a:lstStyle/>
        <a:p>
          <a:endParaRPr lang="en-US"/>
        </a:p>
      </dgm:t>
    </dgm:pt>
    <dgm:pt modelId="{5B3163E6-51EA-44AB-8116-C64BCB719491}">
      <dgm:prSet phldrT="[Text]"/>
      <dgm:spPr/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969E65BF-0045-49C5-B273-5701B79F952C}" type="parTrans" cxnId="{A485A508-DE4D-45CE-B460-46672182C475}">
      <dgm:prSet/>
      <dgm:spPr/>
      <dgm:t>
        <a:bodyPr/>
        <a:lstStyle/>
        <a:p>
          <a:endParaRPr lang="en-US"/>
        </a:p>
      </dgm:t>
    </dgm:pt>
    <dgm:pt modelId="{FF9DA6B7-51B2-419C-A02D-23C13F789692}" type="sibTrans" cxnId="{A485A508-DE4D-45CE-B460-46672182C475}">
      <dgm:prSet/>
      <dgm:spPr/>
      <dgm:t>
        <a:bodyPr/>
        <a:lstStyle/>
        <a:p>
          <a:endParaRPr lang="en-US"/>
        </a:p>
      </dgm:t>
    </dgm:pt>
    <dgm:pt modelId="{1DFFFF46-5B98-4798-AB3D-28A7B9CD19A5}">
      <dgm:prSet phldrT="[Text]"/>
      <dgm:spPr/>
      <dgm:t>
        <a:bodyPr/>
        <a:lstStyle/>
        <a:p>
          <a:r>
            <a:rPr lang="en-US" smtClean="0"/>
            <a:t>Conclusions</a:t>
          </a:r>
          <a:endParaRPr lang="en-US" dirty="0"/>
        </a:p>
      </dgm:t>
    </dgm:pt>
    <dgm:pt modelId="{4BAEBD59-F995-4787-9C1D-B822FAF4FE42}" type="parTrans" cxnId="{1B5F4F54-B923-4A16-B851-E1F488EF45CB}">
      <dgm:prSet/>
      <dgm:spPr/>
    </dgm:pt>
    <dgm:pt modelId="{A7873F24-95AD-4D4C-9937-C5237FE6B9B3}" type="sibTrans" cxnId="{1B5F4F54-B923-4A16-B851-E1F488EF45CB}">
      <dgm:prSet/>
      <dgm:spPr/>
    </dgm:pt>
    <dgm:pt modelId="{2D333AE9-8B92-4AC8-8D75-025D81B4B29F}" type="pres">
      <dgm:prSet presAssocID="{E19F1614-32EA-410A-A0A0-41938D4BE435}" presName="linearFlow" presStyleCnt="0">
        <dgm:presLayoutVars>
          <dgm:resizeHandles val="exact"/>
        </dgm:presLayoutVars>
      </dgm:prSet>
      <dgm:spPr/>
    </dgm:pt>
    <dgm:pt modelId="{2E77BF0A-7D97-42BC-8D42-18D54D6E9E9F}" type="pres">
      <dgm:prSet presAssocID="{68881D36-D6EA-4F81-A977-8A875C50C41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58C23-FD66-4687-835C-50A6D3883DB3}" type="pres">
      <dgm:prSet presAssocID="{FCF6B964-F9BA-4567-ACDD-2051166ACE91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F096038-326D-4489-89F7-49DBC7D3A5E9}" type="pres">
      <dgm:prSet presAssocID="{FCF6B964-F9BA-4567-ACDD-2051166ACE9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07A3B112-D3BB-46F0-B663-14A5CAC93BA1}" type="pres">
      <dgm:prSet presAssocID="{DFB5CF04-4207-4C63-AAFE-023245E5DC9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AEDA4-B6A7-4C99-8E3C-7894D78A86C4}" type="pres">
      <dgm:prSet presAssocID="{04F1EC52-8B4F-46CE-909F-40420F977804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E0A8009-7B99-4EA7-9A46-C19FD9656D2C}" type="pres">
      <dgm:prSet presAssocID="{04F1EC52-8B4F-46CE-909F-40420F977804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AC6919C9-C394-4621-AE23-C20BFF28D76A}" type="pres">
      <dgm:prSet presAssocID="{17B82142-2D12-4850-9CDC-9D056F003BA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7B5CD-BCF2-4949-8885-908D46D0AD43}" type="pres">
      <dgm:prSet presAssocID="{895349D8-D7DF-48E8-9A24-38FB10A0804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F5E2A59-5356-45B6-BC28-4E20223A3606}" type="pres">
      <dgm:prSet presAssocID="{895349D8-D7DF-48E8-9A24-38FB10A0804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5DF368D0-56D7-4BB1-8532-D3DE057FFD45}" type="pres">
      <dgm:prSet presAssocID="{9B41E951-F32E-4E44-8E12-8C87D0D03AF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195CF-DAC0-4EB0-BCB3-EF35E47FEBE4}" type="pres">
      <dgm:prSet presAssocID="{6087EA79-A038-460D-A5A5-912BCB469A5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AA8523B-49D4-4964-BECF-050E5E767229}" type="pres">
      <dgm:prSet presAssocID="{6087EA79-A038-460D-A5A5-912BCB469A5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FA187021-8E3E-4F5E-8245-7AE9C68EE35C}" type="pres">
      <dgm:prSet presAssocID="{5B3163E6-51EA-44AB-8116-C64BCB71949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ACFED3-9FC0-4F2D-A6E4-23D1C564D259}" type="pres">
      <dgm:prSet presAssocID="{FF9DA6B7-51B2-419C-A02D-23C13F789692}" presName="sibTrans" presStyleLbl="sibTrans2D1" presStyleIdx="4" presStyleCnt="5"/>
      <dgm:spPr/>
      <dgm:t>
        <a:bodyPr/>
        <a:lstStyle/>
        <a:p>
          <a:endParaRPr lang="en-US"/>
        </a:p>
      </dgm:t>
    </dgm:pt>
    <dgm:pt modelId="{D48B25B5-D822-477E-9631-30B3689ED745}" type="pres">
      <dgm:prSet presAssocID="{FF9DA6B7-51B2-419C-A02D-23C13F789692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2BBDBCDF-5CC7-4DCE-B2C0-F83B1ABCED9B}" type="pres">
      <dgm:prSet presAssocID="{1DFFFF46-5B98-4798-AB3D-28A7B9CD19A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A4360C-C69D-4CB4-84B8-5DEC57BB16E8}" type="presOf" srcId="{5B3163E6-51EA-44AB-8116-C64BCB719491}" destId="{FA187021-8E3E-4F5E-8245-7AE9C68EE35C}" srcOrd="0" destOrd="0" presId="urn:microsoft.com/office/officeart/2005/8/layout/process2"/>
    <dgm:cxn modelId="{E82D12B3-A7CE-43C8-9DF8-4CA28A6A9868}" type="presOf" srcId="{1DFFFF46-5B98-4798-AB3D-28A7B9CD19A5}" destId="{2BBDBCDF-5CC7-4DCE-B2C0-F83B1ABCED9B}" srcOrd="0" destOrd="0" presId="urn:microsoft.com/office/officeart/2005/8/layout/process2"/>
    <dgm:cxn modelId="{E0B9C2A8-35EF-44FB-86CE-1D8255378EB7}" type="presOf" srcId="{FF9DA6B7-51B2-419C-A02D-23C13F789692}" destId="{3EACFED3-9FC0-4F2D-A6E4-23D1C564D259}" srcOrd="0" destOrd="0" presId="urn:microsoft.com/office/officeart/2005/8/layout/process2"/>
    <dgm:cxn modelId="{4A6AF14E-7437-4B64-A081-7BB62B0A7479}" type="presOf" srcId="{68881D36-D6EA-4F81-A977-8A875C50C41F}" destId="{2E77BF0A-7D97-42BC-8D42-18D54D6E9E9F}" srcOrd="0" destOrd="0" presId="urn:microsoft.com/office/officeart/2005/8/layout/process2"/>
    <dgm:cxn modelId="{884F5305-4B97-4CCA-8FD9-4243DE981BC6}" type="presOf" srcId="{895349D8-D7DF-48E8-9A24-38FB10A0804B}" destId="{8DD7B5CD-BCF2-4949-8885-908D46D0AD43}" srcOrd="0" destOrd="0" presId="urn:microsoft.com/office/officeart/2005/8/layout/process2"/>
    <dgm:cxn modelId="{FA21F6FC-274C-4BAC-9853-E9B5CC660C54}" type="presOf" srcId="{E19F1614-32EA-410A-A0A0-41938D4BE435}" destId="{2D333AE9-8B92-4AC8-8D75-025D81B4B29F}" srcOrd="0" destOrd="0" presId="urn:microsoft.com/office/officeart/2005/8/layout/process2"/>
    <dgm:cxn modelId="{8F283699-313A-4349-A412-B861F0B1243D}" type="presOf" srcId="{FCF6B964-F9BA-4567-ACDD-2051166ACE91}" destId="{EF558C23-FD66-4687-835C-50A6D3883DB3}" srcOrd="0" destOrd="0" presId="urn:microsoft.com/office/officeart/2005/8/layout/process2"/>
    <dgm:cxn modelId="{C438B677-8C66-41BA-AD5E-875304C2FAEC}" type="presOf" srcId="{FCF6B964-F9BA-4567-ACDD-2051166ACE91}" destId="{CF096038-326D-4489-89F7-49DBC7D3A5E9}" srcOrd="1" destOrd="0" presId="urn:microsoft.com/office/officeart/2005/8/layout/process2"/>
    <dgm:cxn modelId="{A7FE0329-C702-4518-94A7-8425803528AE}" srcId="{E19F1614-32EA-410A-A0A0-41938D4BE435}" destId="{68881D36-D6EA-4F81-A977-8A875C50C41F}" srcOrd="0" destOrd="0" parTransId="{C0CDD087-4E45-4CCD-8CF8-06FB8C9FDE28}" sibTransId="{FCF6B964-F9BA-4567-ACDD-2051166ACE91}"/>
    <dgm:cxn modelId="{839E5747-57EA-46D0-9026-4AF5556509A5}" type="presOf" srcId="{04F1EC52-8B4F-46CE-909F-40420F977804}" destId="{F29AEDA4-B6A7-4C99-8E3C-7894D78A86C4}" srcOrd="0" destOrd="0" presId="urn:microsoft.com/office/officeart/2005/8/layout/process2"/>
    <dgm:cxn modelId="{93690973-CDD0-45E6-9F61-FEF0E8029774}" type="presOf" srcId="{DFB5CF04-4207-4C63-AAFE-023245E5DC94}" destId="{07A3B112-D3BB-46F0-B663-14A5CAC93BA1}" srcOrd="0" destOrd="0" presId="urn:microsoft.com/office/officeart/2005/8/layout/process2"/>
    <dgm:cxn modelId="{061163E3-CF15-4CAA-BEDF-1A751C117894}" type="presOf" srcId="{6087EA79-A038-460D-A5A5-912BCB469A5D}" destId="{59E195CF-DAC0-4EB0-BCB3-EF35E47FEBE4}" srcOrd="0" destOrd="0" presId="urn:microsoft.com/office/officeart/2005/8/layout/process2"/>
    <dgm:cxn modelId="{CD71FCDF-0F4F-4978-8871-D5EF08C5D639}" type="presOf" srcId="{17B82142-2D12-4850-9CDC-9D056F003BA8}" destId="{AC6919C9-C394-4621-AE23-C20BFF28D76A}" srcOrd="0" destOrd="0" presId="urn:microsoft.com/office/officeart/2005/8/layout/process2"/>
    <dgm:cxn modelId="{1B5F4F54-B923-4A16-B851-E1F488EF45CB}" srcId="{E19F1614-32EA-410A-A0A0-41938D4BE435}" destId="{1DFFFF46-5B98-4798-AB3D-28A7B9CD19A5}" srcOrd="5" destOrd="0" parTransId="{4BAEBD59-F995-4787-9C1D-B822FAF4FE42}" sibTransId="{A7873F24-95AD-4D4C-9937-C5237FE6B9B3}"/>
    <dgm:cxn modelId="{DBCC268B-2BE8-4587-B02C-31698DDECE7C}" type="presOf" srcId="{04F1EC52-8B4F-46CE-909F-40420F977804}" destId="{EE0A8009-7B99-4EA7-9A46-C19FD9656D2C}" srcOrd="1" destOrd="0" presId="urn:microsoft.com/office/officeart/2005/8/layout/process2"/>
    <dgm:cxn modelId="{F71F9C97-2B67-4C22-B3EF-10140A0D0EF0}" type="presOf" srcId="{9B41E951-F32E-4E44-8E12-8C87D0D03AF9}" destId="{5DF368D0-56D7-4BB1-8532-D3DE057FFD45}" srcOrd="0" destOrd="0" presId="urn:microsoft.com/office/officeart/2005/8/layout/process2"/>
    <dgm:cxn modelId="{9D78EB68-16B8-4C4B-B036-C82DF09E01F3}" srcId="{E19F1614-32EA-410A-A0A0-41938D4BE435}" destId="{9B41E951-F32E-4E44-8E12-8C87D0D03AF9}" srcOrd="3" destOrd="0" parTransId="{544EBE4D-74D8-411D-B230-595C81BA321C}" sibTransId="{6087EA79-A038-460D-A5A5-912BCB469A5D}"/>
    <dgm:cxn modelId="{1EAEAC71-4566-4231-BEB2-89ED60221D57}" type="presOf" srcId="{895349D8-D7DF-48E8-9A24-38FB10A0804B}" destId="{EF5E2A59-5356-45B6-BC28-4E20223A3606}" srcOrd="1" destOrd="0" presId="urn:microsoft.com/office/officeart/2005/8/layout/process2"/>
    <dgm:cxn modelId="{A485A508-DE4D-45CE-B460-46672182C475}" srcId="{E19F1614-32EA-410A-A0A0-41938D4BE435}" destId="{5B3163E6-51EA-44AB-8116-C64BCB719491}" srcOrd="4" destOrd="0" parTransId="{969E65BF-0045-49C5-B273-5701B79F952C}" sibTransId="{FF9DA6B7-51B2-419C-A02D-23C13F789692}"/>
    <dgm:cxn modelId="{79D470FF-5052-4379-8ACE-ADE0956C0F40}" srcId="{E19F1614-32EA-410A-A0A0-41938D4BE435}" destId="{17B82142-2D12-4850-9CDC-9D056F003BA8}" srcOrd="2" destOrd="0" parTransId="{F9AFD9A4-C13F-44D3-9E5B-1CF53C73639A}" sibTransId="{895349D8-D7DF-48E8-9A24-38FB10A0804B}"/>
    <dgm:cxn modelId="{66D0E4D5-6561-4EC1-A469-61D5FB7AE499}" type="presOf" srcId="{FF9DA6B7-51B2-419C-A02D-23C13F789692}" destId="{D48B25B5-D822-477E-9631-30B3689ED745}" srcOrd="1" destOrd="0" presId="urn:microsoft.com/office/officeart/2005/8/layout/process2"/>
    <dgm:cxn modelId="{21EB5582-7B82-474C-B83E-73D6B6ECC71C}" srcId="{E19F1614-32EA-410A-A0A0-41938D4BE435}" destId="{DFB5CF04-4207-4C63-AAFE-023245E5DC94}" srcOrd="1" destOrd="0" parTransId="{951EE6EA-9A24-4AFC-A39C-9CCD598705A8}" sibTransId="{04F1EC52-8B4F-46CE-909F-40420F977804}"/>
    <dgm:cxn modelId="{A7940F58-B6F2-4373-A418-5B1EFD30A83D}" type="presOf" srcId="{6087EA79-A038-460D-A5A5-912BCB469A5D}" destId="{7AA8523B-49D4-4964-BECF-050E5E767229}" srcOrd="1" destOrd="0" presId="urn:microsoft.com/office/officeart/2005/8/layout/process2"/>
    <dgm:cxn modelId="{1D56CD84-55BE-4F53-99AE-7E0D32504A1B}" type="presParOf" srcId="{2D333AE9-8B92-4AC8-8D75-025D81B4B29F}" destId="{2E77BF0A-7D97-42BC-8D42-18D54D6E9E9F}" srcOrd="0" destOrd="0" presId="urn:microsoft.com/office/officeart/2005/8/layout/process2"/>
    <dgm:cxn modelId="{929DEDBA-8016-4015-B61F-9EBF40F8BE51}" type="presParOf" srcId="{2D333AE9-8B92-4AC8-8D75-025D81B4B29F}" destId="{EF558C23-FD66-4687-835C-50A6D3883DB3}" srcOrd="1" destOrd="0" presId="urn:microsoft.com/office/officeart/2005/8/layout/process2"/>
    <dgm:cxn modelId="{339803AF-8329-4A32-AF63-929D47EB6025}" type="presParOf" srcId="{EF558C23-FD66-4687-835C-50A6D3883DB3}" destId="{CF096038-326D-4489-89F7-49DBC7D3A5E9}" srcOrd="0" destOrd="0" presId="urn:microsoft.com/office/officeart/2005/8/layout/process2"/>
    <dgm:cxn modelId="{86D71453-EA2D-4D01-8C3F-B5AC48EABE78}" type="presParOf" srcId="{2D333AE9-8B92-4AC8-8D75-025D81B4B29F}" destId="{07A3B112-D3BB-46F0-B663-14A5CAC93BA1}" srcOrd="2" destOrd="0" presId="urn:microsoft.com/office/officeart/2005/8/layout/process2"/>
    <dgm:cxn modelId="{3ED0324B-43B3-4AFD-AA64-71734C5C0556}" type="presParOf" srcId="{2D333AE9-8B92-4AC8-8D75-025D81B4B29F}" destId="{F29AEDA4-B6A7-4C99-8E3C-7894D78A86C4}" srcOrd="3" destOrd="0" presId="urn:microsoft.com/office/officeart/2005/8/layout/process2"/>
    <dgm:cxn modelId="{C11864B5-D46D-408D-9E7E-85E02A9D40D8}" type="presParOf" srcId="{F29AEDA4-B6A7-4C99-8E3C-7894D78A86C4}" destId="{EE0A8009-7B99-4EA7-9A46-C19FD9656D2C}" srcOrd="0" destOrd="0" presId="urn:microsoft.com/office/officeart/2005/8/layout/process2"/>
    <dgm:cxn modelId="{1588B3F8-5A58-4ED1-9543-AD8959DF1C4F}" type="presParOf" srcId="{2D333AE9-8B92-4AC8-8D75-025D81B4B29F}" destId="{AC6919C9-C394-4621-AE23-C20BFF28D76A}" srcOrd="4" destOrd="0" presId="urn:microsoft.com/office/officeart/2005/8/layout/process2"/>
    <dgm:cxn modelId="{78E2F959-3C8B-4D84-9A8D-F98AB30D680F}" type="presParOf" srcId="{2D333AE9-8B92-4AC8-8D75-025D81B4B29F}" destId="{8DD7B5CD-BCF2-4949-8885-908D46D0AD43}" srcOrd="5" destOrd="0" presId="urn:microsoft.com/office/officeart/2005/8/layout/process2"/>
    <dgm:cxn modelId="{ED32D2F9-A2C6-4D09-8C4D-5CE8A5026DF5}" type="presParOf" srcId="{8DD7B5CD-BCF2-4949-8885-908D46D0AD43}" destId="{EF5E2A59-5356-45B6-BC28-4E20223A3606}" srcOrd="0" destOrd="0" presId="urn:microsoft.com/office/officeart/2005/8/layout/process2"/>
    <dgm:cxn modelId="{09A66CFD-3D02-44FD-B8FE-686E75A5F9D5}" type="presParOf" srcId="{2D333AE9-8B92-4AC8-8D75-025D81B4B29F}" destId="{5DF368D0-56D7-4BB1-8532-D3DE057FFD45}" srcOrd="6" destOrd="0" presId="urn:microsoft.com/office/officeart/2005/8/layout/process2"/>
    <dgm:cxn modelId="{5BB49E65-FA2A-4C54-870B-A5BAE0245FEA}" type="presParOf" srcId="{2D333AE9-8B92-4AC8-8D75-025D81B4B29F}" destId="{59E195CF-DAC0-4EB0-BCB3-EF35E47FEBE4}" srcOrd="7" destOrd="0" presId="urn:microsoft.com/office/officeart/2005/8/layout/process2"/>
    <dgm:cxn modelId="{7FCC1F8E-CCFE-492F-962C-A6418CC3DA17}" type="presParOf" srcId="{59E195CF-DAC0-4EB0-BCB3-EF35E47FEBE4}" destId="{7AA8523B-49D4-4964-BECF-050E5E767229}" srcOrd="0" destOrd="0" presId="urn:microsoft.com/office/officeart/2005/8/layout/process2"/>
    <dgm:cxn modelId="{B333D4CC-80F1-417E-8F79-32423BB7F5D3}" type="presParOf" srcId="{2D333AE9-8B92-4AC8-8D75-025D81B4B29F}" destId="{FA187021-8E3E-4F5E-8245-7AE9C68EE35C}" srcOrd="8" destOrd="0" presId="urn:microsoft.com/office/officeart/2005/8/layout/process2"/>
    <dgm:cxn modelId="{CCC21857-9582-47D0-B5F2-5A0DF0834942}" type="presParOf" srcId="{2D333AE9-8B92-4AC8-8D75-025D81B4B29F}" destId="{3EACFED3-9FC0-4F2D-A6E4-23D1C564D259}" srcOrd="9" destOrd="0" presId="urn:microsoft.com/office/officeart/2005/8/layout/process2"/>
    <dgm:cxn modelId="{67B12046-443C-4C39-A9F3-7D73ED4076CC}" type="presParOf" srcId="{3EACFED3-9FC0-4F2D-A6E4-23D1C564D259}" destId="{D48B25B5-D822-477E-9631-30B3689ED745}" srcOrd="0" destOrd="0" presId="urn:microsoft.com/office/officeart/2005/8/layout/process2"/>
    <dgm:cxn modelId="{234ACAB0-80BA-49F5-BEBE-947478692C8C}" type="presParOf" srcId="{2D333AE9-8B92-4AC8-8D75-025D81B4B29F}" destId="{2BBDBCDF-5CC7-4DCE-B2C0-F83B1ABCED9B}" srcOrd="10" destOrd="0" presId="urn:microsoft.com/office/officeart/2005/8/layout/process2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19F1614-32EA-410A-A0A0-41938D4BE435}" type="doc">
      <dgm:prSet loTypeId="urn:microsoft.com/office/officeart/2005/8/layout/process2" loCatId="process" qsTypeId="urn:microsoft.com/office/officeart/2005/8/quickstyle/3d3" qsCatId="3D" csTypeId="urn:microsoft.com/office/officeart/2005/8/colors/accent1_2" csCatId="accent1" phldr="1"/>
      <dgm:spPr/>
    </dgm:pt>
    <dgm:pt modelId="{68881D36-D6EA-4F81-A977-8A875C50C41F}">
      <dgm:prSet phldrT="[Text]"/>
      <dgm:spPr/>
      <dgm:t>
        <a:bodyPr/>
        <a:lstStyle/>
        <a:p>
          <a:r>
            <a:rPr lang="en-US" dirty="0" smtClean="0"/>
            <a:t>Project goal</a:t>
          </a:r>
          <a:endParaRPr lang="en-US" dirty="0"/>
        </a:p>
      </dgm:t>
    </dgm:pt>
    <dgm:pt modelId="{C0CDD087-4E45-4CCD-8CF8-06FB8C9FDE28}" type="parTrans" cxnId="{A7FE0329-C702-4518-94A7-8425803528AE}">
      <dgm:prSet/>
      <dgm:spPr/>
      <dgm:t>
        <a:bodyPr/>
        <a:lstStyle/>
        <a:p>
          <a:endParaRPr lang="en-US"/>
        </a:p>
      </dgm:t>
    </dgm:pt>
    <dgm:pt modelId="{FCF6B964-F9BA-4567-ACDD-2051166ACE91}" type="sibTrans" cxnId="{A7FE0329-C702-4518-94A7-8425803528AE}">
      <dgm:prSet/>
      <dgm:spPr/>
      <dgm:t>
        <a:bodyPr/>
        <a:lstStyle/>
        <a:p>
          <a:endParaRPr lang="en-US"/>
        </a:p>
      </dgm:t>
    </dgm:pt>
    <dgm:pt modelId="{DFB5CF04-4207-4C63-AAFE-023245E5DC94}">
      <dgm:prSet phldrT="[Text]"/>
      <dgm:spPr/>
      <dgm:t>
        <a:bodyPr/>
        <a:lstStyle/>
        <a:p>
          <a:r>
            <a:rPr lang="en-US" dirty="0" smtClean="0"/>
            <a:t>System Design</a:t>
          </a:r>
          <a:endParaRPr lang="en-US" dirty="0"/>
        </a:p>
      </dgm:t>
    </dgm:pt>
    <dgm:pt modelId="{951EE6EA-9A24-4AFC-A39C-9CCD598705A8}" type="parTrans" cxnId="{21EB5582-7B82-474C-B83E-73D6B6ECC71C}">
      <dgm:prSet/>
      <dgm:spPr/>
      <dgm:t>
        <a:bodyPr/>
        <a:lstStyle/>
        <a:p>
          <a:endParaRPr lang="en-US"/>
        </a:p>
      </dgm:t>
    </dgm:pt>
    <dgm:pt modelId="{04F1EC52-8B4F-46CE-909F-40420F977804}" type="sibTrans" cxnId="{21EB5582-7B82-474C-B83E-73D6B6ECC71C}">
      <dgm:prSet/>
      <dgm:spPr/>
      <dgm:t>
        <a:bodyPr/>
        <a:lstStyle/>
        <a:p>
          <a:endParaRPr lang="en-US"/>
        </a:p>
      </dgm:t>
    </dgm:pt>
    <dgm:pt modelId="{17B82142-2D12-4850-9CDC-9D056F003BA8}">
      <dgm:prSet phldrT="[Text]"/>
      <dgm:spPr/>
      <dgm:t>
        <a:bodyPr/>
        <a:lstStyle/>
        <a:p>
          <a:r>
            <a:rPr lang="en-US" dirty="0" smtClean="0"/>
            <a:t>Coprocessor Design</a:t>
          </a:r>
          <a:endParaRPr lang="en-US" dirty="0"/>
        </a:p>
      </dgm:t>
    </dgm:pt>
    <dgm:pt modelId="{F9AFD9A4-C13F-44D3-9E5B-1CF53C73639A}" type="parTrans" cxnId="{79D470FF-5052-4379-8ACE-ADE0956C0F40}">
      <dgm:prSet/>
      <dgm:spPr/>
      <dgm:t>
        <a:bodyPr/>
        <a:lstStyle/>
        <a:p>
          <a:endParaRPr lang="en-US"/>
        </a:p>
      </dgm:t>
    </dgm:pt>
    <dgm:pt modelId="{895349D8-D7DF-48E8-9A24-38FB10A0804B}" type="sibTrans" cxnId="{79D470FF-5052-4379-8ACE-ADE0956C0F40}">
      <dgm:prSet/>
      <dgm:spPr/>
      <dgm:t>
        <a:bodyPr/>
        <a:lstStyle/>
        <a:p>
          <a:endParaRPr lang="en-US"/>
        </a:p>
      </dgm:t>
    </dgm:pt>
    <dgm:pt modelId="{9B41E951-F32E-4E44-8E12-8C87D0D03AF9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544EBE4D-74D8-411D-B230-595C81BA321C}" type="parTrans" cxnId="{9D78EB68-16B8-4C4B-B036-C82DF09E01F3}">
      <dgm:prSet/>
      <dgm:spPr/>
      <dgm:t>
        <a:bodyPr/>
        <a:lstStyle/>
        <a:p>
          <a:endParaRPr lang="en-US"/>
        </a:p>
      </dgm:t>
    </dgm:pt>
    <dgm:pt modelId="{6087EA79-A038-460D-A5A5-912BCB469A5D}" type="sibTrans" cxnId="{9D78EB68-16B8-4C4B-B036-C82DF09E01F3}">
      <dgm:prSet/>
      <dgm:spPr/>
      <dgm:t>
        <a:bodyPr/>
        <a:lstStyle/>
        <a:p>
          <a:endParaRPr lang="en-US"/>
        </a:p>
      </dgm:t>
    </dgm:pt>
    <dgm:pt modelId="{5B3163E6-51EA-44AB-8116-C64BCB719491}">
      <dgm:prSet phldrT="[Text]"/>
      <dgm:spPr/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969E65BF-0045-49C5-B273-5701B79F952C}" type="parTrans" cxnId="{A485A508-DE4D-45CE-B460-46672182C475}">
      <dgm:prSet/>
      <dgm:spPr/>
      <dgm:t>
        <a:bodyPr/>
        <a:lstStyle/>
        <a:p>
          <a:endParaRPr lang="en-US"/>
        </a:p>
      </dgm:t>
    </dgm:pt>
    <dgm:pt modelId="{FF9DA6B7-51B2-419C-A02D-23C13F789692}" type="sibTrans" cxnId="{A485A508-DE4D-45CE-B460-46672182C475}">
      <dgm:prSet/>
      <dgm:spPr/>
      <dgm:t>
        <a:bodyPr/>
        <a:lstStyle/>
        <a:p>
          <a:endParaRPr lang="en-US"/>
        </a:p>
      </dgm:t>
    </dgm:pt>
    <dgm:pt modelId="{F55DEFBD-CF6E-499A-B4D6-FE9743F7E168}">
      <dgm:prSet phldrT="[Text]"/>
      <dgm:spPr/>
      <dgm:t>
        <a:bodyPr/>
        <a:lstStyle/>
        <a:p>
          <a:r>
            <a:rPr lang="en-US" smtClean="0"/>
            <a:t>Conclusions</a:t>
          </a:r>
          <a:endParaRPr lang="en-US" dirty="0"/>
        </a:p>
      </dgm:t>
    </dgm:pt>
    <dgm:pt modelId="{1A6CC708-A97A-4CB6-9CB6-D18ED5DB673E}" type="parTrans" cxnId="{71ADBB91-C114-4420-AE18-84249DFC1495}">
      <dgm:prSet/>
      <dgm:spPr/>
    </dgm:pt>
    <dgm:pt modelId="{34217E31-1826-401F-909B-0DA98B7B95ED}" type="sibTrans" cxnId="{71ADBB91-C114-4420-AE18-84249DFC1495}">
      <dgm:prSet/>
      <dgm:spPr/>
    </dgm:pt>
    <dgm:pt modelId="{2D333AE9-8B92-4AC8-8D75-025D81B4B29F}" type="pres">
      <dgm:prSet presAssocID="{E19F1614-32EA-410A-A0A0-41938D4BE435}" presName="linearFlow" presStyleCnt="0">
        <dgm:presLayoutVars>
          <dgm:resizeHandles val="exact"/>
        </dgm:presLayoutVars>
      </dgm:prSet>
      <dgm:spPr/>
    </dgm:pt>
    <dgm:pt modelId="{2E77BF0A-7D97-42BC-8D42-18D54D6E9E9F}" type="pres">
      <dgm:prSet presAssocID="{68881D36-D6EA-4F81-A977-8A875C50C41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58C23-FD66-4687-835C-50A6D3883DB3}" type="pres">
      <dgm:prSet presAssocID="{FCF6B964-F9BA-4567-ACDD-2051166ACE91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F096038-326D-4489-89F7-49DBC7D3A5E9}" type="pres">
      <dgm:prSet presAssocID="{FCF6B964-F9BA-4567-ACDD-2051166ACE9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07A3B112-D3BB-46F0-B663-14A5CAC93BA1}" type="pres">
      <dgm:prSet presAssocID="{DFB5CF04-4207-4C63-AAFE-023245E5DC9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AEDA4-B6A7-4C99-8E3C-7894D78A86C4}" type="pres">
      <dgm:prSet presAssocID="{04F1EC52-8B4F-46CE-909F-40420F977804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E0A8009-7B99-4EA7-9A46-C19FD9656D2C}" type="pres">
      <dgm:prSet presAssocID="{04F1EC52-8B4F-46CE-909F-40420F977804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AC6919C9-C394-4621-AE23-C20BFF28D76A}" type="pres">
      <dgm:prSet presAssocID="{17B82142-2D12-4850-9CDC-9D056F003BA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7B5CD-BCF2-4949-8885-908D46D0AD43}" type="pres">
      <dgm:prSet presAssocID="{895349D8-D7DF-48E8-9A24-38FB10A0804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F5E2A59-5356-45B6-BC28-4E20223A3606}" type="pres">
      <dgm:prSet presAssocID="{895349D8-D7DF-48E8-9A24-38FB10A0804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5DF368D0-56D7-4BB1-8532-D3DE057FFD45}" type="pres">
      <dgm:prSet presAssocID="{9B41E951-F32E-4E44-8E12-8C87D0D03AF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195CF-DAC0-4EB0-BCB3-EF35E47FEBE4}" type="pres">
      <dgm:prSet presAssocID="{6087EA79-A038-460D-A5A5-912BCB469A5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AA8523B-49D4-4964-BECF-050E5E767229}" type="pres">
      <dgm:prSet presAssocID="{6087EA79-A038-460D-A5A5-912BCB469A5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FA187021-8E3E-4F5E-8245-7AE9C68EE35C}" type="pres">
      <dgm:prSet presAssocID="{5B3163E6-51EA-44AB-8116-C64BCB71949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6C055F-BA90-4939-AD0D-BDE3772B19EF}" type="pres">
      <dgm:prSet presAssocID="{FF9DA6B7-51B2-419C-A02D-23C13F789692}" presName="sibTrans" presStyleLbl="sibTrans2D1" presStyleIdx="4" presStyleCnt="5"/>
      <dgm:spPr/>
      <dgm:t>
        <a:bodyPr/>
        <a:lstStyle/>
        <a:p>
          <a:endParaRPr lang="en-US"/>
        </a:p>
      </dgm:t>
    </dgm:pt>
    <dgm:pt modelId="{D5BBFF70-087C-4098-AF05-F3F61FD4A474}" type="pres">
      <dgm:prSet presAssocID="{FF9DA6B7-51B2-419C-A02D-23C13F789692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C188F229-0B2D-4577-8B10-A67791E05EA6}" type="pres">
      <dgm:prSet presAssocID="{F55DEFBD-CF6E-499A-B4D6-FE9743F7E16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1A1DA0-EACE-475B-881A-7107E6A1AE97}" type="presOf" srcId="{FCF6B964-F9BA-4567-ACDD-2051166ACE91}" destId="{EF558C23-FD66-4687-835C-50A6D3883DB3}" srcOrd="0" destOrd="0" presId="urn:microsoft.com/office/officeart/2005/8/layout/process2"/>
    <dgm:cxn modelId="{E52C279E-3D35-425D-B39B-0E2FF8259E15}" type="presOf" srcId="{9B41E951-F32E-4E44-8E12-8C87D0D03AF9}" destId="{5DF368D0-56D7-4BB1-8532-D3DE057FFD45}" srcOrd="0" destOrd="0" presId="urn:microsoft.com/office/officeart/2005/8/layout/process2"/>
    <dgm:cxn modelId="{8CCF010C-2F9F-4E0C-A2C7-AAFF0A4CCB03}" type="presOf" srcId="{17B82142-2D12-4850-9CDC-9D056F003BA8}" destId="{AC6919C9-C394-4621-AE23-C20BFF28D76A}" srcOrd="0" destOrd="0" presId="urn:microsoft.com/office/officeart/2005/8/layout/process2"/>
    <dgm:cxn modelId="{71ADBB91-C114-4420-AE18-84249DFC1495}" srcId="{E19F1614-32EA-410A-A0A0-41938D4BE435}" destId="{F55DEFBD-CF6E-499A-B4D6-FE9743F7E168}" srcOrd="5" destOrd="0" parTransId="{1A6CC708-A97A-4CB6-9CB6-D18ED5DB673E}" sibTransId="{34217E31-1826-401F-909B-0DA98B7B95ED}"/>
    <dgm:cxn modelId="{735A2CD5-B8AF-40C4-BAC4-61C4D3110B8F}" type="presOf" srcId="{F55DEFBD-CF6E-499A-B4D6-FE9743F7E168}" destId="{C188F229-0B2D-4577-8B10-A67791E05EA6}" srcOrd="0" destOrd="0" presId="urn:microsoft.com/office/officeart/2005/8/layout/process2"/>
    <dgm:cxn modelId="{500C4152-4C78-442F-B013-C48E9C3050A3}" type="presOf" srcId="{DFB5CF04-4207-4C63-AAFE-023245E5DC94}" destId="{07A3B112-D3BB-46F0-B663-14A5CAC93BA1}" srcOrd="0" destOrd="0" presId="urn:microsoft.com/office/officeart/2005/8/layout/process2"/>
    <dgm:cxn modelId="{F96D980D-122F-4908-92EC-2C29531F4033}" type="presOf" srcId="{895349D8-D7DF-48E8-9A24-38FB10A0804B}" destId="{EF5E2A59-5356-45B6-BC28-4E20223A3606}" srcOrd="1" destOrd="0" presId="urn:microsoft.com/office/officeart/2005/8/layout/process2"/>
    <dgm:cxn modelId="{A7FE0329-C702-4518-94A7-8425803528AE}" srcId="{E19F1614-32EA-410A-A0A0-41938D4BE435}" destId="{68881D36-D6EA-4F81-A977-8A875C50C41F}" srcOrd="0" destOrd="0" parTransId="{C0CDD087-4E45-4CCD-8CF8-06FB8C9FDE28}" sibTransId="{FCF6B964-F9BA-4567-ACDD-2051166ACE91}"/>
    <dgm:cxn modelId="{ECCC1997-3142-4F92-91BF-D8334703B8AE}" type="presOf" srcId="{04F1EC52-8B4F-46CE-909F-40420F977804}" destId="{F29AEDA4-B6A7-4C99-8E3C-7894D78A86C4}" srcOrd="0" destOrd="0" presId="urn:microsoft.com/office/officeart/2005/8/layout/process2"/>
    <dgm:cxn modelId="{92B765BA-0D0F-404C-9EF2-1DFBBD2AB78C}" type="presOf" srcId="{FF9DA6B7-51B2-419C-A02D-23C13F789692}" destId="{D5BBFF70-087C-4098-AF05-F3F61FD4A474}" srcOrd="1" destOrd="0" presId="urn:microsoft.com/office/officeart/2005/8/layout/process2"/>
    <dgm:cxn modelId="{093B9E42-889F-41EF-B835-3B7907891B9D}" type="presOf" srcId="{6087EA79-A038-460D-A5A5-912BCB469A5D}" destId="{7AA8523B-49D4-4964-BECF-050E5E767229}" srcOrd="1" destOrd="0" presId="urn:microsoft.com/office/officeart/2005/8/layout/process2"/>
    <dgm:cxn modelId="{59221387-9731-4672-BF92-F3929730ED13}" type="presOf" srcId="{FF9DA6B7-51B2-419C-A02D-23C13F789692}" destId="{D46C055F-BA90-4939-AD0D-BDE3772B19EF}" srcOrd="0" destOrd="0" presId="urn:microsoft.com/office/officeart/2005/8/layout/process2"/>
    <dgm:cxn modelId="{67770EC3-6CD5-48B2-B1FB-97D667DD2E66}" type="presOf" srcId="{6087EA79-A038-460D-A5A5-912BCB469A5D}" destId="{59E195CF-DAC0-4EB0-BCB3-EF35E47FEBE4}" srcOrd="0" destOrd="0" presId="urn:microsoft.com/office/officeart/2005/8/layout/process2"/>
    <dgm:cxn modelId="{854B7A56-34BD-48AF-B9FD-1E2FCF299365}" type="presOf" srcId="{68881D36-D6EA-4F81-A977-8A875C50C41F}" destId="{2E77BF0A-7D97-42BC-8D42-18D54D6E9E9F}" srcOrd="0" destOrd="0" presId="urn:microsoft.com/office/officeart/2005/8/layout/process2"/>
    <dgm:cxn modelId="{7E34335D-5DCC-4E61-9CCC-7587099C6354}" type="presOf" srcId="{895349D8-D7DF-48E8-9A24-38FB10A0804B}" destId="{8DD7B5CD-BCF2-4949-8885-908D46D0AD43}" srcOrd="0" destOrd="0" presId="urn:microsoft.com/office/officeart/2005/8/layout/process2"/>
    <dgm:cxn modelId="{63EC6523-238E-4803-B719-F8A4102131A6}" type="presOf" srcId="{E19F1614-32EA-410A-A0A0-41938D4BE435}" destId="{2D333AE9-8B92-4AC8-8D75-025D81B4B29F}" srcOrd="0" destOrd="0" presId="urn:microsoft.com/office/officeart/2005/8/layout/process2"/>
    <dgm:cxn modelId="{9D78EB68-16B8-4C4B-B036-C82DF09E01F3}" srcId="{E19F1614-32EA-410A-A0A0-41938D4BE435}" destId="{9B41E951-F32E-4E44-8E12-8C87D0D03AF9}" srcOrd="3" destOrd="0" parTransId="{544EBE4D-74D8-411D-B230-595C81BA321C}" sibTransId="{6087EA79-A038-460D-A5A5-912BCB469A5D}"/>
    <dgm:cxn modelId="{A485A508-DE4D-45CE-B460-46672182C475}" srcId="{E19F1614-32EA-410A-A0A0-41938D4BE435}" destId="{5B3163E6-51EA-44AB-8116-C64BCB719491}" srcOrd="4" destOrd="0" parTransId="{969E65BF-0045-49C5-B273-5701B79F952C}" sibTransId="{FF9DA6B7-51B2-419C-A02D-23C13F789692}"/>
    <dgm:cxn modelId="{79D470FF-5052-4379-8ACE-ADE0956C0F40}" srcId="{E19F1614-32EA-410A-A0A0-41938D4BE435}" destId="{17B82142-2D12-4850-9CDC-9D056F003BA8}" srcOrd="2" destOrd="0" parTransId="{F9AFD9A4-C13F-44D3-9E5B-1CF53C73639A}" sibTransId="{895349D8-D7DF-48E8-9A24-38FB10A0804B}"/>
    <dgm:cxn modelId="{0EB1499F-60D5-4DF8-A8A2-054395E1092C}" type="presOf" srcId="{04F1EC52-8B4F-46CE-909F-40420F977804}" destId="{EE0A8009-7B99-4EA7-9A46-C19FD9656D2C}" srcOrd="1" destOrd="0" presId="urn:microsoft.com/office/officeart/2005/8/layout/process2"/>
    <dgm:cxn modelId="{DD6B3947-77C1-48F8-8162-82D9679258F1}" type="presOf" srcId="{FCF6B964-F9BA-4567-ACDD-2051166ACE91}" destId="{CF096038-326D-4489-89F7-49DBC7D3A5E9}" srcOrd="1" destOrd="0" presId="urn:microsoft.com/office/officeart/2005/8/layout/process2"/>
    <dgm:cxn modelId="{D1B7F600-10D2-4523-A786-5BB9AF41E905}" type="presOf" srcId="{5B3163E6-51EA-44AB-8116-C64BCB719491}" destId="{FA187021-8E3E-4F5E-8245-7AE9C68EE35C}" srcOrd="0" destOrd="0" presId="urn:microsoft.com/office/officeart/2005/8/layout/process2"/>
    <dgm:cxn modelId="{21EB5582-7B82-474C-B83E-73D6B6ECC71C}" srcId="{E19F1614-32EA-410A-A0A0-41938D4BE435}" destId="{DFB5CF04-4207-4C63-AAFE-023245E5DC94}" srcOrd="1" destOrd="0" parTransId="{951EE6EA-9A24-4AFC-A39C-9CCD598705A8}" sibTransId="{04F1EC52-8B4F-46CE-909F-40420F977804}"/>
    <dgm:cxn modelId="{0924F1EA-9316-4B40-8897-2729E4EE40C1}" type="presParOf" srcId="{2D333AE9-8B92-4AC8-8D75-025D81B4B29F}" destId="{2E77BF0A-7D97-42BC-8D42-18D54D6E9E9F}" srcOrd="0" destOrd="0" presId="urn:microsoft.com/office/officeart/2005/8/layout/process2"/>
    <dgm:cxn modelId="{7C5C2D05-DF3C-49E8-9AA0-6ABC87C4CD0E}" type="presParOf" srcId="{2D333AE9-8B92-4AC8-8D75-025D81B4B29F}" destId="{EF558C23-FD66-4687-835C-50A6D3883DB3}" srcOrd="1" destOrd="0" presId="urn:microsoft.com/office/officeart/2005/8/layout/process2"/>
    <dgm:cxn modelId="{94E989FD-6DF0-4041-B3DB-56190824E5AD}" type="presParOf" srcId="{EF558C23-FD66-4687-835C-50A6D3883DB3}" destId="{CF096038-326D-4489-89F7-49DBC7D3A5E9}" srcOrd="0" destOrd="0" presId="urn:microsoft.com/office/officeart/2005/8/layout/process2"/>
    <dgm:cxn modelId="{0CC3958C-64DE-442C-9BF4-1F6451D447C5}" type="presParOf" srcId="{2D333AE9-8B92-4AC8-8D75-025D81B4B29F}" destId="{07A3B112-D3BB-46F0-B663-14A5CAC93BA1}" srcOrd="2" destOrd="0" presId="urn:microsoft.com/office/officeart/2005/8/layout/process2"/>
    <dgm:cxn modelId="{FDE7E695-2473-40FC-96AF-9FC370B78C77}" type="presParOf" srcId="{2D333AE9-8B92-4AC8-8D75-025D81B4B29F}" destId="{F29AEDA4-B6A7-4C99-8E3C-7894D78A86C4}" srcOrd="3" destOrd="0" presId="urn:microsoft.com/office/officeart/2005/8/layout/process2"/>
    <dgm:cxn modelId="{4E0AFEF1-433C-4073-81C5-1D128884F5EF}" type="presParOf" srcId="{F29AEDA4-B6A7-4C99-8E3C-7894D78A86C4}" destId="{EE0A8009-7B99-4EA7-9A46-C19FD9656D2C}" srcOrd="0" destOrd="0" presId="urn:microsoft.com/office/officeart/2005/8/layout/process2"/>
    <dgm:cxn modelId="{6816BDB7-BA2E-4FFA-9CE6-A0B56127103C}" type="presParOf" srcId="{2D333AE9-8B92-4AC8-8D75-025D81B4B29F}" destId="{AC6919C9-C394-4621-AE23-C20BFF28D76A}" srcOrd="4" destOrd="0" presId="urn:microsoft.com/office/officeart/2005/8/layout/process2"/>
    <dgm:cxn modelId="{3061FAF6-F853-40D4-B3A1-BCA3D60B5ACB}" type="presParOf" srcId="{2D333AE9-8B92-4AC8-8D75-025D81B4B29F}" destId="{8DD7B5CD-BCF2-4949-8885-908D46D0AD43}" srcOrd="5" destOrd="0" presId="urn:microsoft.com/office/officeart/2005/8/layout/process2"/>
    <dgm:cxn modelId="{A3B6F730-1380-48E3-A1F6-D3EA5E932D19}" type="presParOf" srcId="{8DD7B5CD-BCF2-4949-8885-908D46D0AD43}" destId="{EF5E2A59-5356-45B6-BC28-4E20223A3606}" srcOrd="0" destOrd="0" presId="urn:microsoft.com/office/officeart/2005/8/layout/process2"/>
    <dgm:cxn modelId="{32597A85-11BF-4325-9084-8174641A9370}" type="presParOf" srcId="{2D333AE9-8B92-4AC8-8D75-025D81B4B29F}" destId="{5DF368D0-56D7-4BB1-8532-D3DE057FFD45}" srcOrd="6" destOrd="0" presId="urn:microsoft.com/office/officeart/2005/8/layout/process2"/>
    <dgm:cxn modelId="{56A875B0-1979-4952-964B-0498C45EC133}" type="presParOf" srcId="{2D333AE9-8B92-4AC8-8D75-025D81B4B29F}" destId="{59E195CF-DAC0-4EB0-BCB3-EF35E47FEBE4}" srcOrd="7" destOrd="0" presId="urn:microsoft.com/office/officeart/2005/8/layout/process2"/>
    <dgm:cxn modelId="{EB332844-4345-4E53-8F5F-8717291B0EAA}" type="presParOf" srcId="{59E195CF-DAC0-4EB0-BCB3-EF35E47FEBE4}" destId="{7AA8523B-49D4-4964-BECF-050E5E767229}" srcOrd="0" destOrd="0" presId="urn:microsoft.com/office/officeart/2005/8/layout/process2"/>
    <dgm:cxn modelId="{852F95E6-4639-4C1D-A071-565DC65BB1C0}" type="presParOf" srcId="{2D333AE9-8B92-4AC8-8D75-025D81B4B29F}" destId="{FA187021-8E3E-4F5E-8245-7AE9C68EE35C}" srcOrd="8" destOrd="0" presId="urn:microsoft.com/office/officeart/2005/8/layout/process2"/>
    <dgm:cxn modelId="{79699006-6357-42AA-AFCC-39943934E373}" type="presParOf" srcId="{2D333AE9-8B92-4AC8-8D75-025D81B4B29F}" destId="{D46C055F-BA90-4939-AD0D-BDE3772B19EF}" srcOrd="9" destOrd="0" presId="urn:microsoft.com/office/officeart/2005/8/layout/process2"/>
    <dgm:cxn modelId="{F2818B3D-C2DA-4393-A64D-2161CFF0FB53}" type="presParOf" srcId="{D46C055F-BA90-4939-AD0D-BDE3772B19EF}" destId="{D5BBFF70-087C-4098-AF05-F3F61FD4A474}" srcOrd="0" destOrd="0" presId="urn:microsoft.com/office/officeart/2005/8/layout/process2"/>
    <dgm:cxn modelId="{B5FD354D-E8B9-49B9-8C38-7F5AFD82BF29}" type="presParOf" srcId="{2D333AE9-8B92-4AC8-8D75-025D81B4B29F}" destId="{C188F229-0B2D-4577-8B10-A67791E05EA6}" srcOrd="10" destOrd="0" presId="urn:microsoft.com/office/officeart/2005/8/layout/process2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19F1614-32EA-410A-A0A0-41938D4BE435}" type="doc">
      <dgm:prSet loTypeId="urn:microsoft.com/office/officeart/2005/8/layout/process2" loCatId="process" qsTypeId="urn:microsoft.com/office/officeart/2005/8/quickstyle/3d3" qsCatId="3D" csTypeId="urn:microsoft.com/office/officeart/2005/8/colors/accent1_2" csCatId="accent1" phldr="1"/>
      <dgm:spPr/>
    </dgm:pt>
    <dgm:pt modelId="{68881D36-D6EA-4F81-A977-8A875C50C41F}">
      <dgm:prSet phldrT="[Text]"/>
      <dgm:spPr/>
      <dgm:t>
        <a:bodyPr/>
        <a:lstStyle/>
        <a:p>
          <a:r>
            <a:rPr lang="en-US" dirty="0" smtClean="0"/>
            <a:t>Project goal</a:t>
          </a:r>
          <a:endParaRPr lang="en-US" dirty="0"/>
        </a:p>
      </dgm:t>
    </dgm:pt>
    <dgm:pt modelId="{C0CDD087-4E45-4CCD-8CF8-06FB8C9FDE28}" type="parTrans" cxnId="{A7FE0329-C702-4518-94A7-8425803528AE}">
      <dgm:prSet/>
      <dgm:spPr/>
      <dgm:t>
        <a:bodyPr/>
        <a:lstStyle/>
        <a:p>
          <a:endParaRPr lang="en-US"/>
        </a:p>
      </dgm:t>
    </dgm:pt>
    <dgm:pt modelId="{FCF6B964-F9BA-4567-ACDD-2051166ACE91}" type="sibTrans" cxnId="{A7FE0329-C702-4518-94A7-8425803528AE}">
      <dgm:prSet/>
      <dgm:spPr/>
      <dgm:t>
        <a:bodyPr/>
        <a:lstStyle/>
        <a:p>
          <a:endParaRPr lang="en-US"/>
        </a:p>
      </dgm:t>
    </dgm:pt>
    <dgm:pt modelId="{DFB5CF04-4207-4C63-AAFE-023245E5DC94}">
      <dgm:prSet phldrT="[Text]"/>
      <dgm:spPr/>
      <dgm:t>
        <a:bodyPr/>
        <a:lstStyle/>
        <a:p>
          <a:r>
            <a:rPr lang="en-US" dirty="0" smtClean="0"/>
            <a:t>System Design</a:t>
          </a:r>
          <a:endParaRPr lang="en-US" dirty="0"/>
        </a:p>
      </dgm:t>
    </dgm:pt>
    <dgm:pt modelId="{951EE6EA-9A24-4AFC-A39C-9CCD598705A8}" type="parTrans" cxnId="{21EB5582-7B82-474C-B83E-73D6B6ECC71C}">
      <dgm:prSet/>
      <dgm:spPr/>
      <dgm:t>
        <a:bodyPr/>
        <a:lstStyle/>
        <a:p>
          <a:endParaRPr lang="en-US"/>
        </a:p>
      </dgm:t>
    </dgm:pt>
    <dgm:pt modelId="{04F1EC52-8B4F-46CE-909F-40420F977804}" type="sibTrans" cxnId="{21EB5582-7B82-474C-B83E-73D6B6ECC71C}">
      <dgm:prSet/>
      <dgm:spPr/>
      <dgm:t>
        <a:bodyPr/>
        <a:lstStyle/>
        <a:p>
          <a:endParaRPr lang="en-US"/>
        </a:p>
      </dgm:t>
    </dgm:pt>
    <dgm:pt modelId="{17B82142-2D12-4850-9CDC-9D056F003BA8}">
      <dgm:prSet phldrT="[Text]"/>
      <dgm:spPr/>
      <dgm:t>
        <a:bodyPr/>
        <a:lstStyle/>
        <a:p>
          <a:r>
            <a:rPr lang="en-US" dirty="0" smtClean="0"/>
            <a:t>Coprocessor Design</a:t>
          </a:r>
          <a:endParaRPr lang="en-US" dirty="0"/>
        </a:p>
      </dgm:t>
    </dgm:pt>
    <dgm:pt modelId="{F9AFD9A4-C13F-44D3-9E5B-1CF53C73639A}" type="parTrans" cxnId="{79D470FF-5052-4379-8ACE-ADE0956C0F40}">
      <dgm:prSet/>
      <dgm:spPr/>
      <dgm:t>
        <a:bodyPr/>
        <a:lstStyle/>
        <a:p>
          <a:endParaRPr lang="en-US"/>
        </a:p>
      </dgm:t>
    </dgm:pt>
    <dgm:pt modelId="{895349D8-D7DF-48E8-9A24-38FB10A0804B}" type="sibTrans" cxnId="{79D470FF-5052-4379-8ACE-ADE0956C0F40}">
      <dgm:prSet/>
      <dgm:spPr/>
      <dgm:t>
        <a:bodyPr/>
        <a:lstStyle/>
        <a:p>
          <a:endParaRPr lang="en-US"/>
        </a:p>
      </dgm:t>
    </dgm:pt>
    <dgm:pt modelId="{9B41E951-F32E-4E44-8E12-8C87D0D03AF9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544EBE4D-74D8-411D-B230-595C81BA321C}" type="parTrans" cxnId="{9D78EB68-16B8-4C4B-B036-C82DF09E01F3}">
      <dgm:prSet/>
      <dgm:spPr/>
      <dgm:t>
        <a:bodyPr/>
        <a:lstStyle/>
        <a:p>
          <a:endParaRPr lang="en-US"/>
        </a:p>
      </dgm:t>
    </dgm:pt>
    <dgm:pt modelId="{6087EA79-A038-460D-A5A5-912BCB469A5D}" type="sibTrans" cxnId="{9D78EB68-16B8-4C4B-B036-C82DF09E01F3}">
      <dgm:prSet/>
      <dgm:spPr/>
      <dgm:t>
        <a:bodyPr/>
        <a:lstStyle/>
        <a:p>
          <a:endParaRPr lang="en-US"/>
        </a:p>
      </dgm:t>
    </dgm:pt>
    <dgm:pt modelId="{5B3163E6-51EA-44AB-8116-C64BCB719491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969E65BF-0045-49C5-B273-5701B79F952C}" type="parTrans" cxnId="{A485A508-DE4D-45CE-B460-46672182C475}">
      <dgm:prSet/>
      <dgm:spPr/>
      <dgm:t>
        <a:bodyPr/>
        <a:lstStyle/>
        <a:p>
          <a:endParaRPr lang="en-US"/>
        </a:p>
      </dgm:t>
    </dgm:pt>
    <dgm:pt modelId="{FF9DA6B7-51B2-419C-A02D-23C13F789692}" type="sibTrans" cxnId="{A485A508-DE4D-45CE-B460-46672182C475}">
      <dgm:prSet/>
      <dgm:spPr/>
      <dgm:t>
        <a:bodyPr/>
        <a:lstStyle/>
        <a:p>
          <a:endParaRPr lang="en-US"/>
        </a:p>
      </dgm:t>
    </dgm:pt>
    <dgm:pt modelId="{DDDCD1AB-A238-45E0-8217-CB6228CD260E}">
      <dgm:prSet phldrT="[Text]"/>
      <dgm:spPr/>
      <dgm:t>
        <a:bodyPr/>
        <a:lstStyle/>
        <a:p>
          <a:r>
            <a:rPr lang="en-US" dirty="0" smtClean="0"/>
            <a:t>Conclusions</a:t>
          </a:r>
          <a:endParaRPr lang="en-US" dirty="0"/>
        </a:p>
      </dgm:t>
    </dgm:pt>
    <dgm:pt modelId="{01090BD6-0508-4B6A-8F2A-480D11C441B1}" type="parTrans" cxnId="{56F62653-A2F7-443C-A6CC-B2DDCBEA7F30}">
      <dgm:prSet/>
      <dgm:spPr/>
      <dgm:t>
        <a:bodyPr/>
        <a:lstStyle/>
        <a:p>
          <a:endParaRPr lang="en-US"/>
        </a:p>
      </dgm:t>
    </dgm:pt>
    <dgm:pt modelId="{F160990E-5F0E-4FF6-8F31-D228F290887B}" type="sibTrans" cxnId="{56F62653-A2F7-443C-A6CC-B2DDCBEA7F30}">
      <dgm:prSet/>
      <dgm:spPr/>
      <dgm:t>
        <a:bodyPr/>
        <a:lstStyle/>
        <a:p>
          <a:endParaRPr lang="en-US"/>
        </a:p>
      </dgm:t>
    </dgm:pt>
    <dgm:pt modelId="{2D333AE9-8B92-4AC8-8D75-025D81B4B29F}" type="pres">
      <dgm:prSet presAssocID="{E19F1614-32EA-410A-A0A0-41938D4BE435}" presName="linearFlow" presStyleCnt="0">
        <dgm:presLayoutVars>
          <dgm:resizeHandles val="exact"/>
        </dgm:presLayoutVars>
      </dgm:prSet>
      <dgm:spPr/>
    </dgm:pt>
    <dgm:pt modelId="{2E77BF0A-7D97-42BC-8D42-18D54D6E9E9F}" type="pres">
      <dgm:prSet presAssocID="{68881D36-D6EA-4F81-A977-8A875C50C41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58C23-FD66-4687-835C-50A6D3883DB3}" type="pres">
      <dgm:prSet presAssocID="{FCF6B964-F9BA-4567-ACDD-2051166ACE91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F096038-326D-4489-89F7-49DBC7D3A5E9}" type="pres">
      <dgm:prSet presAssocID="{FCF6B964-F9BA-4567-ACDD-2051166ACE9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07A3B112-D3BB-46F0-B663-14A5CAC93BA1}" type="pres">
      <dgm:prSet presAssocID="{DFB5CF04-4207-4C63-AAFE-023245E5DC9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AEDA4-B6A7-4C99-8E3C-7894D78A86C4}" type="pres">
      <dgm:prSet presAssocID="{04F1EC52-8B4F-46CE-909F-40420F977804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E0A8009-7B99-4EA7-9A46-C19FD9656D2C}" type="pres">
      <dgm:prSet presAssocID="{04F1EC52-8B4F-46CE-909F-40420F977804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AC6919C9-C394-4621-AE23-C20BFF28D76A}" type="pres">
      <dgm:prSet presAssocID="{17B82142-2D12-4850-9CDC-9D056F003BA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7B5CD-BCF2-4949-8885-908D46D0AD43}" type="pres">
      <dgm:prSet presAssocID="{895349D8-D7DF-48E8-9A24-38FB10A0804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F5E2A59-5356-45B6-BC28-4E20223A3606}" type="pres">
      <dgm:prSet presAssocID="{895349D8-D7DF-48E8-9A24-38FB10A0804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5DF368D0-56D7-4BB1-8532-D3DE057FFD45}" type="pres">
      <dgm:prSet presAssocID="{9B41E951-F32E-4E44-8E12-8C87D0D03AF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195CF-DAC0-4EB0-BCB3-EF35E47FEBE4}" type="pres">
      <dgm:prSet presAssocID="{6087EA79-A038-460D-A5A5-912BCB469A5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AA8523B-49D4-4964-BECF-050E5E767229}" type="pres">
      <dgm:prSet presAssocID="{6087EA79-A038-460D-A5A5-912BCB469A5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FA187021-8E3E-4F5E-8245-7AE9C68EE35C}" type="pres">
      <dgm:prSet presAssocID="{5B3163E6-51EA-44AB-8116-C64BCB71949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0ED1F-A060-4D72-9E68-C388EB3D6EF4}" type="pres">
      <dgm:prSet presAssocID="{FF9DA6B7-51B2-419C-A02D-23C13F789692}" presName="sibTrans" presStyleLbl="sibTrans2D1" presStyleIdx="4" presStyleCnt="5"/>
      <dgm:spPr/>
      <dgm:t>
        <a:bodyPr/>
        <a:lstStyle/>
        <a:p>
          <a:endParaRPr lang="en-US"/>
        </a:p>
      </dgm:t>
    </dgm:pt>
    <dgm:pt modelId="{A4355163-2E26-4FEE-9573-8D3853765862}" type="pres">
      <dgm:prSet presAssocID="{FF9DA6B7-51B2-419C-A02D-23C13F789692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73D120C-B353-478B-99B9-FA97905BD373}" type="pres">
      <dgm:prSet presAssocID="{DDDCD1AB-A238-45E0-8217-CB6228CD260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3861DD-747C-4826-AE39-46C6890D0DD4}" type="presOf" srcId="{DDDCD1AB-A238-45E0-8217-CB6228CD260E}" destId="{D73D120C-B353-478B-99B9-FA97905BD373}" srcOrd="0" destOrd="0" presId="urn:microsoft.com/office/officeart/2005/8/layout/process2"/>
    <dgm:cxn modelId="{CE281ECA-6C06-4F87-985B-4226651947A1}" type="presOf" srcId="{5B3163E6-51EA-44AB-8116-C64BCB719491}" destId="{FA187021-8E3E-4F5E-8245-7AE9C68EE35C}" srcOrd="0" destOrd="0" presId="urn:microsoft.com/office/officeart/2005/8/layout/process2"/>
    <dgm:cxn modelId="{9BDD9F4E-1B73-4FF7-ACF5-AD9FFD1C5121}" type="presOf" srcId="{9B41E951-F32E-4E44-8E12-8C87D0D03AF9}" destId="{5DF368D0-56D7-4BB1-8532-D3DE057FFD45}" srcOrd="0" destOrd="0" presId="urn:microsoft.com/office/officeart/2005/8/layout/process2"/>
    <dgm:cxn modelId="{959BA82B-31CB-44DC-BE28-EB2ED304489A}" type="presOf" srcId="{FCF6B964-F9BA-4567-ACDD-2051166ACE91}" destId="{EF558C23-FD66-4687-835C-50A6D3883DB3}" srcOrd="0" destOrd="0" presId="urn:microsoft.com/office/officeart/2005/8/layout/process2"/>
    <dgm:cxn modelId="{C09933C2-6042-483E-AE4E-DABE3FF13811}" type="presOf" srcId="{17B82142-2D12-4850-9CDC-9D056F003BA8}" destId="{AC6919C9-C394-4621-AE23-C20BFF28D76A}" srcOrd="0" destOrd="0" presId="urn:microsoft.com/office/officeart/2005/8/layout/process2"/>
    <dgm:cxn modelId="{FAD99F9A-6EDB-47E9-94C0-1367FEFC1ADB}" type="presOf" srcId="{04F1EC52-8B4F-46CE-909F-40420F977804}" destId="{F29AEDA4-B6A7-4C99-8E3C-7894D78A86C4}" srcOrd="0" destOrd="0" presId="urn:microsoft.com/office/officeart/2005/8/layout/process2"/>
    <dgm:cxn modelId="{A7FE0329-C702-4518-94A7-8425803528AE}" srcId="{E19F1614-32EA-410A-A0A0-41938D4BE435}" destId="{68881D36-D6EA-4F81-A977-8A875C50C41F}" srcOrd="0" destOrd="0" parTransId="{C0CDD087-4E45-4CCD-8CF8-06FB8C9FDE28}" sibTransId="{FCF6B964-F9BA-4567-ACDD-2051166ACE91}"/>
    <dgm:cxn modelId="{FCF0ECAA-81C5-4AE8-99EE-DE57601745E2}" type="presOf" srcId="{FCF6B964-F9BA-4567-ACDD-2051166ACE91}" destId="{CF096038-326D-4489-89F7-49DBC7D3A5E9}" srcOrd="1" destOrd="0" presId="urn:microsoft.com/office/officeart/2005/8/layout/process2"/>
    <dgm:cxn modelId="{5CFA34D0-DAA2-450C-939F-584BE5DAA6CC}" type="presOf" srcId="{68881D36-D6EA-4F81-A977-8A875C50C41F}" destId="{2E77BF0A-7D97-42BC-8D42-18D54D6E9E9F}" srcOrd="0" destOrd="0" presId="urn:microsoft.com/office/officeart/2005/8/layout/process2"/>
    <dgm:cxn modelId="{C0CA2A6A-25FA-48B8-BC47-17964856F2B1}" type="presOf" srcId="{895349D8-D7DF-48E8-9A24-38FB10A0804B}" destId="{8DD7B5CD-BCF2-4949-8885-908D46D0AD43}" srcOrd="0" destOrd="0" presId="urn:microsoft.com/office/officeart/2005/8/layout/process2"/>
    <dgm:cxn modelId="{F9B3B37D-2B33-40D7-9E46-8427371B4BF6}" type="presOf" srcId="{6087EA79-A038-460D-A5A5-912BCB469A5D}" destId="{7AA8523B-49D4-4964-BECF-050E5E767229}" srcOrd="1" destOrd="0" presId="urn:microsoft.com/office/officeart/2005/8/layout/process2"/>
    <dgm:cxn modelId="{8D3A36C8-C597-40A3-AD3A-27E653D4086B}" type="presOf" srcId="{895349D8-D7DF-48E8-9A24-38FB10A0804B}" destId="{EF5E2A59-5356-45B6-BC28-4E20223A3606}" srcOrd="1" destOrd="0" presId="urn:microsoft.com/office/officeart/2005/8/layout/process2"/>
    <dgm:cxn modelId="{1CE17EAA-D92A-4DF8-B4F7-7334F39D0941}" type="presOf" srcId="{6087EA79-A038-460D-A5A5-912BCB469A5D}" destId="{59E195CF-DAC0-4EB0-BCB3-EF35E47FEBE4}" srcOrd="0" destOrd="0" presId="urn:microsoft.com/office/officeart/2005/8/layout/process2"/>
    <dgm:cxn modelId="{BEE9A9CC-5FD1-482A-9B7F-7399869BAE55}" type="presOf" srcId="{FF9DA6B7-51B2-419C-A02D-23C13F789692}" destId="{A4355163-2E26-4FEE-9573-8D3853765862}" srcOrd="1" destOrd="0" presId="urn:microsoft.com/office/officeart/2005/8/layout/process2"/>
    <dgm:cxn modelId="{1E7540CD-F1F6-494D-BA26-385677346DEA}" type="presOf" srcId="{FF9DA6B7-51B2-419C-A02D-23C13F789692}" destId="{F480ED1F-A060-4D72-9E68-C388EB3D6EF4}" srcOrd="0" destOrd="0" presId="urn:microsoft.com/office/officeart/2005/8/layout/process2"/>
    <dgm:cxn modelId="{81CFA799-56CD-4885-9A61-B19F405DAFBC}" type="presOf" srcId="{04F1EC52-8B4F-46CE-909F-40420F977804}" destId="{EE0A8009-7B99-4EA7-9A46-C19FD9656D2C}" srcOrd="1" destOrd="0" presId="urn:microsoft.com/office/officeart/2005/8/layout/process2"/>
    <dgm:cxn modelId="{9D78EB68-16B8-4C4B-B036-C82DF09E01F3}" srcId="{E19F1614-32EA-410A-A0A0-41938D4BE435}" destId="{9B41E951-F32E-4E44-8E12-8C87D0D03AF9}" srcOrd="3" destOrd="0" parTransId="{544EBE4D-74D8-411D-B230-595C81BA321C}" sibTransId="{6087EA79-A038-460D-A5A5-912BCB469A5D}"/>
    <dgm:cxn modelId="{A485A508-DE4D-45CE-B460-46672182C475}" srcId="{E19F1614-32EA-410A-A0A0-41938D4BE435}" destId="{5B3163E6-51EA-44AB-8116-C64BCB719491}" srcOrd="4" destOrd="0" parTransId="{969E65BF-0045-49C5-B273-5701B79F952C}" sibTransId="{FF9DA6B7-51B2-419C-A02D-23C13F789692}"/>
    <dgm:cxn modelId="{79D470FF-5052-4379-8ACE-ADE0956C0F40}" srcId="{E19F1614-32EA-410A-A0A0-41938D4BE435}" destId="{17B82142-2D12-4850-9CDC-9D056F003BA8}" srcOrd="2" destOrd="0" parTransId="{F9AFD9A4-C13F-44D3-9E5B-1CF53C73639A}" sibTransId="{895349D8-D7DF-48E8-9A24-38FB10A0804B}"/>
    <dgm:cxn modelId="{56F62653-A2F7-443C-A6CC-B2DDCBEA7F30}" srcId="{E19F1614-32EA-410A-A0A0-41938D4BE435}" destId="{DDDCD1AB-A238-45E0-8217-CB6228CD260E}" srcOrd="5" destOrd="0" parTransId="{01090BD6-0508-4B6A-8F2A-480D11C441B1}" sibTransId="{F160990E-5F0E-4FF6-8F31-D228F290887B}"/>
    <dgm:cxn modelId="{E0F9FE07-38AA-4691-B116-C8C9BA934DAB}" type="presOf" srcId="{E19F1614-32EA-410A-A0A0-41938D4BE435}" destId="{2D333AE9-8B92-4AC8-8D75-025D81B4B29F}" srcOrd="0" destOrd="0" presId="urn:microsoft.com/office/officeart/2005/8/layout/process2"/>
    <dgm:cxn modelId="{6EA842AA-A0E7-41C8-B993-42F5180B0450}" type="presOf" srcId="{DFB5CF04-4207-4C63-AAFE-023245E5DC94}" destId="{07A3B112-D3BB-46F0-B663-14A5CAC93BA1}" srcOrd="0" destOrd="0" presId="urn:microsoft.com/office/officeart/2005/8/layout/process2"/>
    <dgm:cxn modelId="{21EB5582-7B82-474C-B83E-73D6B6ECC71C}" srcId="{E19F1614-32EA-410A-A0A0-41938D4BE435}" destId="{DFB5CF04-4207-4C63-AAFE-023245E5DC94}" srcOrd="1" destOrd="0" parTransId="{951EE6EA-9A24-4AFC-A39C-9CCD598705A8}" sibTransId="{04F1EC52-8B4F-46CE-909F-40420F977804}"/>
    <dgm:cxn modelId="{97E0E0A9-800F-4F19-BFDD-A47FAF10AACB}" type="presParOf" srcId="{2D333AE9-8B92-4AC8-8D75-025D81B4B29F}" destId="{2E77BF0A-7D97-42BC-8D42-18D54D6E9E9F}" srcOrd="0" destOrd="0" presId="urn:microsoft.com/office/officeart/2005/8/layout/process2"/>
    <dgm:cxn modelId="{411041DA-C2A3-4378-B010-0807BFA9C882}" type="presParOf" srcId="{2D333AE9-8B92-4AC8-8D75-025D81B4B29F}" destId="{EF558C23-FD66-4687-835C-50A6D3883DB3}" srcOrd="1" destOrd="0" presId="urn:microsoft.com/office/officeart/2005/8/layout/process2"/>
    <dgm:cxn modelId="{0F22AB96-CECA-4476-A534-2A395A2C37F3}" type="presParOf" srcId="{EF558C23-FD66-4687-835C-50A6D3883DB3}" destId="{CF096038-326D-4489-89F7-49DBC7D3A5E9}" srcOrd="0" destOrd="0" presId="urn:microsoft.com/office/officeart/2005/8/layout/process2"/>
    <dgm:cxn modelId="{718E5026-FFEF-4BD9-8779-ED90A8BA0A4A}" type="presParOf" srcId="{2D333AE9-8B92-4AC8-8D75-025D81B4B29F}" destId="{07A3B112-D3BB-46F0-B663-14A5CAC93BA1}" srcOrd="2" destOrd="0" presId="urn:microsoft.com/office/officeart/2005/8/layout/process2"/>
    <dgm:cxn modelId="{BB82E601-E65A-430B-888A-EFF9D6CE6ADC}" type="presParOf" srcId="{2D333AE9-8B92-4AC8-8D75-025D81B4B29F}" destId="{F29AEDA4-B6A7-4C99-8E3C-7894D78A86C4}" srcOrd="3" destOrd="0" presId="urn:microsoft.com/office/officeart/2005/8/layout/process2"/>
    <dgm:cxn modelId="{ABDFB90D-0278-406A-8FCE-54AB5C7AE338}" type="presParOf" srcId="{F29AEDA4-B6A7-4C99-8E3C-7894D78A86C4}" destId="{EE0A8009-7B99-4EA7-9A46-C19FD9656D2C}" srcOrd="0" destOrd="0" presId="urn:microsoft.com/office/officeart/2005/8/layout/process2"/>
    <dgm:cxn modelId="{C0430A0A-5C4A-459A-8DE4-4C16CA75C166}" type="presParOf" srcId="{2D333AE9-8B92-4AC8-8D75-025D81B4B29F}" destId="{AC6919C9-C394-4621-AE23-C20BFF28D76A}" srcOrd="4" destOrd="0" presId="urn:microsoft.com/office/officeart/2005/8/layout/process2"/>
    <dgm:cxn modelId="{26143D4C-2256-4607-9133-5C9397F4B0F6}" type="presParOf" srcId="{2D333AE9-8B92-4AC8-8D75-025D81B4B29F}" destId="{8DD7B5CD-BCF2-4949-8885-908D46D0AD43}" srcOrd="5" destOrd="0" presId="urn:microsoft.com/office/officeart/2005/8/layout/process2"/>
    <dgm:cxn modelId="{302E5534-32D8-4A88-B760-56466A4607AE}" type="presParOf" srcId="{8DD7B5CD-BCF2-4949-8885-908D46D0AD43}" destId="{EF5E2A59-5356-45B6-BC28-4E20223A3606}" srcOrd="0" destOrd="0" presId="urn:microsoft.com/office/officeart/2005/8/layout/process2"/>
    <dgm:cxn modelId="{DA9F6B6F-928E-4C60-BA8F-84C2AF3F1534}" type="presParOf" srcId="{2D333AE9-8B92-4AC8-8D75-025D81B4B29F}" destId="{5DF368D0-56D7-4BB1-8532-D3DE057FFD45}" srcOrd="6" destOrd="0" presId="urn:microsoft.com/office/officeart/2005/8/layout/process2"/>
    <dgm:cxn modelId="{D87E175D-0362-4348-BD00-4C64D3B820F3}" type="presParOf" srcId="{2D333AE9-8B92-4AC8-8D75-025D81B4B29F}" destId="{59E195CF-DAC0-4EB0-BCB3-EF35E47FEBE4}" srcOrd="7" destOrd="0" presId="urn:microsoft.com/office/officeart/2005/8/layout/process2"/>
    <dgm:cxn modelId="{0AF19014-1D98-4674-8941-49A0A40A6179}" type="presParOf" srcId="{59E195CF-DAC0-4EB0-BCB3-EF35E47FEBE4}" destId="{7AA8523B-49D4-4964-BECF-050E5E767229}" srcOrd="0" destOrd="0" presId="urn:microsoft.com/office/officeart/2005/8/layout/process2"/>
    <dgm:cxn modelId="{B5807808-52F6-42DF-BD6E-02B8C7D15516}" type="presParOf" srcId="{2D333AE9-8B92-4AC8-8D75-025D81B4B29F}" destId="{FA187021-8E3E-4F5E-8245-7AE9C68EE35C}" srcOrd="8" destOrd="0" presId="urn:microsoft.com/office/officeart/2005/8/layout/process2"/>
    <dgm:cxn modelId="{E1728137-DE56-4DBB-9CD3-FCA92C3ECE2C}" type="presParOf" srcId="{2D333AE9-8B92-4AC8-8D75-025D81B4B29F}" destId="{F480ED1F-A060-4D72-9E68-C388EB3D6EF4}" srcOrd="9" destOrd="0" presId="urn:microsoft.com/office/officeart/2005/8/layout/process2"/>
    <dgm:cxn modelId="{EA7C4B7D-E348-49D2-A571-72385B255C73}" type="presParOf" srcId="{F480ED1F-A060-4D72-9E68-C388EB3D6EF4}" destId="{A4355163-2E26-4FEE-9573-8D3853765862}" srcOrd="0" destOrd="0" presId="urn:microsoft.com/office/officeart/2005/8/layout/process2"/>
    <dgm:cxn modelId="{5EAF85BB-FB3E-45F4-95CF-FC258F1E61CC}" type="presParOf" srcId="{2D333AE9-8B92-4AC8-8D75-025D81B4B29F}" destId="{D73D120C-B353-478B-99B9-FA97905BD373}" srcOrd="10" destOrd="0" presId="urn:microsoft.com/office/officeart/2005/8/layout/process2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19F1614-32EA-410A-A0A0-41938D4BE435}" type="doc">
      <dgm:prSet loTypeId="urn:microsoft.com/office/officeart/2005/8/layout/process2" loCatId="process" qsTypeId="urn:microsoft.com/office/officeart/2005/8/quickstyle/3d3" qsCatId="3D" csTypeId="urn:microsoft.com/office/officeart/2005/8/colors/accent1_2" csCatId="accent1" phldr="1"/>
      <dgm:spPr/>
    </dgm:pt>
    <dgm:pt modelId="{68881D36-D6EA-4F81-A977-8A875C50C41F}">
      <dgm:prSet phldrT="[Text]"/>
      <dgm:spPr/>
      <dgm:t>
        <a:bodyPr/>
        <a:lstStyle/>
        <a:p>
          <a:r>
            <a:rPr lang="en-US" dirty="0" smtClean="0"/>
            <a:t>Project goal</a:t>
          </a:r>
          <a:endParaRPr lang="en-US" dirty="0"/>
        </a:p>
      </dgm:t>
    </dgm:pt>
    <dgm:pt modelId="{C0CDD087-4E45-4CCD-8CF8-06FB8C9FDE28}" type="parTrans" cxnId="{A7FE0329-C702-4518-94A7-8425803528AE}">
      <dgm:prSet/>
      <dgm:spPr/>
      <dgm:t>
        <a:bodyPr/>
        <a:lstStyle/>
        <a:p>
          <a:endParaRPr lang="en-US"/>
        </a:p>
      </dgm:t>
    </dgm:pt>
    <dgm:pt modelId="{FCF6B964-F9BA-4567-ACDD-2051166ACE91}" type="sibTrans" cxnId="{A7FE0329-C702-4518-94A7-8425803528AE}">
      <dgm:prSet/>
      <dgm:spPr/>
      <dgm:t>
        <a:bodyPr/>
        <a:lstStyle/>
        <a:p>
          <a:endParaRPr lang="en-US"/>
        </a:p>
      </dgm:t>
    </dgm:pt>
    <dgm:pt modelId="{DFB5CF04-4207-4C63-AAFE-023245E5DC94}">
      <dgm:prSet phldrT="[Text]"/>
      <dgm:spPr/>
      <dgm:t>
        <a:bodyPr/>
        <a:lstStyle/>
        <a:p>
          <a:r>
            <a:rPr lang="en-US" dirty="0" smtClean="0"/>
            <a:t>System Design</a:t>
          </a:r>
          <a:endParaRPr lang="en-US" dirty="0"/>
        </a:p>
      </dgm:t>
    </dgm:pt>
    <dgm:pt modelId="{951EE6EA-9A24-4AFC-A39C-9CCD598705A8}" type="parTrans" cxnId="{21EB5582-7B82-474C-B83E-73D6B6ECC71C}">
      <dgm:prSet/>
      <dgm:spPr/>
      <dgm:t>
        <a:bodyPr/>
        <a:lstStyle/>
        <a:p>
          <a:endParaRPr lang="en-US"/>
        </a:p>
      </dgm:t>
    </dgm:pt>
    <dgm:pt modelId="{04F1EC52-8B4F-46CE-909F-40420F977804}" type="sibTrans" cxnId="{21EB5582-7B82-474C-B83E-73D6B6ECC71C}">
      <dgm:prSet/>
      <dgm:spPr/>
      <dgm:t>
        <a:bodyPr/>
        <a:lstStyle/>
        <a:p>
          <a:endParaRPr lang="en-US"/>
        </a:p>
      </dgm:t>
    </dgm:pt>
    <dgm:pt modelId="{17B82142-2D12-4850-9CDC-9D056F003BA8}">
      <dgm:prSet phldrT="[Text]"/>
      <dgm:spPr/>
      <dgm:t>
        <a:bodyPr/>
        <a:lstStyle/>
        <a:p>
          <a:r>
            <a:rPr lang="en-US" dirty="0" smtClean="0"/>
            <a:t>Coprocessor Design</a:t>
          </a:r>
          <a:endParaRPr lang="en-US" dirty="0"/>
        </a:p>
      </dgm:t>
    </dgm:pt>
    <dgm:pt modelId="{F9AFD9A4-C13F-44D3-9E5B-1CF53C73639A}" type="parTrans" cxnId="{79D470FF-5052-4379-8ACE-ADE0956C0F40}">
      <dgm:prSet/>
      <dgm:spPr/>
      <dgm:t>
        <a:bodyPr/>
        <a:lstStyle/>
        <a:p>
          <a:endParaRPr lang="en-US"/>
        </a:p>
      </dgm:t>
    </dgm:pt>
    <dgm:pt modelId="{895349D8-D7DF-48E8-9A24-38FB10A0804B}" type="sibTrans" cxnId="{79D470FF-5052-4379-8ACE-ADE0956C0F40}">
      <dgm:prSet/>
      <dgm:spPr/>
      <dgm:t>
        <a:bodyPr/>
        <a:lstStyle/>
        <a:p>
          <a:endParaRPr lang="en-US"/>
        </a:p>
      </dgm:t>
    </dgm:pt>
    <dgm:pt modelId="{9B41E951-F32E-4E44-8E12-8C87D0D03AF9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544EBE4D-74D8-411D-B230-595C81BA321C}" type="parTrans" cxnId="{9D78EB68-16B8-4C4B-B036-C82DF09E01F3}">
      <dgm:prSet/>
      <dgm:spPr/>
      <dgm:t>
        <a:bodyPr/>
        <a:lstStyle/>
        <a:p>
          <a:endParaRPr lang="en-US"/>
        </a:p>
      </dgm:t>
    </dgm:pt>
    <dgm:pt modelId="{6087EA79-A038-460D-A5A5-912BCB469A5D}" type="sibTrans" cxnId="{9D78EB68-16B8-4C4B-B036-C82DF09E01F3}">
      <dgm:prSet/>
      <dgm:spPr/>
      <dgm:t>
        <a:bodyPr/>
        <a:lstStyle/>
        <a:p>
          <a:endParaRPr lang="en-US"/>
        </a:p>
      </dgm:t>
    </dgm:pt>
    <dgm:pt modelId="{5B3163E6-51EA-44AB-8116-C64BCB719491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969E65BF-0045-49C5-B273-5701B79F952C}" type="parTrans" cxnId="{A485A508-DE4D-45CE-B460-46672182C475}">
      <dgm:prSet/>
      <dgm:spPr/>
      <dgm:t>
        <a:bodyPr/>
        <a:lstStyle/>
        <a:p>
          <a:endParaRPr lang="en-US"/>
        </a:p>
      </dgm:t>
    </dgm:pt>
    <dgm:pt modelId="{FF9DA6B7-51B2-419C-A02D-23C13F789692}" type="sibTrans" cxnId="{A485A508-DE4D-45CE-B460-46672182C475}">
      <dgm:prSet/>
      <dgm:spPr/>
      <dgm:t>
        <a:bodyPr/>
        <a:lstStyle/>
        <a:p>
          <a:endParaRPr lang="en-US"/>
        </a:p>
      </dgm:t>
    </dgm:pt>
    <dgm:pt modelId="{DDDCD1AB-A238-45E0-8217-CB6228CD260E}">
      <dgm:prSet phldrT="[Text]"/>
      <dgm:spPr/>
      <dgm:t>
        <a:bodyPr/>
        <a:lstStyle/>
        <a:p>
          <a:r>
            <a:rPr lang="en-US" dirty="0" smtClean="0"/>
            <a:t>Conclusions</a:t>
          </a:r>
          <a:endParaRPr lang="en-US" dirty="0"/>
        </a:p>
      </dgm:t>
    </dgm:pt>
    <dgm:pt modelId="{01090BD6-0508-4B6A-8F2A-480D11C441B1}" type="parTrans" cxnId="{56F62653-A2F7-443C-A6CC-B2DDCBEA7F30}">
      <dgm:prSet/>
      <dgm:spPr/>
      <dgm:t>
        <a:bodyPr/>
        <a:lstStyle/>
        <a:p>
          <a:endParaRPr lang="en-US"/>
        </a:p>
      </dgm:t>
    </dgm:pt>
    <dgm:pt modelId="{F160990E-5F0E-4FF6-8F31-D228F290887B}" type="sibTrans" cxnId="{56F62653-A2F7-443C-A6CC-B2DDCBEA7F30}">
      <dgm:prSet/>
      <dgm:spPr/>
      <dgm:t>
        <a:bodyPr/>
        <a:lstStyle/>
        <a:p>
          <a:endParaRPr lang="en-US"/>
        </a:p>
      </dgm:t>
    </dgm:pt>
    <dgm:pt modelId="{2D333AE9-8B92-4AC8-8D75-025D81B4B29F}" type="pres">
      <dgm:prSet presAssocID="{E19F1614-32EA-410A-A0A0-41938D4BE435}" presName="linearFlow" presStyleCnt="0">
        <dgm:presLayoutVars>
          <dgm:resizeHandles val="exact"/>
        </dgm:presLayoutVars>
      </dgm:prSet>
      <dgm:spPr/>
    </dgm:pt>
    <dgm:pt modelId="{2E77BF0A-7D97-42BC-8D42-18D54D6E9E9F}" type="pres">
      <dgm:prSet presAssocID="{68881D36-D6EA-4F81-A977-8A875C50C41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58C23-FD66-4687-835C-50A6D3883DB3}" type="pres">
      <dgm:prSet presAssocID="{FCF6B964-F9BA-4567-ACDD-2051166ACE91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F096038-326D-4489-89F7-49DBC7D3A5E9}" type="pres">
      <dgm:prSet presAssocID="{FCF6B964-F9BA-4567-ACDD-2051166ACE9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07A3B112-D3BB-46F0-B663-14A5CAC93BA1}" type="pres">
      <dgm:prSet presAssocID="{DFB5CF04-4207-4C63-AAFE-023245E5DC9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AEDA4-B6A7-4C99-8E3C-7894D78A86C4}" type="pres">
      <dgm:prSet presAssocID="{04F1EC52-8B4F-46CE-909F-40420F977804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E0A8009-7B99-4EA7-9A46-C19FD9656D2C}" type="pres">
      <dgm:prSet presAssocID="{04F1EC52-8B4F-46CE-909F-40420F977804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AC6919C9-C394-4621-AE23-C20BFF28D76A}" type="pres">
      <dgm:prSet presAssocID="{17B82142-2D12-4850-9CDC-9D056F003BA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7B5CD-BCF2-4949-8885-908D46D0AD43}" type="pres">
      <dgm:prSet presAssocID="{895349D8-D7DF-48E8-9A24-38FB10A0804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F5E2A59-5356-45B6-BC28-4E20223A3606}" type="pres">
      <dgm:prSet presAssocID="{895349D8-D7DF-48E8-9A24-38FB10A0804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5DF368D0-56D7-4BB1-8532-D3DE057FFD45}" type="pres">
      <dgm:prSet presAssocID="{9B41E951-F32E-4E44-8E12-8C87D0D03AF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195CF-DAC0-4EB0-BCB3-EF35E47FEBE4}" type="pres">
      <dgm:prSet presAssocID="{6087EA79-A038-460D-A5A5-912BCB469A5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AA8523B-49D4-4964-BECF-050E5E767229}" type="pres">
      <dgm:prSet presAssocID="{6087EA79-A038-460D-A5A5-912BCB469A5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FA187021-8E3E-4F5E-8245-7AE9C68EE35C}" type="pres">
      <dgm:prSet presAssocID="{5B3163E6-51EA-44AB-8116-C64BCB71949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0ED1F-A060-4D72-9E68-C388EB3D6EF4}" type="pres">
      <dgm:prSet presAssocID="{FF9DA6B7-51B2-419C-A02D-23C13F789692}" presName="sibTrans" presStyleLbl="sibTrans2D1" presStyleIdx="4" presStyleCnt="5"/>
      <dgm:spPr/>
      <dgm:t>
        <a:bodyPr/>
        <a:lstStyle/>
        <a:p>
          <a:endParaRPr lang="en-US"/>
        </a:p>
      </dgm:t>
    </dgm:pt>
    <dgm:pt modelId="{A4355163-2E26-4FEE-9573-8D3853765862}" type="pres">
      <dgm:prSet presAssocID="{FF9DA6B7-51B2-419C-A02D-23C13F789692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73D120C-B353-478B-99B9-FA97905BD373}" type="pres">
      <dgm:prSet presAssocID="{DDDCD1AB-A238-45E0-8217-CB6228CD260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7B834E-B674-446F-9849-4E5A88C9CCE9}" type="presOf" srcId="{5B3163E6-51EA-44AB-8116-C64BCB719491}" destId="{FA187021-8E3E-4F5E-8245-7AE9C68EE35C}" srcOrd="0" destOrd="0" presId="urn:microsoft.com/office/officeart/2005/8/layout/process2"/>
    <dgm:cxn modelId="{C2A9E53A-127F-4F07-8B21-C993F48B84A5}" type="presOf" srcId="{FF9DA6B7-51B2-419C-A02D-23C13F789692}" destId="{A4355163-2E26-4FEE-9573-8D3853765862}" srcOrd="1" destOrd="0" presId="urn:microsoft.com/office/officeart/2005/8/layout/process2"/>
    <dgm:cxn modelId="{5974AA81-89D1-4366-B68B-9B45D629F211}" type="presOf" srcId="{68881D36-D6EA-4F81-A977-8A875C50C41F}" destId="{2E77BF0A-7D97-42BC-8D42-18D54D6E9E9F}" srcOrd="0" destOrd="0" presId="urn:microsoft.com/office/officeart/2005/8/layout/process2"/>
    <dgm:cxn modelId="{D68BC9C2-7FBC-4B6C-AFBF-95B339C5A5C5}" type="presOf" srcId="{9B41E951-F32E-4E44-8E12-8C87D0D03AF9}" destId="{5DF368D0-56D7-4BB1-8532-D3DE057FFD45}" srcOrd="0" destOrd="0" presId="urn:microsoft.com/office/officeart/2005/8/layout/process2"/>
    <dgm:cxn modelId="{3DA9B3BF-1F29-4D39-A674-C61E4CFB42BF}" type="presOf" srcId="{6087EA79-A038-460D-A5A5-912BCB469A5D}" destId="{7AA8523B-49D4-4964-BECF-050E5E767229}" srcOrd="1" destOrd="0" presId="urn:microsoft.com/office/officeart/2005/8/layout/process2"/>
    <dgm:cxn modelId="{342C2B0A-EF78-4032-A479-A453146F9AD2}" type="presOf" srcId="{17B82142-2D12-4850-9CDC-9D056F003BA8}" destId="{AC6919C9-C394-4621-AE23-C20BFF28D76A}" srcOrd="0" destOrd="0" presId="urn:microsoft.com/office/officeart/2005/8/layout/process2"/>
    <dgm:cxn modelId="{3B8FD2DB-8A03-4659-AF74-5B433710AAB7}" type="presOf" srcId="{895349D8-D7DF-48E8-9A24-38FB10A0804B}" destId="{EF5E2A59-5356-45B6-BC28-4E20223A3606}" srcOrd="1" destOrd="0" presId="urn:microsoft.com/office/officeart/2005/8/layout/process2"/>
    <dgm:cxn modelId="{D226A4C4-7F05-466D-8CAF-9A591C8AFA19}" type="presOf" srcId="{04F1EC52-8B4F-46CE-909F-40420F977804}" destId="{F29AEDA4-B6A7-4C99-8E3C-7894D78A86C4}" srcOrd="0" destOrd="0" presId="urn:microsoft.com/office/officeart/2005/8/layout/process2"/>
    <dgm:cxn modelId="{D397FD03-BF59-47B4-8174-AA078414B764}" type="presOf" srcId="{E19F1614-32EA-410A-A0A0-41938D4BE435}" destId="{2D333AE9-8B92-4AC8-8D75-025D81B4B29F}" srcOrd="0" destOrd="0" presId="urn:microsoft.com/office/officeart/2005/8/layout/process2"/>
    <dgm:cxn modelId="{A7FE0329-C702-4518-94A7-8425803528AE}" srcId="{E19F1614-32EA-410A-A0A0-41938D4BE435}" destId="{68881D36-D6EA-4F81-A977-8A875C50C41F}" srcOrd="0" destOrd="0" parTransId="{C0CDD087-4E45-4CCD-8CF8-06FB8C9FDE28}" sibTransId="{FCF6B964-F9BA-4567-ACDD-2051166ACE91}"/>
    <dgm:cxn modelId="{F6C13B8B-868A-4130-A5A9-83B0928E282B}" type="presOf" srcId="{FCF6B964-F9BA-4567-ACDD-2051166ACE91}" destId="{CF096038-326D-4489-89F7-49DBC7D3A5E9}" srcOrd="1" destOrd="0" presId="urn:microsoft.com/office/officeart/2005/8/layout/process2"/>
    <dgm:cxn modelId="{7BA5C864-3D71-4205-9723-3427B08C9380}" type="presOf" srcId="{DDDCD1AB-A238-45E0-8217-CB6228CD260E}" destId="{D73D120C-B353-478B-99B9-FA97905BD373}" srcOrd="0" destOrd="0" presId="urn:microsoft.com/office/officeart/2005/8/layout/process2"/>
    <dgm:cxn modelId="{333D5C44-9F9C-4939-BAA3-7AD1578A8E81}" type="presOf" srcId="{FF9DA6B7-51B2-419C-A02D-23C13F789692}" destId="{F480ED1F-A060-4D72-9E68-C388EB3D6EF4}" srcOrd="0" destOrd="0" presId="urn:microsoft.com/office/officeart/2005/8/layout/process2"/>
    <dgm:cxn modelId="{9D78EB68-16B8-4C4B-B036-C82DF09E01F3}" srcId="{E19F1614-32EA-410A-A0A0-41938D4BE435}" destId="{9B41E951-F32E-4E44-8E12-8C87D0D03AF9}" srcOrd="3" destOrd="0" parTransId="{544EBE4D-74D8-411D-B230-595C81BA321C}" sibTransId="{6087EA79-A038-460D-A5A5-912BCB469A5D}"/>
    <dgm:cxn modelId="{A485A508-DE4D-45CE-B460-46672182C475}" srcId="{E19F1614-32EA-410A-A0A0-41938D4BE435}" destId="{5B3163E6-51EA-44AB-8116-C64BCB719491}" srcOrd="4" destOrd="0" parTransId="{969E65BF-0045-49C5-B273-5701B79F952C}" sibTransId="{FF9DA6B7-51B2-419C-A02D-23C13F789692}"/>
    <dgm:cxn modelId="{79D470FF-5052-4379-8ACE-ADE0956C0F40}" srcId="{E19F1614-32EA-410A-A0A0-41938D4BE435}" destId="{17B82142-2D12-4850-9CDC-9D056F003BA8}" srcOrd="2" destOrd="0" parTransId="{F9AFD9A4-C13F-44D3-9E5B-1CF53C73639A}" sibTransId="{895349D8-D7DF-48E8-9A24-38FB10A0804B}"/>
    <dgm:cxn modelId="{56F62653-A2F7-443C-A6CC-B2DDCBEA7F30}" srcId="{E19F1614-32EA-410A-A0A0-41938D4BE435}" destId="{DDDCD1AB-A238-45E0-8217-CB6228CD260E}" srcOrd="5" destOrd="0" parTransId="{01090BD6-0508-4B6A-8F2A-480D11C441B1}" sibTransId="{F160990E-5F0E-4FF6-8F31-D228F290887B}"/>
    <dgm:cxn modelId="{D2085B85-6FE0-48DA-81FB-734258EC2AFD}" type="presOf" srcId="{895349D8-D7DF-48E8-9A24-38FB10A0804B}" destId="{8DD7B5CD-BCF2-4949-8885-908D46D0AD43}" srcOrd="0" destOrd="0" presId="urn:microsoft.com/office/officeart/2005/8/layout/process2"/>
    <dgm:cxn modelId="{250BFDF3-C8E2-476F-8C8F-3FE0A6DD5C36}" type="presOf" srcId="{FCF6B964-F9BA-4567-ACDD-2051166ACE91}" destId="{EF558C23-FD66-4687-835C-50A6D3883DB3}" srcOrd="0" destOrd="0" presId="urn:microsoft.com/office/officeart/2005/8/layout/process2"/>
    <dgm:cxn modelId="{21EB5582-7B82-474C-B83E-73D6B6ECC71C}" srcId="{E19F1614-32EA-410A-A0A0-41938D4BE435}" destId="{DFB5CF04-4207-4C63-AAFE-023245E5DC94}" srcOrd="1" destOrd="0" parTransId="{951EE6EA-9A24-4AFC-A39C-9CCD598705A8}" sibTransId="{04F1EC52-8B4F-46CE-909F-40420F977804}"/>
    <dgm:cxn modelId="{33E208F1-6033-4493-A277-74136E23D13B}" type="presOf" srcId="{DFB5CF04-4207-4C63-AAFE-023245E5DC94}" destId="{07A3B112-D3BB-46F0-B663-14A5CAC93BA1}" srcOrd="0" destOrd="0" presId="urn:microsoft.com/office/officeart/2005/8/layout/process2"/>
    <dgm:cxn modelId="{53E8FB3D-EB68-42D4-B368-8D43AD06D06A}" type="presOf" srcId="{6087EA79-A038-460D-A5A5-912BCB469A5D}" destId="{59E195CF-DAC0-4EB0-BCB3-EF35E47FEBE4}" srcOrd="0" destOrd="0" presId="urn:microsoft.com/office/officeart/2005/8/layout/process2"/>
    <dgm:cxn modelId="{834529BB-57AE-4EBD-B70A-962E7C10DB19}" type="presOf" srcId="{04F1EC52-8B4F-46CE-909F-40420F977804}" destId="{EE0A8009-7B99-4EA7-9A46-C19FD9656D2C}" srcOrd="1" destOrd="0" presId="urn:microsoft.com/office/officeart/2005/8/layout/process2"/>
    <dgm:cxn modelId="{86267393-012A-4A68-9500-3399B99334BD}" type="presParOf" srcId="{2D333AE9-8B92-4AC8-8D75-025D81B4B29F}" destId="{2E77BF0A-7D97-42BC-8D42-18D54D6E9E9F}" srcOrd="0" destOrd="0" presId="urn:microsoft.com/office/officeart/2005/8/layout/process2"/>
    <dgm:cxn modelId="{7B1B9BE8-A8FA-48BD-983E-D59564CDE346}" type="presParOf" srcId="{2D333AE9-8B92-4AC8-8D75-025D81B4B29F}" destId="{EF558C23-FD66-4687-835C-50A6D3883DB3}" srcOrd="1" destOrd="0" presId="urn:microsoft.com/office/officeart/2005/8/layout/process2"/>
    <dgm:cxn modelId="{AFEB6FD7-8185-4670-88BA-F6216ECDC434}" type="presParOf" srcId="{EF558C23-FD66-4687-835C-50A6D3883DB3}" destId="{CF096038-326D-4489-89F7-49DBC7D3A5E9}" srcOrd="0" destOrd="0" presId="urn:microsoft.com/office/officeart/2005/8/layout/process2"/>
    <dgm:cxn modelId="{DD3B80C4-6DA0-479B-AC07-6CD444142C5B}" type="presParOf" srcId="{2D333AE9-8B92-4AC8-8D75-025D81B4B29F}" destId="{07A3B112-D3BB-46F0-B663-14A5CAC93BA1}" srcOrd="2" destOrd="0" presId="urn:microsoft.com/office/officeart/2005/8/layout/process2"/>
    <dgm:cxn modelId="{D36C0810-F3B4-40B7-8807-3D74E0DD7638}" type="presParOf" srcId="{2D333AE9-8B92-4AC8-8D75-025D81B4B29F}" destId="{F29AEDA4-B6A7-4C99-8E3C-7894D78A86C4}" srcOrd="3" destOrd="0" presId="urn:microsoft.com/office/officeart/2005/8/layout/process2"/>
    <dgm:cxn modelId="{5304CADE-7976-4E70-B9C5-72D6D1DE04D8}" type="presParOf" srcId="{F29AEDA4-B6A7-4C99-8E3C-7894D78A86C4}" destId="{EE0A8009-7B99-4EA7-9A46-C19FD9656D2C}" srcOrd="0" destOrd="0" presId="urn:microsoft.com/office/officeart/2005/8/layout/process2"/>
    <dgm:cxn modelId="{31719C56-66B7-427A-8ED3-3CEE6DF476EB}" type="presParOf" srcId="{2D333AE9-8B92-4AC8-8D75-025D81B4B29F}" destId="{AC6919C9-C394-4621-AE23-C20BFF28D76A}" srcOrd="4" destOrd="0" presId="urn:microsoft.com/office/officeart/2005/8/layout/process2"/>
    <dgm:cxn modelId="{C323508C-2E8B-4427-A7F4-DC3FF496797B}" type="presParOf" srcId="{2D333AE9-8B92-4AC8-8D75-025D81B4B29F}" destId="{8DD7B5CD-BCF2-4949-8885-908D46D0AD43}" srcOrd="5" destOrd="0" presId="urn:microsoft.com/office/officeart/2005/8/layout/process2"/>
    <dgm:cxn modelId="{C924403F-FA4D-4618-903B-868F1215A857}" type="presParOf" srcId="{8DD7B5CD-BCF2-4949-8885-908D46D0AD43}" destId="{EF5E2A59-5356-45B6-BC28-4E20223A3606}" srcOrd="0" destOrd="0" presId="urn:microsoft.com/office/officeart/2005/8/layout/process2"/>
    <dgm:cxn modelId="{55807ECA-0671-47A0-9261-D8B04F65D231}" type="presParOf" srcId="{2D333AE9-8B92-4AC8-8D75-025D81B4B29F}" destId="{5DF368D0-56D7-4BB1-8532-D3DE057FFD45}" srcOrd="6" destOrd="0" presId="urn:microsoft.com/office/officeart/2005/8/layout/process2"/>
    <dgm:cxn modelId="{BA230EFE-FE02-4FC6-9458-057FAED8B647}" type="presParOf" srcId="{2D333AE9-8B92-4AC8-8D75-025D81B4B29F}" destId="{59E195CF-DAC0-4EB0-BCB3-EF35E47FEBE4}" srcOrd="7" destOrd="0" presId="urn:microsoft.com/office/officeart/2005/8/layout/process2"/>
    <dgm:cxn modelId="{90800950-1E09-43A1-A251-3EBB53F6AC32}" type="presParOf" srcId="{59E195CF-DAC0-4EB0-BCB3-EF35E47FEBE4}" destId="{7AA8523B-49D4-4964-BECF-050E5E767229}" srcOrd="0" destOrd="0" presId="urn:microsoft.com/office/officeart/2005/8/layout/process2"/>
    <dgm:cxn modelId="{3BD5F06E-A463-41FC-A7BE-CE7A81AFF78D}" type="presParOf" srcId="{2D333AE9-8B92-4AC8-8D75-025D81B4B29F}" destId="{FA187021-8E3E-4F5E-8245-7AE9C68EE35C}" srcOrd="8" destOrd="0" presId="urn:microsoft.com/office/officeart/2005/8/layout/process2"/>
    <dgm:cxn modelId="{3C7BA004-A8C0-46F5-988F-E21D7188E922}" type="presParOf" srcId="{2D333AE9-8B92-4AC8-8D75-025D81B4B29F}" destId="{F480ED1F-A060-4D72-9E68-C388EB3D6EF4}" srcOrd="9" destOrd="0" presId="urn:microsoft.com/office/officeart/2005/8/layout/process2"/>
    <dgm:cxn modelId="{131703C9-5C85-43A0-AEBB-5D021351A38D}" type="presParOf" srcId="{F480ED1F-A060-4D72-9E68-C388EB3D6EF4}" destId="{A4355163-2E26-4FEE-9573-8D3853765862}" srcOrd="0" destOrd="0" presId="urn:microsoft.com/office/officeart/2005/8/layout/process2"/>
    <dgm:cxn modelId="{89428C17-5B26-4AFF-832C-EFB2AA49D355}" type="presParOf" srcId="{2D333AE9-8B92-4AC8-8D75-025D81B4B29F}" destId="{D73D120C-B353-478B-99B9-FA97905BD373}" srcOrd="10" destOrd="0" presId="urn:microsoft.com/office/officeart/2005/8/layout/process2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19F1614-32EA-410A-A0A0-41938D4BE435}" type="doc">
      <dgm:prSet loTypeId="urn:microsoft.com/office/officeart/2005/8/layout/process2" loCatId="process" qsTypeId="urn:microsoft.com/office/officeart/2005/8/quickstyle/3d3" qsCatId="3D" csTypeId="urn:microsoft.com/office/officeart/2005/8/colors/accent1_2" csCatId="accent1" phldr="1"/>
      <dgm:spPr/>
    </dgm:pt>
    <dgm:pt modelId="{68881D36-D6EA-4F81-A977-8A875C50C41F}">
      <dgm:prSet phldrT="[Text]"/>
      <dgm:spPr/>
      <dgm:t>
        <a:bodyPr/>
        <a:lstStyle/>
        <a:p>
          <a:r>
            <a:rPr lang="en-US" dirty="0" smtClean="0"/>
            <a:t>Project goal</a:t>
          </a:r>
          <a:endParaRPr lang="en-US" dirty="0"/>
        </a:p>
      </dgm:t>
    </dgm:pt>
    <dgm:pt modelId="{C0CDD087-4E45-4CCD-8CF8-06FB8C9FDE28}" type="parTrans" cxnId="{A7FE0329-C702-4518-94A7-8425803528AE}">
      <dgm:prSet/>
      <dgm:spPr/>
      <dgm:t>
        <a:bodyPr/>
        <a:lstStyle/>
        <a:p>
          <a:endParaRPr lang="en-US"/>
        </a:p>
      </dgm:t>
    </dgm:pt>
    <dgm:pt modelId="{FCF6B964-F9BA-4567-ACDD-2051166ACE91}" type="sibTrans" cxnId="{A7FE0329-C702-4518-94A7-8425803528AE}">
      <dgm:prSet/>
      <dgm:spPr/>
      <dgm:t>
        <a:bodyPr/>
        <a:lstStyle/>
        <a:p>
          <a:endParaRPr lang="en-US"/>
        </a:p>
      </dgm:t>
    </dgm:pt>
    <dgm:pt modelId="{DFB5CF04-4207-4C63-AAFE-023245E5DC94}">
      <dgm:prSet phldrT="[Text]"/>
      <dgm:spPr/>
      <dgm:t>
        <a:bodyPr/>
        <a:lstStyle/>
        <a:p>
          <a:r>
            <a:rPr lang="en-US" dirty="0" smtClean="0"/>
            <a:t>System Design</a:t>
          </a:r>
          <a:endParaRPr lang="en-US" dirty="0"/>
        </a:p>
      </dgm:t>
    </dgm:pt>
    <dgm:pt modelId="{951EE6EA-9A24-4AFC-A39C-9CCD598705A8}" type="parTrans" cxnId="{21EB5582-7B82-474C-B83E-73D6B6ECC71C}">
      <dgm:prSet/>
      <dgm:spPr/>
      <dgm:t>
        <a:bodyPr/>
        <a:lstStyle/>
        <a:p>
          <a:endParaRPr lang="en-US"/>
        </a:p>
      </dgm:t>
    </dgm:pt>
    <dgm:pt modelId="{04F1EC52-8B4F-46CE-909F-40420F977804}" type="sibTrans" cxnId="{21EB5582-7B82-474C-B83E-73D6B6ECC71C}">
      <dgm:prSet/>
      <dgm:spPr/>
      <dgm:t>
        <a:bodyPr/>
        <a:lstStyle/>
        <a:p>
          <a:endParaRPr lang="en-US"/>
        </a:p>
      </dgm:t>
    </dgm:pt>
    <dgm:pt modelId="{17B82142-2D12-4850-9CDC-9D056F003BA8}">
      <dgm:prSet phldrT="[Text]"/>
      <dgm:spPr/>
      <dgm:t>
        <a:bodyPr/>
        <a:lstStyle/>
        <a:p>
          <a:r>
            <a:rPr lang="en-US" dirty="0" smtClean="0"/>
            <a:t>Coprocessor Design</a:t>
          </a:r>
          <a:endParaRPr lang="en-US" dirty="0"/>
        </a:p>
      </dgm:t>
    </dgm:pt>
    <dgm:pt modelId="{F9AFD9A4-C13F-44D3-9E5B-1CF53C73639A}" type="parTrans" cxnId="{79D470FF-5052-4379-8ACE-ADE0956C0F40}">
      <dgm:prSet/>
      <dgm:spPr/>
      <dgm:t>
        <a:bodyPr/>
        <a:lstStyle/>
        <a:p>
          <a:endParaRPr lang="en-US"/>
        </a:p>
      </dgm:t>
    </dgm:pt>
    <dgm:pt modelId="{895349D8-D7DF-48E8-9A24-38FB10A0804B}" type="sibTrans" cxnId="{79D470FF-5052-4379-8ACE-ADE0956C0F40}">
      <dgm:prSet/>
      <dgm:spPr/>
      <dgm:t>
        <a:bodyPr/>
        <a:lstStyle/>
        <a:p>
          <a:endParaRPr lang="en-US"/>
        </a:p>
      </dgm:t>
    </dgm:pt>
    <dgm:pt modelId="{9B41E951-F32E-4E44-8E12-8C87D0D03AF9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544EBE4D-74D8-411D-B230-595C81BA321C}" type="parTrans" cxnId="{9D78EB68-16B8-4C4B-B036-C82DF09E01F3}">
      <dgm:prSet/>
      <dgm:spPr/>
      <dgm:t>
        <a:bodyPr/>
        <a:lstStyle/>
        <a:p>
          <a:endParaRPr lang="en-US"/>
        </a:p>
      </dgm:t>
    </dgm:pt>
    <dgm:pt modelId="{6087EA79-A038-460D-A5A5-912BCB469A5D}" type="sibTrans" cxnId="{9D78EB68-16B8-4C4B-B036-C82DF09E01F3}">
      <dgm:prSet/>
      <dgm:spPr/>
      <dgm:t>
        <a:bodyPr/>
        <a:lstStyle/>
        <a:p>
          <a:endParaRPr lang="en-US"/>
        </a:p>
      </dgm:t>
    </dgm:pt>
    <dgm:pt modelId="{5B3163E6-51EA-44AB-8116-C64BCB719491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969E65BF-0045-49C5-B273-5701B79F952C}" type="parTrans" cxnId="{A485A508-DE4D-45CE-B460-46672182C475}">
      <dgm:prSet/>
      <dgm:spPr/>
      <dgm:t>
        <a:bodyPr/>
        <a:lstStyle/>
        <a:p>
          <a:endParaRPr lang="en-US"/>
        </a:p>
      </dgm:t>
    </dgm:pt>
    <dgm:pt modelId="{FF9DA6B7-51B2-419C-A02D-23C13F789692}" type="sibTrans" cxnId="{A485A508-DE4D-45CE-B460-46672182C475}">
      <dgm:prSet/>
      <dgm:spPr/>
      <dgm:t>
        <a:bodyPr/>
        <a:lstStyle/>
        <a:p>
          <a:endParaRPr lang="en-US"/>
        </a:p>
      </dgm:t>
    </dgm:pt>
    <dgm:pt modelId="{DDDCD1AB-A238-45E0-8217-CB6228CD260E}">
      <dgm:prSet phldrT="[Text]"/>
      <dgm:spPr/>
      <dgm:t>
        <a:bodyPr/>
        <a:lstStyle/>
        <a:p>
          <a:r>
            <a:rPr lang="en-US" dirty="0" smtClean="0"/>
            <a:t>Conclusions</a:t>
          </a:r>
          <a:endParaRPr lang="en-US" dirty="0"/>
        </a:p>
      </dgm:t>
    </dgm:pt>
    <dgm:pt modelId="{01090BD6-0508-4B6A-8F2A-480D11C441B1}" type="parTrans" cxnId="{56F62653-A2F7-443C-A6CC-B2DDCBEA7F30}">
      <dgm:prSet/>
      <dgm:spPr/>
      <dgm:t>
        <a:bodyPr/>
        <a:lstStyle/>
        <a:p>
          <a:endParaRPr lang="en-US"/>
        </a:p>
      </dgm:t>
    </dgm:pt>
    <dgm:pt modelId="{F160990E-5F0E-4FF6-8F31-D228F290887B}" type="sibTrans" cxnId="{56F62653-A2F7-443C-A6CC-B2DDCBEA7F30}">
      <dgm:prSet/>
      <dgm:spPr/>
      <dgm:t>
        <a:bodyPr/>
        <a:lstStyle/>
        <a:p>
          <a:endParaRPr lang="en-US"/>
        </a:p>
      </dgm:t>
    </dgm:pt>
    <dgm:pt modelId="{2D333AE9-8B92-4AC8-8D75-025D81B4B29F}" type="pres">
      <dgm:prSet presAssocID="{E19F1614-32EA-410A-A0A0-41938D4BE435}" presName="linearFlow" presStyleCnt="0">
        <dgm:presLayoutVars>
          <dgm:resizeHandles val="exact"/>
        </dgm:presLayoutVars>
      </dgm:prSet>
      <dgm:spPr/>
    </dgm:pt>
    <dgm:pt modelId="{2E77BF0A-7D97-42BC-8D42-18D54D6E9E9F}" type="pres">
      <dgm:prSet presAssocID="{68881D36-D6EA-4F81-A977-8A875C50C41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58C23-FD66-4687-835C-50A6D3883DB3}" type="pres">
      <dgm:prSet presAssocID="{FCF6B964-F9BA-4567-ACDD-2051166ACE91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F096038-326D-4489-89F7-49DBC7D3A5E9}" type="pres">
      <dgm:prSet presAssocID="{FCF6B964-F9BA-4567-ACDD-2051166ACE9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07A3B112-D3BB-46F0-B663-14A5CAC93BA1}" type="pres">
      <dgm:prSet presAssocID="{DFB5CF04-4207-4C63-AAFE-023245E5DC9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AEDA4-B6A7-4C99-8E3C-7894D78A86C4}" type="pres">
      <dgm:prSet presAssocID="{04F1EC52-8B4F-46CE-909F-40420F977804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E0A8009-7B99-4EA7-9A46-C19FD9656D2C}" type="pres">
      <dgm:prSet presAssocID="{04F1EC52-8B4F-46CE-909F-40420F977804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AC6919C9-C394-4621-AE23-C20BFF28D76A}" type="pres">
      <dgm:prSet presAssocID="{17B82142-2D12-4850-9CDC-9D056F003BA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7B5CD-BCF2-4949-8885-908D46D0AD43}" type="pres">
      <dgm:prSet presAssocID="{895349D8-D7DF-48E8-9A24-38FB10A0804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F5E2A59-5356-45B6-BC28-4E20223A3606}" type="pres">
      <dgm:prSet presAssocID="{895349D8-D7DF-48E8-9A24-38FB10A0804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5DF368D0-56D7-4BB1-8532-D3DE057FFD45}" type="pres">
      <dgm:prSet presAssocID="{9B41E951-F32E-4E44-8E12-8C87D0D03AF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195CF-DAC0-4EB0-BCB3-EF35E47FEBE4}" type="pres">
      <dgm:prSet presAssocID="{6087EA79-A038-460D-A5A5-912BCB469A5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AA8523B-49D4-4964-BECF-050E5E767229}" type="pres">
      <dgm:prSet presAssocID="{6087EA79-A038-460D-A5A5-912BCB469A5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FA187021-8E3E-4F5E-8245-7AE9C68EE35C}" type="pres">
      <dgm:prSet presAssocID="{5B3163E6-51EA-44AB-8116-C64BCB71949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0ED1F-A060-4D72-9E68-C388EB3D6EF4}" type="pres">
      <dgm:prSet presAssocID="{FF9DA6B7-51B2-419C-A02D-23C13F789692}" presName="sibTrans" presStyleLbl="sibTrans2D1" presStyleIdx="4" presStyleCnt="5"/>
      <dgm:spPr/>
      <dgm:t>
        <a:bodyPr/>
        <a:lstStyle/>
        <a:p>
          <a:endParaRPr lang="en-US"/>
        </a:p>
      </dgm:t>
    </dgm:pt>
    <dgm:pt modelId="{A4355163-2E26-4FEE-9573-8D3853765862}" type="pres">
      <dgm:prSet presAssocID="{FF9DA6B7-51B2-419C-A02D-23C13F789692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73D120C-B353-478B-99B9-FA97905BD373}" type="pres">
      <dgm:prSet presAssocID="{DDDCD1AB-A238-45E0-8217-CB6228CD260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2F49DE-3CAC-4982-96D7-E4D06FB9EDC9}" type="presOf" srcId="{FCF6B964-F9BA-4567-ACDD-2051166ACE91}" destId="{CF096038-326D-4489-89F7-49DBC7D3A5E9}" srcOrd="1" destOrd="0" presId="urn:microsoft.com/office/officeart/2005/8/layout/process2"/>
    <dgm:cxn modelId="{C0A37D07-B28D-4F50-A2C5-1BF65F81AB1A}" type="presOf" srcId="{FF9DA6B7-51B2-419C-A02D-23C13F789692}" destId="{A4355163-2E26-4FEE-9573-8D3853765862}" srcOrd="1" destOrd="0" presId="urn:microsoft.com/office/officeart/2005/8/layout/process2"/>
    <dgm:cxn modelId="{2B6874E3-771C-451D-8E5B-24E5FADB774A}" type="presOf" srcId="{68881D36-D6EA-4F81-A977-8A875C50C41F}" destId="{2E77BF0A-7D97-42BC-8D42-18D54D6E9E9F}" srcOrd="0" destOrd="0" presId="urn:microsoft.com/office/officeart/2005/8/layout/process2"/>
    <dgm:cxn modelId="{A7FE0329-C702-4518-94A7-8425803528AE}" srcId="{E19F1614-32EA-410A-A0A0-41938D4BE435}" destId="{68881D36-D6EA-4F81-A977-8A875C50C41F}" srcOrd="0" destOrd="0" parTransId="{C0CDD087-4E45-4CCD-8CF8-06FB8C9FDE28}" sibTransId="{FCF6B964-F9BA-4567-ACDD-2051166ACE91}"/>
    <dgm:cxn modelId="{FF586EDF-A284-4494-A09E-B0B847324D13}" type="presOf" srcId="{04F1EC52-8B4F-46CE-909F-40420F977804}" destId="{EE0A8009-7B99-4EA7-9A46-C19FD9656D2C}" srcOrd="1" destOrd="0" presId="urn:microsoft.com/office/officeart/2005/8/layout/process2"/>
    <dgm:cxn modelId="{0A6B6928-95E1-475D-A9C8-815088E2B2B7}" type="presOf" srcId="{5B3163E6-51EA-44AB-8116-C64BCB719491}" destId="{FA187021-8E3E-4F5E-8245-7AE9C68EE35C}" srcOrd="0" destOrd="0" presId="urn:microsoft.com/office/officeart/2005/8/layout/process2"/>
    <dgm:cxn modelId="{A2489090-4FD1-4045-8249-CC9274A9FD7F}" type="presOf" srcId="{6087EA79-A038-460D-A5A5-912BCB469A5D}" destId="{59E195CF-DAC0-4EB0-BCB3-EF35E47FEBE4}" srcOrd="0" destOrd="0" presId="urn:microsoft.com/office/officeart/2005/8/layout/process2"/>
    <dgm:cxn modelId="{53CB2CAD-426D-491D-9D20-FB3A60D67C4D}" type="presOf" srcId="{895349D8-D7DF-48E8-9A24-38FB10A0804B}" destId="{8DD7B5CD-BCF2-4949-8885-908D46D0AD43}" srcOrd="0" destOrd="0" presId="urn:microsoft.com/office/officeart/2005/8/layout/process2"/>
    <dgm:cxn modelId="{20C3782E-F096-48E3-80ED-6EAC93CD2DE9}" type="presOf" srcId="{6087EA79-A038-460D-A5A5-912BCB469A5D}" destId="{7AA8523B-49D4-4964-BECF-050E5E767229}" srcOrd="1" destOrd="0" presId="urn:microsoft.com/office/officeart/2005/8/layout/process2"/>
    <dgm:cxn modelId="{47A64D35-4D60-43E1-AC58-4F34ACB4EBA8}" type="presOf" srcId="{DDDCD1AB-A238-45E0-8217-CB6228CD260E}" destId="{D73D120C-B353-478B-99B9-FA97905BD373}" srcOrd="0" destOrd="0" presId="urn:microsoft.com/office/officeart/2005/8/layout/process2"/>
    <dgm:cxn modelId="{EA66F294-B70D-4ADE-AA37-34A4BB4B8874}" type="presOf" srcId="{9B41E951-F32E-4E44-8E12-8C87D0D03AF9}" destId="{5DF368D0-56D7-4BB1-8532-D3DE057FFD45}" srcOrd="0" destOrd="0" presId="urn:microsoft.com/office/officeart/2005/8/layout/process2"/>
    <dgm:cxn modelId="{B27FD04A-995E-4C79-BC59-43D89D4565EB}" type="presOf" srcId="{895349D8-D7DF-48E8-9A24-38FB10A0804B}" destId="{EF5E2A59-5356-45B6-BC28-4E20223A3606}" srcOrd="1" destOrd="0" presId="urn:microsoft.com/office/officeart/2005/8/layout/process2"/>
    <dgm:cxn modelId="{010F0A60-F549-4917-8CD8-AE35F1942145}" type="presOf" srcId="{E19F1614-32EA-410A-A0A0-41938D4BE435}" destId="{2D333AE9-8B92-4AC8-8D75-025D81B4B29F}" srcOrd="0" destOrd="0" presId="urn:microsoft.com/office/officeart/2005/8/layout/process2"/>
    <dgm:cxn modelId="{13C1F310-68CA-4421-9873-CACC6E340311}" type="presOf" srcId="{04F1EC52-8B4F-46CE-909F-40420F977804}" destId="{F29AEDA4-B6A7-4C99-8E3C-7894D78A86C4}" srcOrd="0" destOrd="0" presId="urn:microsoft.com/office/officeart/2005/8/layout/process2"/>
    <dgm:cxn modelId="{9D78EB68-16B8-4C4B-B036-C82DF09E01F3}" srcId="{E19F1614-32EA-410A-A0A0-41938D4BE435}" destId="{9B41E951-F32E-4E44-8E12-8C87D0D03AF9}" srcOrd="3" destOrd="0" parTransId="{544EBE4D-74D8-411D-B230-595C81BA321C}" sibTransId="{6087EA79-A038-460D-A5A5-912BCB469A5D}"/>
    <dgm:cxn modelId="{B913EAD5-5D03-4963-B049-1D5C4BEDD37A}" type="presOf" srcId="{DFB5CF04-4207-4C63-AAFE-023245E5DC94}" destId="{07A3B112-D3BB-46F0-B663-14A5CAC93BA1}" srcOrd="0" destOrd="0" presId="urn:microsoft.com/office/officeart/2005/8/layout/process2"/>
    <dgm:cxn modelId="{A485A508-DE4D-45CE-B460-46672182C475}" srcId="{E19F1614-32EA-410A-A0A0-41938D4BE435}" destId="{5B3163E6-51EA-44AB-8116-C64BCB719491}" srcOrd="4" destOrd="0" parTransId="{969E65BF-0045-49C5-B273-5701B79F952C}" sibTransId="{FF9DA6B7-51B2-419C-A02D-23C13F789692}"/>
    <dgm:cxn modelId="{E2A22566-33A4-4DB1-A5D0-3437AFAE58D4}" type="presOf" srcId="{FF9DA6B7-51B2-419C-A02D-23C13F789692}" destId="{F480ED1F-A060-4D72-9E68-C388EB3D6EF4}" srcOrd="0" destOrd="0" presId="urn:microsoft.com/office/officeart/2005/8/layout/process2"/>
    <dgm:cxn modelId="{79D470FF-5052-4379-8ACE-ADE0956C0F40}" srcId="{E19F1614-32EA-410A-A0A0-41938D4BE435}" destId="{17B82142-2D12-4850-9CDC-9D056F003BA8}" srcOrd="2" destOrd="0" parTransId="{F9AFD9A4-C13F-44D3-9E5B-1CF53C73639A}" sibTransId="{895349D8-D7DF-48E8-9A24-38FB10A0804B}"/>
    <dgm:cxn modelId="{56F62653-A2F7-443C-A6CC-B2DDCBEA7F30}" srcId="{E19F1614-32EA-410A-A0A0-41938D4BE435}" destId="{DDDCD1AB-A238-45E0-8217-CB6228CD260E}" srcOrd="5" destOrd="0" parTransId="{01090BD6-0508-4B6A-8F2A-480D11C441B1}" sibTransId="{F160990E-5F0E-4FF6-8F31-D228F290887B}"/>
    <dgm:cxn modelId="{38539BEF-CB57-42B1-86C9-AADE812754A7}" type="presOf" srcId="{17B82142-2D12-4850-9CDC-9D056F003BA8}" destId="{AC6919C9-C394-4621-AE23-C20BFF28D76A}" srcOrd="0" destOrd="0" presId="urn:microsoft.com/office/officeart/2005/8/layout/process2"/>
    <dgm:cxn modelId="{21EB5582-7B82-474C-B83E-73D6B6ECC71C}" srcId="{E19F1614-32EA-410A-A0A0-41938D4BE435}" destId="{DFB5CF04-4207-4C63-AAFE-023245E5DC94}" srcOrd="1" destOrd="0" parTransId="{951EE6EA-9A24-4AFC-A39C-9CCD598705A8}" sibTransId="{04F1EC52-8B4F-46CE-909F-40420F977804}"/>
    <dgm:cxn modelId="{0B79A8BC-90F2-4707-934B-0C3CE2DB792C}" type="presOf" srcId="{FCF6B964-F9BA-4567-ACDD-2051166ACE91}" destId="{EF558C23-FD66-4687-835C-50A6D3883DB3}" srcOrd="0" destOrd="0" presId="urn:microsoft.com/office/officeart/2005/8/layout/process2"/>
    <dgm:cxn modelId="{A92B98B8-6B31-4176-9189-C3AB074060A9}" type="presParOf" srcId="{2D333AE9-8B92-4AC8-8D75-025D81B4B29F}" destId="{2E77BF0A-7D97-42BC-8D42-18D54D6E9E9F}" srcOrd="0" destOrd="0" presId="urn:microsoft.com/office/officeart/2005/8/layout/process2"/>
    <dgm:cxn modelId="{9FB13430-1486-4084-A9C3-F59D6548C21A}" type="presParOf" srcId="{2D333AE9-8B92-4AC8-8D75-025D81B4B29F}" destId="{EF558C23-FD66-4687-835C-50A6D3883DB3}" srcOrd="1" destOrd="0" presId="urn:microsoft.com/office/officeart/2005/8/layout/process2"/>
    <dgm:cxn modelId="{71C242F1-2AE9-4A6F-BDBC-427E52861EBF}" type="presParOf" srcId="{EF558C23-FD66-4687-835C-50A6D3883DB3}" destId="{CF096038-326D-4489-89F7-49DBC7D3A5E9}" srcOrd="0" destOrd="0" presId="urn:microsoft.com/office/officeart/2005/8/layout/process2"/>
    <dgm:cxn modelId="{7D8B1A11-952B-41A5-94E5-BC1C5F87AE3D}" type="presParOf" srcId="{2D333AE9-8B92-4AC8-8D75-025D81B4B29F}" destId="{07A3B112-D3BB-46F0-B663-14A5CAC93BA1}" srcOrd="2" destOrd="0" presId="urn:microsoft.com/office/officeart/2005/8/layout/process2"/>
    <dgm:cxn modelId="{412F8FCD-EAAF-4666-B755-829080973ED0}" type="presParOf" srcId="{2D333AE9-8B92-4AC8-8D75-025D81B4B29F}" destId="{F29AEDA4-B6A7-4C99-8E3C-7894D78A86C4}" srcOrd="3" destOrd="0" presId="urn:microsoft.com/office/officeart/2005/8/layout/process2"/>
    <dgm:cxn modelId="{C6EF5162-8A87-4985-9BA7-BB0226C573DB}" type="presParOf" srcId="{F29AEDA4-B6A7-4C99-8E3C-7894D78A86C4}" destId="{EE0A8009-7B99-4EA7-9A46-C19FD9656D2C}" srcOrd="0" destOrd="0" presId="urn:microsoft.com/office/officeart/2005/8/layout/process2"/>
    <dgm:cxn modelId="{05E35F8D-44F5-4C4B-A122-D4337EEBA28C}" type="presParOf" srcId="{2D333AE9-8B92-4AC8-8D75-025D81B4B29F}" destId="{AC6919C9-C394-4621-AE23-C20BFF28D76A}" srcOrd="4" destOrd="0" presId="urn:microsoft.com/office/officeart/2005/8/layout/process2"/>
    <dgm:cxn modelId="{91A17A13-4CEA-4D1B-AB70-030496114090}" type="presParOf" srcId="{2D333AE9-8B92-4AC8-8D75-025D81B4B29F}" destId="{8DD7B5CD-BCF2-4949-8885-908D46D0AD43}" srcOrd="5" destOrd="0" presId="urn:microsoft.com/office/officeart/2005/8/layout/process2"/>
    <dgm:cxn modelId="{6B39DA37-5404-4068-A65B-74120D6070C1}" type="presParOf" srcId="{8DD7B5CD-BCF2-4949-8885-908D46D0AD43}" destId="{EF5E2A59-5356-45B6-BC28-4E20223A3606}" srcOrd="0" destOrd="0" presId="urn:microsoft.com/office/officeart/2005/8/layout/process2"/>
    <dgm:cxn modelId="{268F0C24-5E3C-42E2-A43E-0683155DD9CE}" type="presParOf" srcId="{2D333AE9-8B92-4AC8-8D75-025D81B4B29F}" destId="{5DF368D0-56D7-4BB1-8532-D3DE057FFD45}" srcOrd="6" destOrd="0" presId="urn:microsoft.com/office/officeart/2005/8/layout/process2"/>
    <dgm:cxn modelId="{B674DE09-679E-4BCC-84C4-39CFBD314EC5}" type="presParOf" srcId="{2D333AE9-8B92-4AC8-8D75-025D81B4B29F}" destId="{59E195CF-DAC0-4EB0-BCB3-EF35E47FEBE4}" srcOrd="7" destOrd="0" presId="urn:microsoft.com/office/officeart/2005/8/layout/process2"/>
    <dgm:cxn modelId="{D18B2762-2E4D-4E02-9B47-D78793A81769}" type="presParOf" srcId="{59E195CF-DAC0-4EB0-BCB3-EF35E47FEBE4}" destId="{7AA8523B-49D4-4964-BECF-050E5E767229}" srcOrd="0" destOrd="0" presId="urn:microsoft.com/office/officeart/2005/8/layout/process2"/>
    <dgm:cxn modelId="{828D4934-0010-41AA-AA50-38FF5878645F}" type="presParOf" srcId="{2D333AE9-8B92-4AC8-8D75-025D81B4B29F}" destId="{FA187021-8E3E-4F5E-8245-7AE9C68EE35C}" srcOrd="8" destOrd="0" presId="urn:microsoft.com/office/officeart/2005/8/layout/process2"/>
    <dgm:cxn modelId="{3007A9FD-AC42-4474-BB21-CD26E9029557}" type="presParOf" srcId="{2D333AE9-8B92-4AC8-8D75-025D81B4B29F}" destId="{F480ED1F-A060-4D72-9E68-C388EB3D6EF4}" srcOrd="9" destOrd="0" presId="urn:microsoft.com/office/officeart/2005/8/layout/process2"/>
    <dgm:cxn modelId="{E94FCC05-4A64-49E4-AD6A-347E7AE1D825}" type="presParOf" srcId="{F480ED1F-A060-4D72-9E68-C388EB3D6EF4}" destId="{A4355163-2E26-4FEE-9573-8D3853765862}" srcOrd="0" destOrd="0" presId="urn:microsoft.com/office/officeart/2005/8/layout/process2"/>
    <dgm:cxn modelId="{E5BE1434-7B55-40E1-A75A-F562B2176D6B}" type="presParOf" srcId="{2D333AE9-8B92-4AC8-8D75-025D81B4B29F}" destId="{D73D120C-B353-478B-99B9-FA97905BD373}" srcOrd="10" destOrd="0" presId="urn:microsoft.com/office/officeart/2005/8/layout/process2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19F1614-32EA-410A-A0A0-41938D4BE435}" type="doc">
      <dgm:prSet loTypeId="urn:microsoft.com/office/officeart/2005/8/layout/process2" loCatId="process" qsTypeId="urn:microsoft.com/office/officeart/2005/8/quickstyle/3d3" qsCatId="3D" csTypeId="urn:microsoft.com/office/officeart/2005/8/colors/accent1_2" csCatId="accent1" phldr="1"/>
      <dgm:spPr/>
    </dgm:pt>
    <dgm:pt modelId="{68881D36-D6EA-4F81-A977-8A875C50C41F}">
      <dgm:prSet phldrT="[Text]"/>
      <dgm:spPr/>
      <dgm:t>
        <a:bodyPr/>
        <a:lstStyle/>
        <a:p>
          <a:r>
            <a:rPr lang="en-US" dirty="0" smtClean="0"/>
            <a:t>Project goal</a:t>
          </a:r>
          <a:endParaRPr lang="en-US" dirty="0"/>
        </a:p>
      </dgm:t>
    </dgm:pt>
    <dgm:pt modelId="{C0CDD087-4E45-4CCD-8CF8-06FB8C9FDE28}" type="parTrans" cxnId="{A7FE0329-C702-4518-94A7-8425803528AE}">
      <dgm:prSet/>
      <dgm:spPr/>
      <dgm:t>
        <a:bodyPr/>
        <a:lstStyle/>
        <a:p>
          <a:endParaRPr lang="en-US"/>
        </a:p>
      </dgm:t>
    </dgm:pt>
    <dgm:pt modelId="{FCF6B964-F9BA-4567-ACDD-2051166ACE91}" type="sibTrans" cxnId="{A7FE0329-C702-4518-94A7-8425803528AE}">
      <dgm:prSet/>
      <dgm:spPr/>
      <dgm:t>
        <a:bodyPr/>
        <a:lstStyle/>
        <a:p>
          <a:endParaRPr lang="en-US"/>
        </a:p>
      </dgm:t>
    </dgm:pt>
    <dgm:pt modelId="{DFB5CF04-4207-4C63-AAFE-023245E5DC94}">
      <dgm:prSet phldrT="[Text]"/>
      <dgm:spPr/>
      <dgm:t>
        <a:bodyPr/>
        <a:lstStyle/>
        <a:p>
          <a:r>
            <a:rPr lang="en-US" dirty="0" smtClean="0"/>
            <a:t>System Design</a:t>
          </a:r>
          <a:endParaRPr lang="en-US" dirty="0"/>
        </a:p>
      </dgm:t>
    </dgm:pt>
    <dgm:pt modelId="{951EE6EA-9A24-4AFC-A39C-9CCD598705A8}" type="parTrans" cxnId="{21EB5582-7B82-474C-B83E-73D6B6ECC71C}">
      <dgm:prSet/>
      <dgm:spPr/>
      <dgm:t>
        <a:bodyPr/>
        <a:lstStyle/>
        <a:p>
          <a:endParaRPr lang="en-US"/>
        </a:p>
      </dgm:t>
    </dgm:pt>
    <dgm:pt modelId="{04F1EC52-8B4F-46CE-909F-40420F977804}" type="sibTrans" cxnId="{21EB5582-7B82-474C-B83E-73D6B6ECC71C}">
      <dgm:prSet/>
      <dgm:spPr/>
      <dgm:t>
        <a:bodyPr/>
        <a:lstStyle/>
        <a:p>
          <a:endParaRPr lang="en-US"/>
        </a:p>
      </dgm:t>
    </dgm:pt>
    <dgm:pt modelId="{17B82142-2D12-4850-9CDC-9D056F003BA8}">
      <dgm:prSet phldrT="[Text]"/>
      <dgm:spPr/>
      <dgm:t>
        <a:bodyPr/>
        <a:lstStyle/>
        <a:p>
          <a:r>
            <a:rPr lang="en-US" dirty="0" smtClean="0"/>
            <a:t>Coprocessor Design</a:t>
          </a:r>
          <a:endParaRPr lang="en-US" dirty="0"/>
        </a:p>
      </dgm:t>
    </dgm:pt>
    <dgm:pt modelId="{F9AFD9A4-C13F-44D3-9E5B-1CF53C73639A}" type="parTrans" cxnId="{79D470FF-5052-4379-8ACE-ADE0956C0F40}">
      <dgm:prSet/>
      <dgm:spPr/>
      <dgm:t>
        <a:bodyPr/>
        <a:lstStyle/>
        <a:p>
          <a:endParaRPr lang="en-US"/>
        </a:p>
      </dgm:t>
    </dgm:pt>
    <dgm:pt modelId="{895349D8-D7DF-48E8-9A24-38FB10A0804B}" type="sibTrans" cxnId="{79D470FF-5052-4379-8ACE-ADE0956C0F40}">
      <dgm:prSet/>
      <dgm:spPr/>
      <dgm:t>
        <a:bodyPr/>
        <a:lstStyle/>
        <a:p>
          <a:endParaRPr lang="en-US"/>
        </a:p>
      </dgm:t>
    </dgm:pt>
    <dgm:pt modelId="{9B41E951-F32E-4E44-8E12-8C87D0D03AF9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544EBE4D-74D8-411D-B230-595C81BA321C}" type="parTrans" cxnId="{9D78EB68-16B8-4C4B-B036-C82DF09E01F3}">
      <dgm:prSet/>
      <dgm:spPr/>
      <dgm:t>
        <a:bodyPr/>
        <a:lstStyle/>
        <a:p>
          <a:endParaRPr lang="en-US"/>
        </a:p>
      </dgm:t>
    </dgm:pt>
    <dgm:pt modelId="{6087EA79-A038-460D-A5A5-912BCB469A5D}" type="sibTrans" cxnId="{9D78EB68-16B8-4C4B-B036-C82DF09E01F3}">
      <dgm:prSet/>
      <dgm:spPr/>
      <dgm:t>
        <a:bodyPr/>
        <a:lstStyle/>
        <a:p>
          <a:endParaRPr lang="en-US"/>
        </a:p>
      </dgm:t>
    </dgm:pt>
    <dgm:pt modelId="{5B3163E6-51EA-44AB-8116-C64BCB719491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969E65BF-0045-49C5-B273-5701B79F952C}" type="parTrans" cxnId="{A485A508-DE4D-45CE-B460-46672182C475}">
      <dgm:prSet/>
      <dgm:spPr/>
      <dgm:t>
        <a:bodyPr/>
        <a:lstStyle/>
        <a:p>
          <a:endParaRPr lang="en-US"/>
        </a:p>
      </dgm:t>
    </dgm:pt>
    <dgm:pt modelId="{FF9DA6B7-51B2-419C-A02D-23C13F789692}" type="sibTrans" cxnId="{A485A508-DE4D-45CE-B460-46672182C475}">
      <dgm:prSet/>
      <dgm:spPr/>
      <dgm:t>
        <a:bodyPr/>
        <a:lstStyle/>
        <a:p>
          <a:endParaRPr lang="en-US"/>
        </a:p>
      </dgm:t>
    </dgm:pt>
    <dgm:pt modelId="{DDDCD1AB-A238-45E0-8217-CB6228CD260E}">
      <dgm:prSet phldrT="[Text]"/>
      <dgm:spPr/>
      <dgm:t>
        <a:bodyPr/>
        <a:lstStyle/>
        <a:p>
          <a:r>
            <a:rPr lang="en-US" dirty="0" smtClean="0"/>
            <a:t>Conclusions</a:t>
          </a:r>
          <a:endParaRPr lang="en-US" dirty="0"/>
        </a:p>
      </dgm:t>
    </dgm:pt>
    <dgm:pt modelId="{01090BD6-0508-4B6A-8F2A-480D11C441B1}" type="parTrans" cxnId="{56F62653-A2F7-443C-A6CC-B2DDCBEA7F30}">
      <dgm:prSet/>
      <dgm:spPr/>
      <dgm:t>
        <a:bodyPr/>
        <a:lstStyle/>
        <a:p>
          <a:endParaRPr lang="en-US"/>
        </a:p>
      </dgm:t>
    </dgm:pt>
    <dgm:pt modelId="{F160990E-5F0E-4FF6-8F31-D228F290887B}" type="sibTrans" cxnId="{56F62653-A2F7-443C-A6CC-B2DDCBEA7F30}">
      <dgm:prSet/>
      <dgm:spPr/>
      <dgm:t>
        <a:bodyPr/>
        <a:lstStyle/>
        <a:p>
          <a:endParaRPr lang="en-US"/>
        </a:p>
      </dgm:t>
    </dgm:pt>
    <dgm:pt modelId="{2D333AE9-8B92-4AC8-8D75-025D81B4B29F}" type="pres">
      <dgm:prSet presAssocID="{E19F1614-32EA-410A-A0A0-41938D4BE435}" presName="linearFlow" presStyleCnt="0">
        <dgm:presLayoutVars>
          <dgm:resizeHandles val="exact"/>
        </dgm:presLayoutVars>
      </dgm:prSet>
      <dgm:spPr/>
    </dgm:pt>
    <dgm:pt modelId="{2E77BF0A-7D97-42BC-8D42-18D54D6E9E9F}" type="pres">
      <dgm:prSet presAssocID="{68881D36-D6EA-4F81-A977-8A875C50C41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58C23-FD66-4687-835C-50A6D3883DB3}" type="pres">
      <dgm:prSet presAssocID="{FCF6B964-F9BA-4567-ACDD-2051166ACE91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F096038-326D-4489-89F7-49DBC7D3A5E9}" type="pres">
      <dgm:prSet presAssocID="{FCF6B964-F9BA-4567-ACDD-2051166ACE9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07A3B112-D3BB-46F0-B663-14A5CAC93BA1}" type="pres">
      <dgm:prSet presAssocID="{DFB5CF04-4207-4C63-AAFE-023245E5DC9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AEDA4-B6A7-4C99-8E3C-7894D78A86C4}" type="pres">
      <dgm:prSet presAssocID="{04F1EC52-8B4F-46CE-909F-40420F977804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E0A8009-7B99-4EA7-9A46-C19FD9656D2C}" type="pres">
      <dgm:prSet presAssocID="{04F1EC52-8B4F-46CE-909F-40420F977804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AC6919C9-C394-4621-AE23-C20BFF28D76A}" type="pres">
      <dgm:prSet presAssocID="{17B82142-2D12-4850-9CDC-9D056F003BA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7B5CD-BCF2-4949-8885-908D46D0AD43}" type="pres">
      <dgm:prSet presAssocID="{895349D8-D7DF-48E8-9A24-38FB10A0804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F5E2A59-5356-45B6-BC28-4E20223A3606}" type="pres">
      <dgm:prSet presAssocID="{895349D8-D7DF-48E8-9A24-38FB10A0804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5DF368D0-56D7-4BB1-8532-D3DE057FFD45}" type="pres">
      <dgm:prSet presAssocID="{9B41E951-F32E-4E44-8E12-8C87D0D03AF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195CF-DAC0-4EB0-BCB3-EF35E47FEBE4}" type="pres">
      <dgm:prSet presAssocID="{6087EA79-A038-460D-A5A5-912BCB469A5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AA8523B-49D4-4964-BECF-050E5E767229}" type="pres">
      <dgm:prSet presAssocID="{6087EA79-A038-460D-A5A5-912BCB469A5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FA187021-8E3E-4F5E-8245-7AE9C68EE35C}" type="pres">
      <dgm:prSet presAssocID="{5B3163E6-51EA-44AB-8116-C64BCB71949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0ED1F-A060-4D72-9E68-C388EB3D6EF4}" type="pres">
      <dgm:prSet presAssocID="{FF9DA6B7-51B2-419C-A02D-23C13F789692}" presName="sibTrans" presStyleLbl="sibTrans2D1" presStyleIdx="4" presStyleCnt="5"/>
      <dgm:spPr/>
      <dgm:t>
        <a:bodyPr/>
        <a:lstStyle/>
        <a:p>
          <a:endParaRPr lang="en-US"/>
        </a:p>
      </dgm:t>
    </dgm:pt>
    <dgm:pt modelId="{A4355163-2E26-4FEE-9573-8D3853765862}" type="pres">
      <dgm:prSet presAssocID="{FF9DA6B7-51B2-419C-A02D-23C13F789692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73D120C-B353-478B-99B9-FA97905BD373}" type="pres">
      <dgm:prSet presAssocID="{DDDCD1AB-A238-45E0-8217-CB6228CD260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A4DD06-6F4D-4051-BE20-BCF5ABFDB20F}" type="presOf" srcId="{DDDCD1AB-A238-45E0-8217-CB6228CD260E}" destId="{D73D120C-B353-478B-99B9-FA97905BD373}" srcOrd="0" destOrd="0" presId="urn:microsoft.com/office/officeart/2005/8/layout/process2"/>
    <dgm:cxn modelId="{9A4E26B6-7DF3-498D-BA3A-749BA3E9F3AF}" type="presOf" srcId="{17B82142-2D12-4850-9CDC-9D056F003BA8}" destId="{AC6919C9-C394-4621-AE23-C20BFF28D76A}" srcOrd="0" destOrd="0" presId="urn:microsoft.com/office/officeart/2005/8/layout/process2"/>
    <dgm:cxn modelId="{7207F001-E4B3-429C-AF56-F8DF10C6B81D}" type="presOf" srcId="{E19F1614-32EA-410A-A0A0-41938D4BE435}" destId="{2D333AE9-8B92-4AC8-8D75-025D81B4B29F}" srcOrd="0" destOrd="0" presId="urn:microsoft.com/office/officeart/2005/8/layout/process2"/>
    <dgm:cxn modelId="{456D9555-0DF9-466C-BF78-981E25725DBE}" type="presOf" srcId="{FCF6B964-F9BA-4567-ACDD-2051166ACE91}" destId="{CF096038-326D-4489-89F7-49DBC7D3A5E9}" srcOrd="1" destOrd="0" presId="urn:microsoft.com/office/officeart/2005/8/layout/process2"/>
    <dgm:cxn modelId="{DB59A966-D3AA-4959-8B87-CB105F8E004C}" type="presOf" srcId="{5B3163E6-51EA-44AB-8116-C64BCB719491}" destId="{FA187021-8E3E-4F5E-8245-7AE9C68EE35C}" srcOrd="0" destOrd="0" presId="urn:microsoft.com/office/officeart/2005/8/layout/process2"/>
    <dgm:cxn modelId="{B62B0D84-4502-4F66-A0F1-D9AAAB191BA6}" type="presOf" srcId="{6087EA79-A038-460D-A5A5-912BCB469A5D}" destId="{7AA8523B-49D4-4964-BECF-050E5E767229}" srcOrd="1" destOrd="0" presId="urn:microsoft.com/office/officeart/2005/8/layout/process2"/>
    <dgm:cxn modelId="{20175769-6426-40DE-9D73-63A9B89E29A6}" type="presOf" srcId="{04F1EC52-8B4F-46CE-909F-40420F977804}" destId="{EE0A8009-7B99-4EA7-9A46-C19FD9656D2C}" srcOrd="1" destOrd="0" presId="urn:microsoft.com/office/officeart/2005/8/layout/process2"/>
    <dgm:cxn modelId="{A7FE0329-C702-4518-94A7-8425803528AE}" srcId="{E19F1614-32EA-410A-A0A0-41938D4BE435}" destId="{68881D36-D6EA-4F81-A977-8A875C50C41F}" srcOrd="0" destOrd="0" parTransId="{C0CDD087-4E45-4CCD-8CF8-06FB8C9FDE28}" sibTransId="{FCF6B964-F9BA-4567-ACDD-2051166ACE91}"/>
    <dgm:cxn modelId="{001BF313-52EC-42AE-B890-650D42A2A299}" type="presOf" srcId="{FF9DA6B7-51B2-419C-A02D-23C13F789692}" destId="{A4355163-2E26-4FEE-9573-8D3853765862}" srcOrd="1" destOrd="0" presId="urn:microsoft.com/office/officeart/2005/8/layout/process2"/>
    <dgm:cxn modelId="{DC6B6F45-D8F9-4E9A-ABED-A459CBC5076C}" type="presOf" srcId="{895349D8-D7DF-48E8-9A24-38FB10A0804B}" destId="{8DD7B5CD-BCF2-4949-8885-908D46D0AD43}" srcOrd="0" destOrd="0" presId="urn:microsoft.com/office/officeart/2005/8/layout/process2"/>
    <dgm:cxn modelId="{9069E3A3-A9A7-4644-8579-ADC5F9EB53B7}" type="presOf" srcId="{9B41E951-F32E-4E44-8E12-8C87D0D03AF9}" destId="{5DF368D0-56D7-4BB1-8532-D3DE057FFD45}" srcOrd="0" destOrd="0" presId="urn:microsoft.com/office/officeart/2005/8/layout/process2"/>
    <dgm:cxn modelId="{EB79B2E2-FF60-499B-A04A-59DBA93E449D}" type="presOf" srcId="{DFB5CF04-4207-4C63-AAFE-023245E5DC94}" destId="{07A3B112-D3BB-46F0-B663-14A5CAC93BA1}" srcOrd="0" destOrd="0" presId="urn:microsoft.com/office/officeart/2005/8/layout/process2"/>
    <dgm:cxn modelId="{FE0C21B1-6F6B-4EB7-8921-56804ADAEB9E}" type="presOf" srcId="{04F1EC52-8B4F-46CE-909F-40420F977804}" destId="{F29AEDA4-B6A7-4C99-8E3C-7894D78A86C4}" srcOrd="0" destOrd="0" presId="urn:microsoft.com/office/officeart/2005/8/layout/process2"/>
    <dgm:cxn modelId="{9D78EB68-16B8-4C4B-B036-C82DF09E01F3}" srcId="{E19F1614-32EA-410A-A0A0-41938D4BE435}" destId="{9B41E951-F32E-4E44-8E12-8C87D0D03AF9}" srcOrd="3" destOrd="0" parTransId="{544EBE4D-74D8-411D-B230-595C81BA321C}" sibTransId="{6087EA79-A038-460D-A5A5-912BCB469A5D}"/>
    <dgm:cxn modelId="{D2F688C1-3064-4892-8C4E-65EF6CCC7683}" type="presOf" srcId="{FF9DA6B7-51B2-419C-A02D-23C13F789692}" destId="{F480ED1F-A060-4D72-9E68-C388EB3D6EF4}" srcOrd="0" destOrd="0" presId="urn:microsoft.com/office/officeart/2005/8/layout/process2"/>
    <dgm:cxn modelId="{C1022D96-E68A-45A6-9652-EB3B3E1306A6}" type="presOf" srcId="{895349D8-D7DF-48E8-9A24-38FB10A0804B}" destId="{EF5E2A59-5356-45B6-BC28-4E20223A3606}" srcOrd="1" destOrd="0" presId="urn:microsoft.com/office/officeart/2005/8/layout/process2"/>
    <dgm:cxn modelId="{79D470FF-5052-4379-8ACE-ADE0956C0F40}" srcId="{E19F1614-32EA-410A-A0A0-41938D4BE435}" destId="{17B82142-2D12-4850-9CDC-9D056F003BA8}" srcOrd="2" destOrd="0" parTransId="{F9AFD9A4-C13F-44D3-9E5B-1CF53C73639A}" sibTransId="{895349D8-D7DF-48E8-9A24-38FB10A0804B}"/>
    <dgm:cxn modelId="{A485A508-DE4D-45CE-B460-46672182C475}" srcId="{E19F1614-32EA-410A-A0A0-41938D4BE435}" destId="{5B3163E6-51EA-44AB-8116-C64BCB719491}" srcOrd="4" destOrd="0" parTransId="{969E65BF-0045-49C5-B273-5701B79F952C}" sibTransId="{FF9DA6B7-51B2-419C-A02D-23C13F789692}"/>
    <dgm:cxn modelId="{56F62653-A2F7-443C-A6CC-B2DDCBEA7F30}" srcId="{E19F1614-32EA-410A-A0A0-41938D4BE435}" destId="{DDDCD1AB-A238-45E0-8217-CB6228CD260E}" srcOrd="5" destOrd="0" parTransId="{01090BD6-0508-4B6A-8F2A-480D11C441B1}" sibTransId="{F160990E-5F0E-4FF6-8F31-D228F290887B}"/>
    <dgm:cxn modelId="{36E30A70-A07A-43BE-96ED-A3EF716E3B6B}" type="presOf" srcId="{68881D36-D6EA-4F81-A977-8A875C50C41F}" destId="{2E77BF0A-7D97-42BC-8D42-18D54D6E9E9F}" srcOrd="0" destOrd="0" presId="urn:microsoft.com/office/officeart/2005/8/layout/process2"/>
    <dgm:cxn modelId="{21EB5582-7B82-474C-B83E-73D6B6ECC71C}" srcId="{E19F1614-32EA-410A-A0A0-41938D4BE435}" destId="{DFB5CF04-4207-4C63-AAFE-023245E5DC94}" srcOrd="1" destOrd="0" parTransId="{951EE6EA-9A24-4AFC-A39C-9CCD598705A8}" sibTransId="{04F1EC52-8B4F-46CE-909F-40420F977804}"/>
    <dgm:cxn modelId="{F44EF3FF-81BF-4E4C-B73D-8CF22D2CBEC6}" type="presOf" srcId="{FCF6B964-F9BA-4567-ACDD-2051166ACE91}" destId="{EF558C23-FD66-4687-835C-50A6D3883DB3}" srcOrd="0" destOrd="0" presId="urn:microsoft.com/office/officeart/2005/8/layout/process2"/>
    <dgm:cxn modelId="{AC67ED9D-2A0A-406B-817F-71DCCDD930F4}" type="presOf" srcId="{6087EA79-A038-460D-A5A5-912BCB469A5D}" destId="{59E195CF-DAC0-4EB0-BCB3-EF35E47FEBE4}" srcOrd="0" destOrd="0" presId="urn:microsoft.com/office/officeart/2005/8/layout/process2"/>
    <dgm:cxn modelId="{5629BBB2-6AB0-483B-B85A-4E73CD43FDA2}" type="presParOf" srcId="{2D333AE9-8B92-4AC8-8D75-025D81B4B29F}" destId="{2E77BF0A-7D97-42BC-8D42-18D54D6E9E9F}" srcOrd="0" destOrd="0" presId="urn:microsoft.com/office/officeart/2005/8/layout/process2"/>
    <dgm:cxn modelId="{F1879745-D148-4CAE-A61A-695FB5664F52}" type="presParOf" srcId="{2D333AE9-8B92-4AC8-8D75-025D81B4B29F}" destId="{EF558C23-FD66-4687-835C-50A6D3883DB3}" srcOrd="1" destOrd="0" presId="urn:microsoft.com/office/officeart/2005/8/layout/process2"/>
    <dgm:cxn modelId="{4279DA39-A0FC-414F-923F-DE3F53F4F58B}" type="presParOf" srcId="{EF558C23-FD66-4687-835C-50A6D3883DB3}" destId="{CF096038-326D-4489-89F7-49DBC7D3A5E9}" srcOrd="0" destOrd="0" presId="urn:microsoft.com/office/officeart/2005/8/layout/process2"/>
    <dgm:cxn modelId="{7ADB5CA9-875A-4711-8533-928743BC532E}" type="presParOf" srcId="{2D333AE9-8B92-4AC8-8D75-025D81B4B29F}" destId="{07A3B112-D3BB-46F0-B663-14A5CAC93BA1}" srcOrd="2" destOrd="0" presId="urn:microsoft.com/office/officeart/2005/8/layout/process2"/>
    <dgm:cxn modelId="{AF76C04E-2929-4B63-84F3-40B3A1D99B55}" type="presParOf" srcId="{2D333AE9-8B92-4AC8-8D75-025D81B4B29F}" destId="{F29AEDA4-B6A7-4C99-8E3C-7894D78A86C4}" srcOrd="3" destOrd="0" presId="urn:microsoft.com/office/officeart/2005/8/layout/process2"/>
    <dgm:cxn modelId="{FDE15942-E0EA-4D58-9E6F-53918C13C804}" type="presParOf" srcId="{F29AEDA4-B6A7-4C99-8E3C-7894D78A86C4}" destId="{EE0A8009-7B99-4EA7-9A46-C19FD9656D2C}" srcOrd="0" destOrd="0" presId="urn:microsoft.com/office/officeart/2005/8/layout/process2"/>
    <dgm:cxn modelId="{88516C82-03EA-4F12-BBD4-B0107BC4F9D4}" type="presParOf" srcId="{2D333AE9-8B92-4AC8-8D75-025D81B4B29F}" destId="{AC6919C9-C394-4621-AE23-C20BFF28D76A}" srcOrd="4" destOrd="0" presId="urn:microsoft.com/office/officeart/2005/8/layout/process2"/>
    <dgm:cxn modelId="{712256C7-3523-4510-A706-AB00DBDF39E5}" type="presParOf" srcId="{2D333AE9-8B92-4AC8-8D75-025D81B4B29F}" destId="{8DD7B5CD-BCF2-4949-8885-908D46D0AD43}" srcOrd="5" destOrd="0" presId="urn:microsoft.com/office/officeart/2005/8/layout/process2"/>
    <dgm:cxn modelId="{B75FC642-DC59-4784-9C2D-CFBCE1FC7A6E}" type="presParOf" srcId="{8DD7B5CD-BCF2-4949-8885-908D46D0AD43}" destId="{EF5E2A59-5356-45B6-BC28-4E20223A3606}" srcOrd="0" destOrd="0" presId="urn:microsoft.com/office/officeart/2005/8/layout/process2"/>
    <dgm:cxn modelId="{41B6CB1B-DDEC-44B7-AA6F-41942C9D70EC}" type="presParOf" srcId="{2D333AE9-8B92-4AC8-8D75-025D81B4B29F}" destId="{5DF368D0-56D7-4BB1-8532-D3DE057FFD45}" srcOrd="6" destOrd="0" presId="urn:microsoft.com/office/officeart/2005/8/layout/process2"/>
    <dgm:cxn modelId="{4373A061-CECB-4F57-888F-A702DE1AE992}" type="presParOf" srcId="{2D333AE9-8B92-4AC8-8D75-025D81B4B29F}" destId="{59E195CF-DAC0-4EB0-BCB3-EF35E47FEBE4}" srcOrd="7" destOrd="0" presId="urn:microsoft.com/office/officeart/2005/8/layout/process2"/>
    <dgm:cxn modelId="{385B4EAA-7D9D-4D25-BF1F-8A36C28CB21A}" type="presParOf" srcId="{59E195CF-DAC0-4EB0-BCB3-EF35E47FEBE4}" destId="{7AA8523B-49D4-4964-BECF-050E5E767229}" srcOrd="0" destOrd="0" presId="urn:microsoft.com/office/officeart/2005/8/layout/process2"/>
    <dgm:cxn modelId="{A722960B-A2AE-4AFB-9991-41B15A6BDB62}" type="presParOf" srcId="{2D333AE9-8B92-4AC8-8D75-025D81B4B29F}" destId="{FA187021-8E3E-4F5E-8245-7AE9C68EE35C}" srcOrd="8" destOrd="0" presId="urn:microsoft.com/office/officeart/2005/8/layout/process2"/>
    <dgm:cxn modelId="{B01B6408-B6A3-4E0F-9C1F-116317157E56}" type="presParOf" srcId="{2D333AE9-8B92-4AC8-8D75-025D81B4B29F}" destId="{F480ED1F-A060-4D72-9E68-C388EB3D6EF4}" srcOrd="9" destOrd="0" presId="urn:microsoft.com/office/officeart/2005/8/layout/process2"/>
    <dgm:cxn modelId="{D2845350-AE67-43C1-8595-16205B36F8C9}" type="presParOf" srcId="{F480ED1F-A060-4D72-9E68-C388EB3D6EF4}" destId="{A4355163-2E26-4FEE-9573-8D3853765862}" srcOrd="0" destOrd="0" presId="urn:microsoft.com/office/officeart/2005/8/layout/process2"/>
    <dgm:cxn modelId="{9134751A-6BFE-4080-B64C-7BA68665472A}" type="presParOf" srcId="{2D333AE9-8B92-4AC8-8D75-025D81B4B29F}" destId="{D73D120C-B353-478B-99B9-FA97905BD373}" srcOrd="10" destOrd="0" presId="urn:microsoft.com/office/officeart/2005/8/layout/process2"/>
  </dgm:cxnLst>
  <dgm:bg/>
  <dgm:whole/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19F1614-32EA-410A-A0A0-41938D4BE435}" type="doc">
      <dgm:prSet loTypeId="urn:microsoft.com/office/officeart/2005/8/layout/process2" loCatId="process" qsTypeId="urn:microsoft.com/office/officeart/2005/8/quickstyle/3d3" qsCatId="3D" csTypeId="urn:microsoft.com/office/officeart/2005/8/colors/accent1_2" csCatId="accent1" phldr="1"/>
      <dgm:spPr/>
    </dgm:pt>
    <dgm:pt modelId="{68881D36-D6EA-4F81-A977-8A875C50C41F}">
      <dgm:prSet phldrT="[Text]"/>
      <dgm:spPr/>
      <dgm:t>
        <a:bodyPr/>
        <a:lstStyle/>
        <a:p>
          <a:r>
            <a:rPr lang="en-US" dirty="0" smtClean="0"/>
            <a:t>Project goal</a:t>
          </a:r>
          <a:endParaRPr lang="en-US" dirty="0"/>
        </a:p>
      </dgm:t>
    </dgm:pt>
    <dgm:pt modelId="{C0CDD087-4E45-4CCD-8CF8-06FB8C9FDE28}" type="parTrans" cxnId="{A7FE0329-C702-4518-94A7-8425803528AE}">
      <dgm:prSet/>
      <dgm:spPr/>
      <dgm:t>
        <a:bodyPr/>
        <a:lstStyle/>
        <a:p>
          <a:endParaRPr lang="en-US"/>
        </a:p>
      </dgm:t>
    </dgm:pt>
    <dgm:pt modelId="{FCF6B964-F9BA-4567-ACDD-2051166ACE91}" type="sibTrans" cxnId="{A7FE0329-C702-4518-94A7-8425803528AE}">
      <dgm:prSet/>
      <dgm:spPr/>
      <dgm:t>
        <a:bodyPr/>
        <a:lstStyle/>
        <a:p>
          <a:endParaRPr lang="en-US"/>
        </a:p>
      </dgm:t>
    </dgm:pt>
    <dgm:pt modelId="{DFB5CF04-4207-4C63-AAFE-023245E5DC94}">
      <dgm:prSet phldrT="[Text]"/>
      <dgm:spPr/>
      <dgm:t>
        <a:bodyPr/>
        <a:lstStyle/>
        <a:p>
          <a:r>
            <a:rPr lang="en-US" dirty="0" smtClean="0"/>
            <a:t>System Design</a:t>
          </a:r>
          <a:endParaRPr lang="en-US" dirty="0"/>
        </a:p>
      </dgm:t>
    </dgm:pt>
    <dgm:pt modelId="{951EE6EA-9A24-4AFC-A39C-9CCD598705A8}" type="parTrans" cxnId="{21EB5582-7B82-474C-B83E-73D6B6ECC71C}">
      <dgm:prSet/>
      <dgm:spPr/>
      <dgm:t>
        <a:bodyPr/>
        <a:lstStyle/>
        <a:p>
          <a:endParaRPr lang="en-US"/>
        </a:p>
      </dgm:t>
    </dgm:pt>
    <dgm:pt modelId="{04F1EC52-8B4F-46CE-909F-40420F977804}" type="sibTrans" cxnId="{21EB5582-7B82-474C-B83E-73D6B6ECC71C}">
      <dgm:prSet/>
      <dgm:spPr/>
      <dgm:t>
        <a:bodyPr/>
        <a:lstStyle/>
        <a:p>
          <a:endParaRPr lang="en-US"/>
        </a:p>
      </dgm:t>
    </dgm:pt>
    <dgm:pt modelId="{17B82142-2D12-4850-9CDC-9D056F003BA8}">
      <dgm:prSet phldrT="[Text]"/>
      <dgm:spPr/>
      <dgm:t>
        <a:bodyPr/>
        <a:lstStyle/>
        <a:p>
          <a:r>
            <a:rPr lang="en-US" dirty="0" smtClean="0"/>
            <a:t>Coprocessor Design</a:t>
          </a:r>
          <a:endParaRPr lang="en-US" dirty="0"/>
        </a:p>
      </dgm:t>
    </dgm:pt>
    <dgm:pt modelId="{F9AFD9A4-C13F-44D3-9E5B-1CF53C73639A}" type="parTrans" cxnId="{79D470FF-5052-4379-8ACE-ADE0956C0F40}">
      <dgm:prSet/>
      <dgm:spPr/>
      <dgm:t>
        <a:bodyPr/>
        <a:lstStyle/>
        <a:p>
          <a:endParaRPr lang="en-US"/>
        </a:p>
      </dgm:t>
    </dgm:pt>
    <dgm:pt modelId="{895349D8-D7DF-48E8-9A24-38FB10A0804B}" type="sibTrans" cxnId="{79D470FF-5052-4379-8ACE-ADE0956C0F40}">
      <dgm:prSet/>
      <dgm:spPr/>
      <dgm:t>
        <a:bodyPr/>
        <a:lstStyle/>
        <a:p>
          <a:endParaRPr lang="en-US"/>
        </a:p>
      </dgm:t>
    </dgm:pt>
    <dgm:pt modelId="{9B41E951-F32E-4E44-8E12-8C87D0D03AF9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544EBE4D-74D8-411D-B230-595C81BA321C}" type="parTrans" cxnId="{9D78EB68-16B8-4C4B-B036-C82DF09E01F3}">
      <dgm:prSet/>
      <dgm:spPr/>
      <dgm:t>
        <a:bodyPr/>
        <a:lstStyle/>
        <a:p>
          <a:endParaRPr lang="en-US"/>
        </a:p>
      </dgm:t>
    </dgm:pt>
    <dgm:pt modelId="{6087EA79-A038-460D-A5A5-912BCB469A5D}" type="sibTrans" cxnId="{9D78EB68-16B8-4C4B-B036-C82DF09E01F3}">
      <dgm:prSet/>
      <dgm:spPr/>
      <dgm:t>
        <a:bodyPr/>
        <a:lstStyle/>
        <a:p>
          <a:endParaRPr lang="en-US"/>
        </a:p>
      </dgm:t>
    </dgm:pt>
    <dgm:pt modelId="{5B3163E6-51EA-44AB-8116-C64BCB719491}">
      <dgm:prSet phldrT="[Text]"/>
      <dgm:spPr/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969E65BF-0045-49C5-B273-5701B79F952C}" type="parTrans" cxnId="{A485A508-DE4D-45CE-B460-46672182C475}">
      <dgm:prSet/>
      <dgm:spPr/>
      <dgm:t>
        <a:bodyPr/>
        <a:lstStyle/>
        <a:p>
          <a:endParaRPr lang="en-US"/>
        </a:p>
      </dgm:t>
    </dgm:pt>
    <dgm:pt modelId="{FF9DA6B7-51B2-419C-A02D-23C13F789692}" type="sibTrans" cxnId="{A485A508-DE4D-45CE-B460-46672182C475}">
      <dgm:prSet/>
      <dgm:spPr/>
      <dgm:t>
        <a:bodyPr/>
        <a:lstStyle/>
        <a:p>
          <a:endParaRPr lang="en-US"/>
        </a:p>
      </dgm:t>
    </dgm:pt>
    <dgm:pt modelId="{DDDCD1AB-A238-45E0-8217-CB6228CD260E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Conclusions</a:t>
          </a:r>
          <a:endParaRPr lang="en-US" dirty="0"/>
        </a:p>
      </dgm:t>
    </dgm:pt>
    <dgm:pt modelId="{01090BD6-0508-4B6A-8F2A-480D11C441B1}" type="parTrans" cxnId="{56F62653-A2F7-443C-A6CC-B2DDCBEA7F30}">
      <dgm:prSet/>
      <dgm:spPr/>
      <dgm:t>
        <a:bodyPr/>
        <a:lstStyle/>
        <a:p>
          <a:endParaRPr lang="en-US"/>
        </a:p>
      </dgm:t>
    </dgm:pt>
    <dgm:pt modelId="{F160990E-5F0E-4FF6-8F31-D228F290887B}" type="sibTrans" cxnId="{56F62653-A2F7-443C-A6CC-B2DDCBEA7F30}">
      <dgm:prSet/>
      <dgm:spPr/>
      <dgm:t>
        <a:bodyPr/>
        <a:lstStyle/>
        <a:p>
          <a:endParaRPr lang="en-US"/>
        </a:p>
      </dgm:t>
    </dgm:pt>
    <dgm:pt modelId="{2D333AE9-8B92-4AC8-8D75-025D81B4B29F}" type="pres">
      <dgm:prSet presAssocID="{E19F1614-32EA-410A-A0A0-41938D4BE435}" presName="linearFlow" presStyleCnt="0">
        <dgm:presLayoutVars>
          <dgm:resizeHandles val="exact"/>
        </dgm:presLayoutVars>
      </dgm:prSet>
      <dgm:spPr/>
    </dgm:pt>
    <dgm:pt modelId="{2E77BF0A-7D97-42BC-8D42-18D54D6E9E9F}" type="pres">
      <dgm:prSet presAssocID="{68881D36-D6EA-4F81-A977-8A875C50C41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58C23-FD66-4687-835C-50A6D3883DB3}" type="pres">
      <dgm:prSet presAssocID="{FCF6B964-F9BA-4567-ACDD-2051166ACE91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F096038-326D-4489-89F7-49DBC7D3A5E9}" type="pres">
      <dgm:prSet presAssocID="{FCF6B964-F9BA-4567-ACDD-2051166ACE9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07A3B112-D3BB-46F0-B663-14A5CAC93BA1}" type="pres">
      <dgm:prSet presAssocID="{DFB5CF04-4207-4C63-AAFE-023245E5DC9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AEDA4-B6A7-4C99-8E3C-7894D78A86C4}" type="pres">
      <dgm:prSet presAssocID="{04F1EC52-8B4F-46CE-909F-40420F977804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E0A8009-7B99-4EA7-9A46-C19FD9656D2C}" type="pres">
      <dgm:prSet presAssocID="{04F1EC52-8B4F-46CE-909F-40420F977804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AC6919C9-C394-4621-AE23-C20BFF28D76A}" type="pres">
      <dgm:prSet presAssocID="{17B82142-2D12-4850-9CDC-9D056F003BA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7B5CD-BCF2-4949-8885-908D46D0AD43}" type="pres">
      <dgm:prSet presAssocID="{895349D8-D7DF-48E8-9A24-38FB10A0804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F5E2A59-5356-45B6-BC28-4E20223A3606}" type="pres">
      <dgm:prSet presAssocID="{895349D8-D7DF-48E8-9A24-38FB10A0804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5DF368D0-56D7-4BB1-8532-D3DE057FFD45}" type="pres">
      <dgm:prSet presAssocID="{9B41E951-F32E-4E44-8E12-8C87D0D03AF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195CF-DAC0-4EB0-BCB3-EF35E47FEBE4}" type="pres">
      <dgm:prSet presAssocID="{6087EA79-A038-460D-A5A5-912BCB469A5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AA8523B-49D4-4964-BECF-050E5E767229}" type="pres">
      <dgm:prSet presAssocID="{6087EA79-A038-460D-A5A5-912BCB469A5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FA187021-8E3E-4F5E-8245-7AE9C68EE35C}" type="pres">
      <dgm:prSet presAssocID="{5B3163E6-51EA-44AB-8116-C64BCB71949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0ED1F-A060-4D72-9E68-C388EB3D6EF4}" type="pres">
      <dgm:prSet presAssocID="{FF9DA6B7-51B2-419C-A02D-23C13F789692}" presName="sibTrans" presStyleLbl="sibTrans2D1" presStyleIdx="4" presStyleCnt="5"/>
      <dgm:spPr/>
      <dgm:t>
        <a:bodyPr/>
        <a:lstStyle/>
        <a:p>
          <a:endParaRPr lang="en-US"/>
        </a:p>
      </dgm:t>
    </dgm:pt>
    <dgm:pt modelId="{A4355163-2E26-4FEE-9573-8D3853765862}" type="pres">
      <dgm:prSet presAssocID="{FF9DA6B7-51B2-419C-A02D-23C13F789692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73D120C-B353-478B-99B9-FA97905BD373}" type="pres">
      <dgm:prSet presAssocID="{DDDCD1AB-A238-45E0-8217-CB6228CD260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E0CBAB-DF2F-4195-8B1E-D93B860ACBA4}" type="presOf" srcId="{68881D36-D6EA-4F81-A977-8A875C50C41F}" destId="{2E77BF0A-7D97-42BC-8D42-18D54D6E9E9F}" srcOrd="0" destOrd="0" presId="urn:microsoft.com/office/officeart/2005/8/layout/process2"/>
    <dgm:cxn modelId="{8E33C2A1-DD0F-4DA8-8EA7-6ADC5F568CC2}" type="presOf" srcId="{DDDCD1AB-A238-45E0-8217-CB6228CD260E}" destId="{D73D120C-B353-478B-99B9-FA97905BD373}" srcOrd="0" destOrd="0" presId="urn:microsoft.com/office/officeart/2005/8/layout/process2"/>
    <dgm:cxn modelId="{FC309A7F-EB6F-4B21-9BD1-97D66D9BE68B}" type="presOf" srcId="{895349D8-D7DF-48E8-9A24-38FB10A0804B}" destId="{EF5E2A59-5356-45B6-BC28-4E20223A3606}" srcOrd="1" destOrd="0" presId="urn:microsoft.com/office/officeart/2005/8/layout/process2"/>
    <dgm:cxn modelId="{14677B55-7982-4551-A454-3B6C3B757EE3}" type="presOf" srcId="{FF9DA6B7-51B2-419C-A02D-23C13F789692}" destId="{F480ED1F-A060-4D72-9E68-C388EB3D6EF4}" srcOrd="0" destOrd="0" presId="urn:microsoft.com/office/officeart/2005/8/layout/process2"/>
    <dgm:cxn modelId="{E7097EDC-86DD-4479-92FE-FB9A1922A9FB}" type="presOf" srcId="{895349D8-D7DF-48E8-9A24-38FB10A0804B}" destId="{8DD7B5CD-BCF2-4949-8885-908D46D0AD43}" srcOrd="0" destOrd="0" presId="urn:microsoft.com/office/officeart/2005/8/layout/process2"/>
    <dgm:cxn modelId="{3328DE1A-4D0F-4C16-BF58-C3C536D2F628}" type="presOf" srcId="{E19F1614-32EA-410A-A0A0-41938D4BE435}" destId="{2D333AE9-8B92-4AC8-8D75-025D81B4B29F}" srcOrd="0" destOrd="0" presId="urn:microsoft.com/office/officeart/2005/8/layout/process2"/>
    <dgm:cxn modelId="{3A0BFD7F-8D0D-454A-AE47-D0D12115BC4A}" type="presOf" srcId="{FCF6B964-F9BA-4567-ACDD-2051166ACE91}" destId="{CF096038-326D-4489-89F7-49DBC7D3A5E9}" srcOrd="1" destOrd="0" presId="urn:microsoft.com/office/officeart/2005/8/layout/process2"/>
    <dgm:cxn modelId="{A7FE0329-C702-4518-94A7-8425803528AE}" srcId="{E19F1614-32EA-410A-A0A0-41938D4BE435}" destId="{68881D36-D6EA-4F81-A977-8A875C50C41F}" srcOrd="0" destOrd="0" parTransId="{C0CDD087-4E45-4CCD-8CF8-06FB8C9FDE28}" sibTransId="{FCF6B964-F9BA-4567-ACDD-2051166ACE91}"/>
    <dgm:cxn modelId="{47D0912B-8441-44E3-B4E3-030BE4892DFA}" type="presOf" srcId="{9B41E951-F32E-4E44-8E12-8C87D0D03AF9}" destId="{5DF368D0-56D7-4BB1-8532-D3DE057FFD45}" srcOrd="0" destOrd="0" presId="urn:microsoft.com/office/officeart/2005/8/layout/process2"/>
    <dgm:cxn modelId="{34AA5401-1287-4D5A-9B5D-82B04C6DED08}" type="presOf" srcId="{17B82142-2D12-4850-9CDC-9D056F003BA8}" destId="{AC6919C9-C394-4621-AE23-C20BFF28D76A}" srcOrd="0" destOrd="0" presId="urn:microsoft.com/office/officeart/2005/8/layout/process2"/>
    <dgm:cxn modelId="{BDD3FEFB-B3BB-46FD-9C43-A880DB6BFA1C}" type="presOf" srcId="{04F1EC52-8B4F-46CE-909F-40420F977804}" destId="{EE0A8009-7B99-4EA7-9A46-C19FD9656D2C}" srcOrd="1" destOrd="0" presId="urn:microsoft.com/office/officeart/2005/8/layout/process2"/>
    <dgm:cxn modelId="{F9E074E9-8BD5-4CC5-9076-FF2FDED56D9B}" type="presOf" srcId="{FF9DA6B7-51B2-419C-A02D-23C13F789692}" destId="{A4355163-2E26-4FEE-9573-8D3853765862}" srcOrd="1" destOrd="0" presId="urn:microsoft.com/office/officeart/2005/8/layout/process2"/>
    <dgm:cxn modelId="{F335D5B7-BE3E-433E-A29D-299508F761E9}" type="presOf" srcId="{DFB5CF04-4207-4C63-AAFE-023245E5DC94}" destId="{07A3B112-D3BB-46F0-B663-14A5CAC93BA1}" srcOrd="0" destOrd="0" presId="urn:microsoft.com/office/officeart/2005/8/layout/process2"/>
    <dgm:cxn modelId="{0DCA00ED-5F3D-46EF-BB57-F99C3F56293E}" type="presOf" srcId="{FCF6B964-F9BA-4567-ACDD-2051166ACE91}" destId="{EF558C23-FD66-4687-835C-50A6D3883DB3}" srcOrd="0" destOrd="0" presId="urn:microsoft.com/office/officeart/2005/8/layout/process2"/>
    <dgm:cxn modelId="{8DEECDFD-6925-4F96-9FDC-7DD3DD775727}" type="presOf" srcId="{5B3163E6-51EA-44AB-8116-C64BCB719491}" destId="{FA187021-8E3E-4F5E-8245-7AE9C68EE35C}" srcOrd="0" destOrd="0" presId="urn:microsoft.com/office/officeart/2005/8/layout/process2"/>
    <dgm:cxn modelId="{752F0F23-479B-4019-8827-42AED2C41B45}" type="presOf" srcId="{6087EA79-A038-460D-A5A5-912BCB469A5D}" destId="{59E195CF-DAC0-4EB0-BCB3-EF35E47FEBE4}" srcOrd="0" destOrd="0" presId="urn:microsoft.com/office/officeart/2005/8/layout/process2"/>
    <dgm:cxn modelId="{0EC713B2-BA00-4424-8FD9-F6EEA83C9068}" type="presOf" srcId="{6087EA79-A038-460D-A5A5-912BCB469A5D}" destId="{7AA8523B-49D4-4964-BECF-050E5E767229}" srcOrd="1" destOrd="0" presId="urn:microsoft.com/office/officeart/2005/8/layout/process2"/>
    <dgm:cxn modelId="{9D78EB68-16B8-4C4B-B036-C82DF09E01F3}" srcId="{E19F1614-32EA-410A-A0A0-41938D4BE435}" destId="{9B41E951-F32E-4E44-8E12-8C87D0D03AF9}" srcOrd="3" destOrd="0" parTransId="{544EBE4D-74D8-411D-B230-595C81BA321C}" sibTransId="{6087EA79-A038-460D-A5A5-912BCB469A5D}"/>
    <dgm:cxn modelId="{A485A508-DE4D-45CE-B460-46672182C475}" srcId="{E19F1614-32EA-410A-A0A0-41938D4BE435}" destId="{5B3163E6-51EA-44AB-8116-C64BCB719491}" srcOrd="4" destOrd="0" parTransId="{969E65BF-0045-49C5-B273-5701B79F952C}" sibTransId="{FF9DA6B7-51B2-419C-A02D-23C13F789692}"/>
    <dgm:cxn modelId="{79D470FF-5052-4379-8ACE-ADE0956C0F40}" srcId="{E19F1614-32EA-410A-A0A0-41938D4BE435}" destId="{17B82142-2D12-4850-9CDC-9D056F003BA8}" srcOrd="2" destOrd="0" parTransId="{F9AFD9A4-C13F-44D3-9E5B-1CF53C73639A}" sibTransId="{895349D8-D7DF-48E8-9A24-38FB10A0804B}"/>
    <dgm:cxn modelId="{56F62653-A2F7-443C-A6CC-B2DDCBEA7F30}" srcId="{E19F1614-32EA-410A-A0A0-41938D4BE435}" destId="{DDDCD1AB-A238-45E0-8217-CB6228CD260E}" srcOrd="5" destOrd="0" parTransId="{01090BD6-0508-4B6A-8F2A-480D11C441B1}" sibTransId="{F160990E-5F0E-4FF6-8F31-D228F290887B}"/>
    <dgm:cxn modelId="{0CE0B334-F62A-46D6-A629-FF9F2A6919FF}" type="presOf" srcId="{04F1EC52-8B4F-46CE-909F-40420F977804}" destId="{F29AEDA4-B6A7-4C99-8E3C-7894D78A86C4}" srcOrd="0" destOrd="0" presId="urn:microsoft.com/office/officeart/2005/8/layout/process2"/>
    <dgm:cxn modelId="{21EB5582-7B82-474C-B83E-73D6B6ECC71C}" srcId="{E19F1614-32EA-410A-A0A0-41938D4BE435}" destId="{DFB5CF04-4207-4C63-AAFE-023245E5DC94}" srcOrd="1" destOrd="0" parTransId="{951EE6EA-9A24-4AFC-A39C-9CCD598705A8}" sibTransId="{04F1EC52-8B4F-46CE-909F-40420F977804}"/>
    <dgm:cxn modelId="{07C85F83-E217-41B3-97BD-682F3A5EAE97}" type="presParOf" srcId="{2D333AE9-8B92-4AC8-8D75-025D81B4B29F}" destId="{2E77BF0A-7D97-42BC-8D42-18D54D6E9E9F}" srcOrd="0" destOrd="0" presId="urn:microsoft.com/office/officeart/2005/8/layout/process2"/>
    <dgm:cxn modelId="{CF32358C-1D00-4511-9F0E-0B8FAC469AA8}" type="presParOf" srcId="{2D333AE9-8B92-4AC8-8D75-025D81B4B29F}" destId="{EF558C23-FD66-4687-835C-50A6D3883DB3}" srcOrd="1" destOrd="0" presId="urn:microsoft.com/office/officeart/2005/8/layout/process2"/>
    <dgm:cxn modelId="{EEC73A54-7252-419F-B826-3C5541E7AFBA}" type="presParOf" srcId="{EF558C23-FD66-4687-835C-50A6D3883DB3}" destId="{CF096038-326D-4489-89F7-49DBC7D3A5E9}" srcOrd="0" destOrd="0" presId="urn:microsoft.com/office/officeart/2005/8/layout/process2"/>
    <dgm:cxn modelId="{CCEBF789-3897-42D3-BEBB-6F9B643D225B}" type="presParOf" srcId="{2D333AE9-8B92-4AC8-8D75-025D81B4B29F}" destId="{07A3B112-D3BB-46F0-B663-14A5CAC93BA1}" srcOrd="2" destOrd="0" presId="urn:microsoft.com/office/officeart/2005/8/layout/process2"/>
    <dgm:cxn modelId="{00977A52-41F9-4241-ABCB-E88DA59AF456}" type="presParOf" srcId="{2D333AE9-8B92-4AC8-8D75-025D81B4B29F}" destId="{F29AEDA4-B6A7-4C99-8E3C-7894D78A86C4}" srcOrd="3" destOrd="0" presId="urn:microsoft.com/office/officeart/2005/8/layout/process2"/>
    <dgm:cxn modelId="{B992B66F-0463-4F48-89BD-6008D3E4D95A}" type="presParOf" srcId="{F29AEDA4-B6A7-4C99-8E3C-7894D78A86C4}" destId="{EE0A8009-7B99-4EA7-9A46-C19FD9656D2C}" srcOrd="0" destOrd="0" presId="urn:microsoft.com/office/officeart/2005/8/layout/process2"/>
    <dgm:cxn modelId="{E1E21F2C-41E4-4781-BCC3-7982DDCB4E9C}" type="presParOf" srcId="{2D333AE9-8B92-4AC8-8D75-025D81B4B29F}" destId="{AC6919C9-C394-4621-AE23-C20BFF28D76A}" srcOrd="4" destOrd="0" presId="urn:microsoft.com/office/officeart/2005/8/layout/process2"/>
    <dgm:cxn modelId="{FDEB5DB4-AFF7-4D1E-AF8D-A4CEFFA13483}" type="presParOf" srcId="{2D333AE9-8B92-4AC8-8D75-025D81B4B29F}" destId="{8DD7B5CD-BCF2-4949-8885-908D46D0AD43}" srcOrd="5" destOrd="0" presId="urn:microsoft.com/office/officeart/2005/8/layout/process2"/>
    <dgm:cxn modelId="{7153CE95-60F3-4AC0-80BF-6326162925AD}" type="presParOf" srcId="{8DD7B5CD-BCF2-4949-8885-908D46D0AD43}" destId="{EF5E2A59-5356-45B6-BC28-4E20223A3606}" srcOrd="0" destOrd="0" presId="urn:microsoft.com/office/officeart/2005/8/layout/process2"/>
    <dgm:cxn modelId="{D0502FD2-C026-46F5-87B3-4E26FDF9612F}" type="presParOf" srcId="{2D333AE9-8B92-4AC8-8D75-025D81B4B29F}" destId="{5DF368D0-56D7-4BB1-8532-D3DE057FFD45}" srcOrd="6" destOrd="0" presId="urn:microsoft.com/office/officeart/2005/8/layout/process2"/>
    <dgm:cxn modelId="{A0D15E50-6FB3-4EE8-A65D-0A5E47D53954}" type="presParOf" srcId="{2D333AE9-8B92-4AC8-8D75-025D81B4B29F}" destId="{59E195CF-DAC0-4EB0-BCB3-EF35E47FEBE4}" srcOrd="7" destOrd="0" presId="urn:microsoft.com/office/officeart/2005/8/layout/process2"/>
    <dgm:cxn modelId="{1512AFF7-A5E5-4298-9E0D-250CFEA89454}" type="presParOf" srcId="{59E195CF-DAC0-4EB0-BCB3-EF35E47FEBE4}" destId="{7AA8523B-49D4-4964-BECF-050E5E767229}" srcOrd="0" destOrd="0" presId="urn:microsoft.com/office/officeart/2005/8/layout/process2"/>
    <dgm:cxn modelId="{0D1F40F1-7FCD-484C-BB16-D4CB2E02F6C8}" type="presParOf" srcId="{2D333AE9-8B92-4AC8-8D75-025D81B4B29F}" destId="{FA187021-8E3E-4F5E-8245-7AE9C68EE35C}" srcOrd="8" destOrd="0" presId="urn:microsoft.com/office/officeart/2005/8/layout/process2"/>
    <dgm:cxn modelId="{A63A8F4D-D3F0-4176-B360-035EB907AFA2}" type="presParOf" srcId="{2D333AE9-8B92-4AC8-8D75-025D81B4B29F}" destId="{F480ED1F-A060-4D72-9E68-C388EB3D6EF4}" srcOrd="9" destOrd="0" presId="urn:microsoft.com/office/officeart/2005/8/layout/process2"/>
    <dgm:cxn modelId="{C78B6582-D4C6-414E-9D6E-48B126C7261E}" type="presParOf" srcId="{F480ED1F-A060-4D72-9E68-C388EB3D6EF4}" destId="{A4355163-2E26-4FEE-9573-8D3853765862}" srcOrd="0" destOrd="0" presId="urn:microsoft.com/office/officeart/2005/8/layout/process2"/>
    <dgm:cxn modelId="{7897E185-C593-4FE4-BBE3-580C10ED3FBE}" type="presParOf" srcId="{2D333AE9-8B92-4AC8-8D75-025D81B4B29F}" destId="{D73D120C-B353-478B-99B9-FA97905BD373}" srcOrd="10" destOrd="0" presId="urn:microsoft.com/office/officeart/2005/8/layout/process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9F1614-32EA-410A-A0A0-41938D4BE435}" type="doc">
      <dgm:prSet loTypeId="urn:microsoft.com/office/officeart/2005/8/layout/process2" loCatId="process" qsTypeId="urn:microsoft.com/office/officeart/2005/8/quickstyle/3d3" qsCatId="3D" csTypeId="urn:microsoft.com/office/officeart/2005/8/colors/accent1_2" csCatId="accent1" phldr="1"/>
      <dgm:spPr/>
    </dgm:pt>
    <dgm:pt modelId="{68881D36-D6EA-4F81-A977-8A875C50C41F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Project goal</a:t>
          </a:r>
          <a:endParaRPr lang="en-US" dirty="0"/>
        </a:p>
      </dgm:t>
    </dgm:pt>
    <dgm:pt modelId="{C0CDD087-4E45-4CCD-8CF8-06FB8C9FDE28}" type="parTrans" cxnId="{A7FE0329-C702-4518-94A7-8425803528AE}">
      <dgm:prSet/>
      <dgm:spPr/>
      <dgm:t>
        <a:bodyPr/>
        <a:lstStyle/>
        <a:p>
          <a:endParaRPr lang="en-US"/>
        </a:p>
      </dgm:t>
    </dgm:pt>
    <dgm:pt modelId="{FCF6B964-F9BA-4567-ACDD-2051166ACE91}" type="sibTrans" cxnId="{A7FE0329-C702-4518-94A7-8425803528AE}">
      <dgm:prSet/>
      <dgm:spPr/>
      <dgm:t>
        <a:bodyPr/>
        <a:lstStyle/>
        <a:p>
          <a:endParaRPr lang="en-US"/>
        </a:p>
      </dgm:t>
    </dgm:pt>
    <dgm:pt modelId="{DFB5CF04-4207-4C63-AAFE-023245E5DC94}">
      <dgm:prSet phldrT="[Text]"/>
      <dgm:spPr/>
      <dgm:t>
        <a:bodyPr/>
        <a:lstStyle/>
        <a:p>
          <a:r>
            <a:rPr lang="en-US" dirty="0" smtClean="0"/>
            <a:t>System Design</a:t>
          </a:r>
          <a:endParaRPr lang="en-US" dirty="0"/>
        </a:p>
      </dgm:t>
    </dgm:pt>
    <dgm:pt modelId="{951EE6EA-9A24-4AFC-A39C-9CCD598705A8}" type="parTrans" cxnId="{21EB5582-7B82-474C-B83E-73D6B6ECC71C}">
      <dgm:prSet/>
      <dgm:spPr/>
      <dgm:t>
        <a:bodyPr/>
        <a:lstStyle/>
        <a:p>
          <a:endParaRPr lang="en-US"/>
        </a:p>
      </dgm:t>
    </dgm:pt>
    <dgm:pt modelId="{04F1EC52-8B4F-46CE-909F-40420F977804}" type="sibTrans" cxnId="{21EB5582-7B82-474C-B83E-73D6B6ECC71C}">
      <dgm:prSet/>
      <dgm:spPr/>
      <dgm:t>
        <a:bodyPr/>
        <a:lstStyle/>
        <a:p>
          <a:endParaRPr lang="en-US"/>
        </a:p>
      </dgm:t>
    </dgm:pt>
    <dgm:pt modelId="{17B82142-2D12-4850-9CDC-9D056F003BA8}">
      <dgm:prSet phldrT="[Text]"/>
      <dgm:spPr/>
      <dgm:t>
        <a:bodyPr/>
        <a:lstStyle/>
        <a:p>
          <a:r>
            <a:rPr lang="en-US" dirty="0" smtClean="0"/>
            <a:t>Coprocessor Design</a:t>
          </a:r>
          <a:endParaRPr lang="en-US" dirty="0"/>
        </a:p>
      </dgm:t>
    </dgm:pt>
    <dgm:pt modelId="{F9AFD9A4-C13F-44D3-9E5B-1CF53C73639A}" type="parTrans" cxnId="{79D470FF-5052-4379-8ACE-ADE0956C0F40}">
      <dgm:prSet/>
      <dgm:spPr/>
      <dgm:t>
        <a:bodyPr/>
        <a:lstStyle/>
        <a:p>
          <a:endParaRPr lang="en-US"/>
        </a:p>
      </dgm:t>
    </dgm:pt>
    <dgm:pt modelId="{895349D8-D7DF-48E8-9A24-38FB10A0804B}" type="sibTrans" cxnId="{79D470FF-5052-4379-8ACE-ADE0956C0F40}">
      <dgm:prSet/>
      <dgm:spPr/>
      <dgm:t>
        <a:bodyPr/>
        <a:lstStyle/>
        <a:p>
          <a:endParaRPr lang="en-US"/>
        </a:p>
      </dgm:t>
    </dgm:pt>
    <dgm:pt modelId="{9B41E951-F32E-4E44-8E12-8C87D0D03AF9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544EBE4D-74D8-411D-B230-595C81BA321C}" type="parTrans" cxnId="{9D78EB68-16B8-4C4B-B036-C82DF09E01F3}">
      <dgm:prSet/>
      <dgm:spPr/>
      <dgm:t>
        <a:bodyPr/>
        <a:lstStyle/>
        <a:p>
          <a:endParaRPr lang="en-US"/>
        </a:p>
      </dgm:t>
    </dgm:pt>
    <dgm:pt modelId="{6087EA79-A038-460D-A5A5-912BCB469A5D}" type="sibTrans" cxnId="{9D78EB68-16B8-4C4B-B036-C82DF09E01F3}">
      <dgm:prSet/>
      <dgm:spPr/>
      <dgm:t>
        <a:bodyPr/>
        <a:lstStyle/>
        <a:p>
          <a:endParaRPr lang="en-US"/>
        </a:p>
      </dgm:t>
    </dgm:pt>
    <dgm:pt modelId="{5B3163E6-51EA-44AB-8116-C64BCB719491}">
      <dgm:prSet phldrT="[Text]"/>
      <dgm:spPr/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969E65BF-0045-49C5-B273-5701B79F952C}" type="parTrans" cxnId="{A485A508-DE4D-45CE-B460-46672182C475}">
      <dgm:prSet/>
      <dgm:spPr/>
      <dgm:t>
        <a:bodyPr/>
        <a:lstStyle/>
        <a:p>
          <a:endParaRPr lang="en-US"/>
        </a:p>
      </dgm:t>
    </dgm:pt>
    <dgm:pt modelId="{FF9DA6B7-51B2-419C-A02D-23C13F789692}" type="sibTrans" cxnId="{A485A508-DE4D-45CE-B460-46672182C475}">
      <dgm:prSet/>
      <dgm:spPr/>
      <dgm:t>
        <a:bodyPr/>
        <a:lstStyle/>
        <a:p>
          <a:endParaRPr lang="en-US"/>
        </a:p>
      </dgm:t>
    </dgm:pt>
    <dgm:pt modelId="{2E04158C-CCD3-419F-BFD6-05268A146940}">
      <dgm:prSet phldrT="[Text]"/>
      <dgm:spPr/>
      <dgm:t>
        <a:bodyPr/>
        <a:lstStyle/>
        <a:p>
          <a:r>
            <a:rPr lang="en-US" dirty="0" smtClean="0"/>
            <a:t>Conclusions</a:t>
          </a:r>
          <a:endParaRPr lang="en-US" dirty="0"/>
        </a:p>
      </dgm:t>
    </dgm:pt>
    <dgm:pt modelId="{44D53FB6-160E-4D58-8675-029000669488}" type="parTrans" cxnId="{84994E45-20A4-4BC1-9CBC-AB27BC326F93}">
      <dgm:prSet/>
      <dgm:spPr/>
    </dgm:pt>
    <dgm:pt modelId="{E861CF82-EA1E-45D2-BAD2-F9A15DB91FB0}" type="sibTrans" cxnId="{84994E45-20A4-4BC1-9CBC-AB27BC326F93}">
      <dgm:prSet/>
      <dgm:spPr/>
    </dgm:pt>
    <dgm:pt modelId="{2D333AE9-8B92-4AC8-8D75-025D81B4B29F}" type="pres">
      <dgm:prSet presAssocID="{E19F1614-32EA-410A-A0A0-41938D4BE435}" presName="linearFlow" presStyleCnt="0">
        <dgm:presLayoutVars>
          <dgm:resizeHandles val="exact"/>
        </dgm:presLayoutVars>
      </dgm:prSet>
      <dgm:spPr/>
    </dgm:pt>
    <dgm:pt modelId="{2E77BF0A-7D97-42BC-8D42-18D54D6E9E9F}" type="pres">
      <dgm:prSet presAssocID="{68881D36-D6EA-4F81-A977-8A875C50C41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58C23-FD66-4687-835C-50A6D3883DB3}" type="pres">
      <dgm:prSet presAssocID="{FCF6B964-F9BA-4567-ACDD-2051166ACE91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F096038-326D-4489-89F7-49DBC7D3A5E9}" type="pres">
      <dgm:prSet presAssocID="{FCF6B964-F9BA-4567-ACDD-2051166ACE9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07A3B112-D3BB-46F0-B663-14A5CAC93BA1}" type="pres">
      <dgm:prSet presAssocID="{DFB5CF04-4207-4C63-AAFE-023245E5DC9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AEDA4-B6A7-4C99-8E3C-7894D78A86C4}" type="pres">
      <dgm:prSet presAssocID="{04F1EC52-8B4F-46CE-909F-40420F977804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E0A8009-7B99-4EA7-9A46-C19FD9656D2C}" type="pres">
      <dgm:prSet presAssocID="{04F1EC52-8B4F-46CE-909F-40420F977804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AC6919C9-C394-4621-AE23-C20BFF28D76A}" type="pres">
      <dgm:prSet presAssocID="{17B82142-2D12-4850-9CDC-9D056F003BA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7B5CD-BCF2-4949-8885-908D46D0AD43}" type="pres">
      <dgm:prSet presAssocID="{895349D8-D7DF-48E8-9A24-38FB10A0804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F5E2A59-5356-45B6-BC28-4E20223A3606}" type="pres">
      <dgm:prSet presAssocID="{895349D8-D7DF-48E8-9A24-38FB10A0804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5DF368D0-56D7-4BB1-8532-D3DE057FFD45}" type="pres">
      <dgm:prSet presAssocID="{9B41E951-F32E-4E44-8E12-8C87D0D03AF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195CF-DAC0-4EB0-BCB3-EF35E47FEBE4}" type="pres">
      <dgm:prSet presAssocID="{6087EA79-A038-460D-A5A5-912BCB469A5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AA8523B-49D4-4964-BECF-050E5E767229}" type="pres">
      <dgm:prSet presAssocID="{6087EA79-A038-460D-A5A5-912BCB469A5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FA187021-8E3E-4F5E-8245-7AE9C68EE35C}" type="pres">
      <dgm:prSet presAssocID="{5B3163E6-51EA-44AB-8116-C64BCB71949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80BB3-4AFD-4BA2-B411-7020FCA09DA1}" type="pres">
      <dgm:prSet presAssocID="{FF9DA6B7-51B2-419C-A02D-23C13F789692}" presName="sibTrans" presStyleLbl="sibTrans2D1" presStyleIdx="4" presStyleCnt="5"/>
      <dgm:spPr/>
      <dgm:t>
        <a:bodyPr/>
        <a:lstStyle/>
        <a:p>
          <a:endParaRPr lang="en-US"/>
        </a:p>
      </dgm:t>
    </dgm:pt>
    <dgm:pt modelId="{BABB5A9F-F683-4FCB-87EF-5BF98E159650}" type="pres">
      <dgm:prSet presAssocID="{FF9DA6B7-51B2-419C-A02D-23C13F789692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72A029C9-C20E-4B0F-8621-F91FCC9FA269}" type="pres">
      <dgm:prSet presAssocID="{2E04158C-CCD3-419F-BFD6-05268A14694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FEC9B7-B14C-4A17-856B-375371F361E3}" type="presOf" srcId="{E19F1614-32EA-410A-A0A0-41938D4BE435}" destId="{2D333AE9-8B92-4AC8-8D75-025D81B4B29F}" srcOrd="0" destOrd="0" presId="urn:microsoft.com/office/officeart/2005/8/layout/process2"/>
    <dgm:cxn modelId="{7C54958B-3182-454A-8E2A-EBA168111512}" type="presOf" srcId="{68881D36-D6EA-4F81-A977-8A875C50C41F}" destId="{2E77BF0A-7D97-42BC-8D42-18D54D6E9E9F}" srcOrd="0" destOrd="0" presId="urn:microsoft.com/office/officeart/2005/8/layout/process2"/>
    <dgm:cxn modelId="{AA589854-9673-4AC5-9BFE-340100CB8843}" type="presOf" srcId="{FF9DA6B7-51B2-419C-A02D-23C13F789692}" destId="{BABB5A9F-F683-4FCB-87EF-5BF98E159650}" srcOrd="1" destOrd="0" presId="urn:microsoft.com/office/officeart/2005/8/layout/process2"/>
    <dgm:cxn modelId="{44171041-4EFD-44C9-AE12-E004F840708D}" type="presOf" srcId="{FCF6B964-F9BA-4567-ACDD-2051166ACE91}" destId="{CF096038-326D-4489-89F7-49DBC7D3A5E9}" srcOrd="1" destOrd="0" presId="urn:microsoft.com/office/officeart/2005/8/layout/process2"/>
    <dgm:cxn modelId="{DAF43152-E481-4559-AE24-72972D20237D}" type="presOf" srcId="{DFB5CF04-4207-4C63-AAFE-023245E5DC94}" destId="{07A3B112-D3BB-46F0-B663-14A5CAC93BA1}" srcOrd="0" destOrd="0" presId="urn:microsoft.com/office/officeart/2005/8/layout/process2"/>
    <dgm:cxn modelId="{E4C58229-E7F5-4A74-935C-619FB2D50A66}" type="presOf" srcId="{895349D8-D7DF-48E8-9A24-38FB10A0804B}" destId="{8DD7B5CD-BCF2-4949-8885-908D46D0AD43}" srcOrd="0" destOrd="0" presId="urn:microsoft.com/office/officeart/2005/8/layout/process2"/>
    <dgm:cxn modelId="{F8A023BD-39DA-4718-A042-8818459D5E51}" type="presOf" srcId="{17B82142-2D12-4850-9CDC-9D056F003BA8}" destId="{AC6919C9-C394-4621-AE23-C20BFF28D76A}" srcOrd="0" destOrd="0" presId="urn:microsoft.com/office/officeart/2005/8/layout/process2"/>
    <dgm:cxn modelId="{07059E21-EBE8-4F13-A8F3-2A3FDA3C5310}" type="presOf" srcId="{FF9DA6B7-51B2-419C-A02D-23C13F789692}" destId="{9EC80BB3-4AFD-4BA2-B411-7020FCA09DA1}" srcOrd="0" destOrd="0" presId="urn:microsoft.com/office/officeart/2005/8/layout/process2"/>
    <dgm:cxn modelId="{2EAADD74-6659-4637-BF3E-12A4DC0BFDD5}" type="presOf" srcId="{5B3163E6-51EA-44AB-8116-C64BCB719491}" destId="{FA187021-8E3E-4F5E-8245-7AE9C68EE35C}" srcOrd="0" destOrd="0" presId="urn:microsoft.com/office/officeart/2005/8/layout/process2"/>
    <dgm:cxn modelId="{CF1D0BFD-AC79-4E77-A4D8-AD2C7A4524BB}" type="presOf" srcId="{895349D8-D7DF-48E8-9A24-38FB10A0804B}" destId="{EF5E2A59-5356-45B6-BC28-4E20223A3606}" srcOrd="1" destOrd="0" presId="urn:microsoft.com/office/officeart/2005/8/layout/process2"/>
    <dgm:cxn modelId="{84994E45-20A4-4BC1-9CBC-AB27BC326F93}" srcId="{E19F1614-32EA-410A-A0A0-41938D4BE435}" destId="{2E04158C-CCD3-419F-BFD6-05268A146940}" srcOrd="5" destOrd="0" parTransId="{44D53FB6-160E-4D58-8675-029000669488}" sibTransId="{E861CF82-EA1E-45D2-BAD2-F9A15DB91FB0}"/>
    <dgm:cxn modelId="{A7FE0329-C702-4518-94A7-8425803528AE}" srcId="{E19F1614-32EA-410A-A0A0-41938D4BE435}" destId="{68881D36-D6EA-4F81-A977-8A875C50C41F}" srcOrd="0" destOrd="0" parTransId="{C0CDD087-4E45-4CCD-8CF8-06FB8C9FDE28}" sibTransId="{FCF6B964-F9BA-4567-ACDD-2051166ACE91}"/>
    <dgm:cxn modelId="{281F682A-5602-4114-AD3C-A249FD5B32ED}" type="presOf" srcId="{FCF6B964-F9BA-4567-ACDD-2051166ACE91}" destId="{EF558C23-FD66-4687-835C-50A6D3883DB3}" srcOrd="0" destOrd="0" presId="urn:microsoft.com/office/officeart/2005/8/layout/process2"/>
    <dgm:cxn modelId="{4B412B38-4917-4E4C-B082-5FDADB8AE174}" type="presOf" srcId="{04F1EC52-8B4F-46CE-909F-40420F977804}" destId="{EE0A8009-7B99-4EA7-9A46-C19FD9656D2C}" srcOrd="1" destOrd="0" presId="urn:microsoft.com/office/officeart/2005/8/layout/process2"/>
    <dgm:cxn modelId="{E2DBF022-0A9A-4CC8-8CB9-D63843DA6E36}" type="presOf" srcId="{04F1EC52-8B4F-46CE-909F-40420F977804}" destId="{F29AEDA4-B6A7-4C99-8E3C-7894D78A86C4}" srcOrd="0" destOrd="0" presId="urn:microsoft.com/office/officeart/2005/8/layout/process2"/>
    <dgm:cxn modelId="{DB867E20-CAF0-40C3-B384-913FCEA69FFB}" type="presOf" srcId="{9B41E951-F32E-4E44-8E12-8C87D0D03AF9}" destId="{5DF368D0-56D7-4BB1-8532-D3DE057FFD45}" srcOrd="0" destOrd="0" presId="urn:microsoft.com/office/officeart/2005/8/layout/process2"/>
    <dgm:cxn modelId="{9D78EB68-16B8-4C4B-B036-C82DF09E01F3}" srcId="{E19F1614-32EA-410A-A0A0-41938D4BE435}" destId="{9B41E951-F32E-4E44-8E12-8C87D0D03AF9}" srcOrd="3" destOrd="0" parTransId="{544EBE4D-74D8-411D-B230-595C81BA321C}" sibTransId="{6087EA79-A038-460D-A5A5-912BCB469A5D}"/>
    <dgm:cxn modelId="{6CA81616-9407-4823-AD14-2A884159D634}" type="presOf" srcId="{2E04158C-CCD3-419F-BFD6-05268A146940}" destId="{72A029C9-C20E-4B0F-8621-F91FCC9FA269}" srcOrd="0" destOrd="0" presId="urn:microsoft.com/office/officeart/2005/8/layout/process2"/>
    <dgm:cxn modelId="{3885B727-4325-4D3C-9381-5B2F81A193A3}" type="presOf" srcId="{6087EA79-A038-460D-A5A5-912BCB469A5D}" destId="{7AA8523B-49D4-4964-BECF-050E5E767229}" srcOrd="1" destOrd="0" presId="urn:microsoft.com/office/officeart/2005/8/layout/process2"/>
    <dgm:cxn modelId="{79D470FF-5052-4379-8ACE-ADE0956C0F40}" srcId="{E19F1614-32EA-410A-A0A0-41938D4BE435}" destId="{17B82142-2D12-4850-9CDC-9D056F003BA8}" srcOrd="2" destOrd="0" parTransId="{F9AFD9A4-C13F-44D3-9E5B-1CF53C73639A}" sibTransId="{895349D8-D7DF-48E8-9A24-38FB10A0804B}"/>
    <dgm:cxn modelId="{A485A508-DE4D-45CE-B460-46672182C475}" srcId="{E19F1614-32EA-410A-A0A0-41938D4BE435}" destId="{5B3163E6-51EA-44AB-8116-C64BCB719491}" srcOrd="4" destOrd="0" parTransId="{969E65BF-0045-49C5-B273-5701B79F952C}" sibTransId="{FF9DA6B7-51B2-419C-A02D-23C13F789692}"/>
    <dgm:cxn modelId="{180FF062-2BA1-4B0A-ADBF-50529DE5F0CC}" type="presOf" srcId="{6087EA79-A038-460D-A5A5-912BCB469A5D}" destId="{59E195CF-DAC0-4EB0-BCB3-EF35E47FEBE4}" srcOrd="0" destOrd="0" presId="urn:microsoft.com/office/officeart/2005/8/layout/process2"/>
    <dgm:cxn modelId="{21EB5582-7B82-474C-B83E-73D6B6ECC71C}" srcId="{E19F1614-32EA-410A-A0A0-41938D4BE435}" destId="{DFB5CF04-4207-4C63-AAFE-023245E5DC94}" srcOrd="1" destOrd="0" parTransId="{951EE6EA-9A24-4AFC-A39C-9CCD598705A8}" sibTransId="{04F1EC52-8B4F-46CE-909F-40420F977804}"/>
    <dgm:cxn modelId="{8EDC761A-B18B-468F-B850-D65391451222}" type="presParOf" srcId="{2D333AE9-8B92-4AC8-8D75-025D81B4B29F}" destId="{2E77BF0A-7D97-42BC-8D42-18D54D6E9E9F}" srcOrd="0" destOrd="0" presId="urn:microsoft.com/office/officeart/2005/8/layout/process2"/>
    <dgm:cxn modelId="{156A0E6E-8A61-451B-B4B5-8D988B033AFD}" type="presParOf" srcId="{2D333AE9-8B92-4AC8-8D75-025D81B4B29F}" destId="{EF558C23-FD66-4687-835C-50A6D3883DB3}" srcOrd="1" destOrd="0" presId="urn:microsoft.com/office/officeart/2005/8/layout/process2"/>
    <dgm:cxn modelId="{1047F2E9-D203-4EF7-AFAC-C30AC99A48CE}" type="presParOf" srcId="{EF558C23-FD66-4687-835C-50A6D3883DB3}" destId="{CF096038-326D-4489-89F7-49DBC7D3A5E9}" srcOrd="0" destOrd="0" presId="urn:microsoft.com/office/officeart/2005/8/layout/process2"/>
    <dgm:cxn modelId="{2336A01A-5266-4FC5-9D1E-2EA9818306BE}" type="presParOf" srcId="{2D333AE9-8B92-4AC8-8D75-025D81B4B29F}" destId="{07A3B112-D3BB-46F0-B663-14A5CAC93BA1}" srcOrd="2" destOrd="0" presId="urn:microsoft.com/office/officeart/2005/8/layout/process2"/>
    <dgm:cxn modelId="{9DAC6E47-EF69-4CC4-84A0-2261F77F37B6}" type="presParOf" srcId="{2D333AE9-8B92-4AC8-8D75-025D81B4B29F}" destId="{F29AEDA4-B6A7-4C99-8E3C-7894D78A86C4}" srcOrd="3" destOrd="0" presId="urn:microsoft.com/office/officeart/2005/8/layout/process2"/>
    <dgm:cxn modelId="{14BA0B8C-300F-4D3A-8FFA-FD055930AAD3}" type="presParOf" srcId="{F29AEDA4-B6A7-4C99-8E3C-7894D78A86C4}" destId="{EE0A8009-7B99-4EA7-9A46-C19FD9656D2C}" srcOrd="0" destOrd="0" presId="urn:microsoft.com/office/officeart/2005/8/layout/process2"/>
    <dgm:cxn modelId="{9DE08775-A234-418C-AC2E-63366B2E763B}" type="presParOf" srcId="{2D333AE9-8B92-4AC8-8D75-025D81B4B29F}" destId="{AC6919C9-C394-4621-AE23-C20BFF28D76A}" srcOrd="4" destOrd="0" presId="urn:microsoft.com/office/officeart/2005/8/layout/process2"/>
    <dgm:cxn modelId="{FF74BBD7-FFFE-4C61-8980-924017555360}" type="presParOf" srcId="{2D333AE9-8B92-4AC8-8D75-025D81B4B29F}" destId="{8DD7B5CD-BCF2-4949-8885-908D46D0AD43}" srcOrd="5" destOrd="0" presId="urn:microsoft.com/office/officeart/2005/8/layout/process2"/>
    <dgm:cxn modelId="{33A1960B-3527-4EDB-9016-82B868516871}" type="presParOf" srcId="{8DD7B5CD-BCF2-4949-8885-908D46D0AD43}" destId="{EF5E2A59-5356-45B6-BC28-4E20223A3606}" srcOrd="0" destOrd="0" presId="urn:microsoft.com/office/officeart/2005/8/layout/process2"/>
    <dgm:cxn modelId="{B8184BF9-7378-4927-8618-BAD3090A136A}" type="presParOf" srcId="{2D333AE9-8B92-4AC8-8D75-025D81B4B29F}" destId="{5DF368D0-56D7-4BB1-8532-D3DE057FFD45}" srcOrd="6" destOrd="0" presId="urn:microsoft.com/office/officeart/2005/8/layout/process2"/>
    <dgm:cxn modelId="{9D67E821-4BF0-45A4-83A3-F67C9DEC373C}" type="presParOf" srcId="{2D333AE9-8B92-4AC8-8D75-025D81B4B29F}" destId="{59E195CF-DAC0-4EB0-BCB3-EF35E47FEBE4}" srcOrd="7" destOrd="0" presId="urn:microsoft.com/office/officeart/2005/8/layout/process2"/>
    <dgm:cxn modelId="{BEBF2922-654F-4FA8-9960-6C1B502930DD}" type="presParOf" srcId="{59E195CF-DAC0-4EB0-BCB3-EF35E47FEBE4}" destId="{7AA8523B-49D4-4964-BECF-050E5E767229}" srcOrd="0" destOrd="0" presId="urn:microsoft.com/office/officeart/2005/8/layout/process2"/>
    <dgm:cxn modelId="{1D5310A5-7E0D-4F8C-8F1A-7E239C03AACC}" type="presParOf" srcId="{2D333AE9-8B92-4AC8-8D75-025D81B4B29F}" destId="{FA187021-8E3E-4F5E-8245-7AE9C68EE35C}" srcOrd="8" destOrd="0" presId="urn:microsoft.com/office/officeart/2005/8/layout/process2"/>
    <dgm:cxn modelId="{B2A2040B-82EA-4F94-8B59-B4DDB3BAB720}" type="presParOf" srcId="{2D333AE9-8B92-4AC8-8D75-025D81B4B29F}" destId="{9EC80BB3-4AFD-4BA2-B411-7020FCA09DA1}" srcOrd="9" destOrd="0" presId="urn:microsoft.com/office/officeart/2005/8/layout/process2"/>
    <dgm:cxn modelId="{84BC9A87-53F6-401A-8F2E-5D9E4BFAFCE5}" type="presParOf" srcId="{9EC80BB3-4AFD-4BA2-B411-7020FCA09DA1}" destId="{BABB5A9F-F683-4FCB-87EF-5BF98E159650}" srcOrd="0" destOrd="0" presId="urn:microsoft.com/office/officeart/2005/8/layout/process2"/>
    <dgm:cxn modelId="{CC086194-7161-4628-A2C2-81C02918530F}" type="presParOf" srcId="{2D333AE9-8B92-4AC8-8D75-025D81B4B29F}" destId="{72A029C9-C20E-4B0F-8621-F91FCC9FA269}" srcOrd="10" destOrd="0" presId="urn:microsoft.com/office/officeart/2005/8/layout/process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9F1614-32EA-410A-A0A0-41938D4BE435}" type="doc">
      <dgm:prSet loTypeId="urn:microsoft.com/office/officeart/2005/8/layout/process2" loCatId="process" qsTypeId="urn:microsoft.com/office/officeart/2005/8/quickstyle/3d3" qsCatId="3D" csTypeId="urn:microsoft.com/office/officeart/2005/8/colors/accent1_2" csCatId="accent1" phldr="1"/>
      <dgm:spPr/>
    </dgm:pt>
    <dgm:pt modelId="{68881D36-D6EA-4F81-A977-8A875C50C41F}">
      <dgm:prSet phldrT="[Text]"/>
      <dgm:spPr/>
      <dgm:t>
        <a:bodyPr/>
        <a:lstStyle/>
        <a:p>
          <a:r>
            <a:rPr lang="en-US" dirty="0" smtClean="0"/>
            <a:t>Project goal</a:t>
          </a:r>
          <a:endParaRPr lang="en-US" dirty="0"/>
        </a:p>
      </dgm:t>
    </dgm:pt>
    <dgm:pt modelId="{C0CDD087-4E45-4CCD-8CF8-06FB8C9FDE28}" type="parTrans" cxnId="{A7FE0329-C702-4518-94A7-8425803528AE}">
      <dgm:prSet/>
      <dgm:spPr/>
      <dgm:t>
        <a:bodyPr/>
        <a:lstStyle/>
        <a:p>
          <a:endParaRPr lang="en-US"/>
        </a:p>
      </dgm:t>
    </dgm:pt>
    <dgm:pt modelId="{FCF6B964-F9BA-4567-ACDD-2051166ACE91}" type="sibTrans" cxnId="{A7FE0329-C702-4518-94A7-8425803528AE}">
      <dgm:prSet/>
      <dgm:spPr/>
      <dgm:t>
        <a:bodyPr/>
        <a:lstStyle/>
        <a:p>
          <a:endParaRPr lang="en-US"/>
        </a:p>
      </dgm:t>
    </dgm:pt>
    <dgm:pt modelId="{DFB5CF04-4207-4C63-AAFE-023245E5DC94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System Design</a:t>
          </a:r>
          <a:endParaRPr lang="en-US" dirty="0"/>
        </a:p>
      </dgm:t>
    </dgm:pt>
    <dgm:pt modelId="{951EE6EA-9A24-4AFC-A39C-9CCD598705A8}" type="parTrans" cxnId="{21EB5582-7B82-474C-B83E-73D6B6ECC71C}">
      <dgm:prSet/>
      <dgm:spPr/>
      <dgm:t>
        <a:bodyPr/>
        <a:lstStyle/>
        <a:p>
          <a:endParaRPr lang="en-US"/>
        </a:p>
      </dgm:t>
    </dgm:pt>
    <dgm:pt modelId="{04F1EC52-8B4F-46CE-909F-40420F977804}" type="sibTrans" cxnId="{21EB5582-7B82-474C-B83E-73D6B6ECC71C}">
      <dgm:prSet/>
      <dgm:spPr/>
      <dgm:t>
        <a:bodyPr/>
        <a:lstStyle/>
        <a:p>
          <a:endParaRPr lang="en-US"/>
        </a:p>
      </dgm:t>
    </dgm:pt>
    <dgm:pt modelId="{17B82142-2D12-4850-9CDC-9D056F003BA8}">
      <dgm:prSet phldrT="[Text]"/>
      <dgm:spPr/>
      <dgm:t>
        <a:bodyPr/>
        <a:lstStyle/>
        <a:p>
          <a:r>
            <a:rPr lang="en-US" dirty="0" smtClean="0"/>
            <a:t>Coprocessor Design</a:t>
          </a:r>
          <a:endParaRPr lang="en-US" dirty="0"/>
        </a:p>
      </dgm:t>
    </dgm:pt>
    <dgm:pt modelId="{F9AFD9A4-C13F-44D3-9E5B-1CF53C73639A}" type="parTrans" cxnId="{79D470FF-5052-4379-8ACE-ADE0956C0F40}">
      <dgm:prSet/>
      <dgm:spPr/>
      <dgm:t>
        <a:bodyPr/>
        <a:lstStyle/>
        <a:p>
          <a:endParaRPr lang="en-US"/>
        </a:p>
      </dgm:t>
    </dgm:pt>
    <dgm:pt modelId="{895349D8-D7DF-48E8-9A24-38FB10A0804B}" type="sibTrans" cxnId="{79D470FF-5052-4379-8ACE-ADE0956C0F40}">
      <dgm:prSet/>
      <dgm:spPr/>
      <dgm:t>
        <a:bodyPr/>
        <a:lstStyle/>
        <a:p>
          <a:endParaRPr lang="en-US"/>
        </a:p>
      </dgm:t>
    </dgm:pt>
    <dgm:pt modelId="{9B41E951-F32E-4E44-8E12-8C87D0D03AF9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544EBE4D-74D8-411D-B230-595C81BA321C}" type="parTrans" cxnId="{9D78EB68-16B8-4C4B-B036-C82DF09E01F3}">
      <dgm:prSet/>
      <dgm:spPr/>
      <dgm:t>
        <a:bodyPr/>
        <a:lstStyle/>
        <a:p>
          <a:endParaRPr lang="en-US"/>
        </a:p>
      </dgm:t>
    </dgm:pt>
    <dgm:pt modelId="{6087EA79-A038-460D-A5A5-912BCB469A5D}" type="sibTrans" cxnId="{9D78EB68-16B8-4C4B-B036-C82DF09E01F3}">
      <dgm:prSet/>
      <dgm:spPr/>
      <dgm:t>
        <a:bodyPr/>
        <a:lstStyle/>
        <a:p>
          <a:endParaRPr lang="en-US"/>
        </a:p>
      </dgm:t>
    </dgm:pt>
    <dgm:pt modelId="{5B3163E6-51EA-44AB-8116-C64BCB719491}">
      <dgm:prSet phldrT="[Text]"/>
      <dgm:spPr/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969E65BF-0045-49C5-B273-5701B79F952C}" type="parTrans" cxnId="{A485A508-DE4D-45CE-B460-46672182C475}">
      <dgm:prSet/>
      <dgm:spPr/>
      <dgm:t>
        <a:bodyPr/>
        <a:lstStyle/>
        <a:p>
          <a:endParaRPr lang="en-US"/>
        </a:p>
      </dgm:t>
    </dgm:pt>
    <dgm:pt modelId="{FF9DA6B7-51B2-419C-A02D-23C13F789692}" type="sibTrans" cxnId="{A485A508-DE4D-45CE-B460-46672182C475}">
      <dgm:prSet/>
      <dgm:spPr/>
      <dgm:t>
        <a:bodyPr/>
        <a:lstStyle/>
        <a:p>
          <a:endParaRPr lang="en-US"/>
        </a:p>
      </dgm:t>
    </dgm:pt>
    <dgm:pt modelId="{B7DB3163-4725-4243-B3C0-003E802F3D2D}">
      <dgm:prSet phldrT="[Text]"/>
      <dgm:spPr/>
      <dgm:t>
        <a:bodyPr/>
        <a:lstStyle/>
        <a:p>
          <a:r>
            <a:rPr lang="en-US" dirty="0" smtClean="0"/>
            <a:t>Conclusions</a:t>
          </a:r>
          <a:endParaRPr lang="en-US" dirty="0"/>
        </a:p>
      </dgm:t>
    </dgm:pt>
    <dgm:pt modelId="{C43BB7A9-748A-4365-A3DF-1CDBDABD062C}" type="parTrans" cxnId="{DAA81457-2341-4CBC-AB2D-AE5BCEB29639}">
      <dgm:prSet/>
      <dgm:spPr/>
    </dgm:pt>
    <dgm:pt modelId="{9E718B45-1216-4660-B08C-502D35CABD9B}" type="sibTrans" cxnId="{DAA81457-2341-4CBC-AB2D-AE5BCEB29639}">
      <dgm:prSet/>
      <dgm:spPr/>
    </dgm:pt>
    <dgm:pt modelId="{2D333AE9-8B92-4AC8-8D75-025D81B4B29F}" type="pres">
      <dgm:prSet presAssocID="{E19F1614-32EA-410A-A0A0-41938D4BE435}" presName="linearFlow" presStyleCnt="0">
        <dgm:presLayoutVars>
          <dgm:resizeHandles val="exact"/>
        </dgm:presLayoutVars>
      </dgm:prSet>
      <dgm:spPr/>
    </dgm:pt>
    <dgm:pt modelId="{2E77BF0A-7D97-42BC-8D42-18D54D6E9E9F}" type="pres">
      <dgm:prSet presAssocID="{68881D36-D6EA-4F81-A977-8A875C50C41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58C23-FD66-4687-835C-50A6D3883DB3}" type="pres">
      <dgm:prSet presAssocID="{FCF6B964-F9BA-4567-ACDD-2051166ACE91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F096038-326D-4489-89F7-49DBC7D3A5E9}" type="pres">
      <dgm:prSet presAssocID="{FCF6B964-F9BA-4567-ACDD-2051166ACE9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07A3B112-D3BB-46F0-B663-14A5CAC93BA1}" type="pres">
      <dgm:prSet presAssocID="{DFB5CF04-4207-4C63-AAFE-023245E5DC9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AEDA4-B6A7-4C99-8E3C-7894D78A86C4}" type="pres">
      <dgm:prSet presAssocID="{04F1EC52-8B4F-46CE-909F-40420F977804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E0A8009-7B99-4EA7-9A46-C19FD9656D2C}" type="pres">
      <dgm:prSet presAssocID="{04F1EC52-8B4F-46CE-909F-40420F977804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AC6919C9-C394-4621-AE23-C20BFF28D76A}" type="pres">
      <dgm:prSet presAssocID="{17B82142-2D12-4850-9CDC-9D056F003BA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7B5CD-BCF2-4949-8885-908D46D0AD43}" type="pres">
      <dgm:prSet presAssocID="{895349D8-D7DF-48E8-9A24-38FB10A0804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F5E2A59-5356-45B6-BC28-4E20223A3606}" type="pres">
      <dgm:prSet presAssocID="{895349D8-D7DF-48E8-9A24-38FB10A0804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5DF368D0-56D7-4BB1-8532-D3DE057FFD45}" type="pres">
      <dgm:prSet presAssocID="{9B41E951-F32E-4E44-8E12-8C87D0D03AF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195CF-DAC0-4EB0-BCB3-EF35E47FEBE4}" type="pres">
      <dgm:prSet presAssocID="{6087EA79-A038-460D-A5A5-912BCB469A5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AA8523B-49D4-4964-BECF-050E5E767229}" type="pres">
      <dgm:prSet presAssocID="{6087EA79-A038-460D-A5A5-912BCB469A5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FA187021-8E3E-4F5E-8245-7AE9C68EE35C}" type="pres">
      <dgm:prSet presAssocID="{5B3163E6-51EA-44AB-8116-C64BCB71949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B89DF0-1442-4C96-A9AC-A99BACB2F781}" type="pres">
      <dgm:prSet presAssocID="{FF9DA6B7-51B2-419C-A02D-23C13F789692}" presName="sibTrans" presStyleLbl="sibTrans2D1" presStyleIdx="4" presStyleCnt="5"/>
      <dgm:spPr/>
      <dgm:t>
        <a:bodyPr/>
        <a:lstStyle/>
        <a:p>
          <a:endParaRPr lang="en-US"/>
        </a:p>
      </dgm:t>
    </dgm:pt>
    <dgm:pt modelId="{AAA65B83-A6B0-43B5-BD68-6EBA5A2450AF}" type="pres">
      <dgm:prSet presAssocID="{FF9DA6B7-51B2-419C-A02D-23C13F789692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1B982916-17C3-4943-9B51-C6FE78E381AE}" type="pres">
      <dgm:prSet presAssocID="{B7DB3163-4725-4243-B3C0-003E802F3D2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A2E59D-8137-4F08-BD6F-35A5F8B853A2}" type="presOf" srcId="{9B41E951-F32E-4E44-8E12-8C87D0D03AF9}" destId="{5DF368D0-56D7-4BB1-8532-D3DE057FFD45}" srcOrd="0" destOrd="0" presId="urn:microsoft.com/office/officeart/2005/8/layout/process2"/>
    <dgm:cxn modelId="{0FA64975-25CF-4474-A326-56E5F0DA8283}" type="presOf" srcId="{FF9DA6B7-51B2-419C-A02D-23C13F789692}" destId="{2AB89DF0-1442-4C96-A9AC-A99BACB2F781}" srcOrd="0" destOrd="0" presId="urn:microsoft.com/office/officeart/2005/8/layout/process2"/>
    <dgm:cxn modelId="{A485A508-DE4D-45CE-B460-46672182C475}" srcId="{E19F1614-32EA-410A-A0A0-41938D4BE435}" destId="{5B3163E6-51EA-44AB-8116-C64BCB719491}" srcOrd="4" destOrd="0" parTransId="{969E65BF-0045-49C5-B273-5701B79F952C}" sibTransId="{FF9DA6B7-51B2-419C-A02D-23C13F789692}"/>
    <dgm:cxn modelId="{9D78EB68-16B8-4C4B-B036-C82DF09E01F3}" srcId="{E19F1614-32EA-410A-A0A0-41938D4BE435}" destId="{9B41E951-F32E-4E44-8E12-8C87D0D03AF9}" srcOrd="3" destOrd="0" parTransId="{544EBE4D-74D8-411D-B230-595C81BA321C}" sibTransId="{6087EA79-A038-460D-A5A5-912BCB469A5D}"/>
    <dgm:cxn modelId="{F93515EE-2D20-4A86-B9FA-66B4A27BF5B5}" type="presOf" srcId="{6087EA79-A038-460D-A5A5-912BCB469A5D}" destId="{7AA8523B-49D4-4964-BECF-050E5E767229}" srcOrd="1" destOrd="0" presId="urn:microsoft.com/office/officeart/2005/8/layout/process2"/>
    <dgm:cxn modelId="{181EDC3F-0C67-44F5-A7BA-C074A192F21A}" type="presOf" srcId="{895349D8-D7DF-48E8-9A24-38FB10A0804B}" destId="{8DD7B5CD-BCF2-4949-8885-908D46D0AD43}" srcOrd="0" destOrd="0" presId="urn:microsoft.com/office/officeart/2005/8/layout/process2"/>
    <dgm:cxn modelId="{F9D15D44-6D73-4802-8136-D3C8F7115F62}" type="presOf" srcId="{B7DB3163-4725-4243-B3C0-003E802F3D2D}" destId="{1B982916-17C3-4943-9B51-C6FE78E381AE}" srcOrd="0" destOrd="0" presId="urn:microsoft.com/office/officeart/2005/8/layout/process2"/>
    <dgm:cxn modelId="{79D470FF-5052-4379-8ACE-ADE0956C0F40}" srcId="{E19F1614-32EA-410A-A0A0-41938D4BE435}" destId="{17B82142-2D12-4850-9CDC-9D056F003BA8}" srcOrd="2" destOrd="0" parTransId="{F9AFD9A4-C13F-44D3-9E5B-1CF53C73639A}" sibTransId="{895349D8-D7DF-48E8-9A24-38FB10A0804B}"/>
    <dgm:cxn modelId="{15C92CFE-EC76-4D48-B795-893BE02CBE68}" type="presOf" srcId="{04F1EC52-8B4F-46CE-909F-40420F977804}" destId="{EE0A8009-7B99-4EA7-9A46-C19FD9656D2C}" srcOrd="1" destOrd="0" presId="urn:microsoft.com/office/officeart/2005/8/layout/process2"/>
    <dgm:cxn modelId="{89370733-200A-4F5B-916B-A745B00D7BAA}" type="presOf" srcId="{895349D8-D7DF-48E8-9A24-38FB10A0804B}" destId="{EF5E2A59-5356-45B6-BC28-4E20223A3606}" srcOrd="1" destOrd="0" presId="urn:microsoft.com/office/officeart/2005/8/layout/process2"/>
    <dgm:cxn modelId="{DCA6FDDC-E0EF-42F1-8469-7FB7F136B2A5}" type="presOf" srcId="{E19F1614-32EA-410A-A0A0-41938D4BE435}" destId="{2D333AE9-8B92-4AC8-8D75-025D81B4B29F}" srcOrd="0" destOrd="0" presId="urn:microsoft.com/office/officeart/2005/8/layout/process2"/>
    <dgm:cxn modelId="{B0DF6785-E49C-4C46-A75E-BAC1EC0B7DD4}" type="presOf" srcId="{FF9DA6B7-51B2-419C-A02D-23C13F789692}" destId="{AAA65B83-A6B0-43B5-BD68-6EBA5A2450AF}" srcOrd="1" destOrd="0" presId="urn:microsoft.com/office/officeart/2005/8/layout/process2"/>
    <dgm:cxn modelId="{2321CBF5-E55B-49B3-A09F-9D322E9E7E03}" type="presOf" srcId="{04F1EC52-8B4F-46CE-909F-40420F977804}" destId="{F29AEDA4-B6A7-4C99-8E3C-7894D78A86C4}" srcOrd="0" destOrd="0" presId="urn:microsoft.com/office/officeart/2005/8/layout/process2"/>
    <dgm:cxn modelId="{DAA81457-2341-4CBC-AB2D-AE5BCEB29639}" srcId="{E19F1614-32EA-410A-A0A0-41938D4BE435}" destId="{B7DB3163-4725-4243-B3C0-003E802F3D2D}" srcOrd="5" destOrd="0" parTransId="{C43BB7A9-748A-4365-A3DF-1CDBDABD062C}" sibTransId="{9E718B45-1216-4660-B08C-502D35CABD9B}"/>
    <dgm:cxn modelId="{1CD631D0-3E6A-460E-BAE4-B9280CF9338C}" type="presOf" srcId="{FCF6B964-F9BA-4567-ACDD-2051166ACE91}" destId="{EF558C23-FD66-4687-835C-50A6D3883DB3}" srcOrd="0" destOrd="0" presId="urn:microsoft.com/office/officeart/2005/8/layout/process2"/>
    <dgm:cxn modelId="{AC580F38-344F-48E0-A69C-4001857523FF}" type="presOf" srcId="{68881D36-D6EA-4F81-A977-8A875C50C41F}" destId="{2E77BF0A-7D97-42BC-8D42-18D54D6E9E9F}" srcOrd="0" destOrd="0" presId="urn:microsoft.com/office/officeart/2005/8/layout/process2"/>
    <dgm:cxn modelId="{DE804BA4-3E7D-4F60-9398-A8920733AA5E}" type="presOf" srcId="{5B3163E6-51EA-44AB-8116-C64BCB719491}" destId="{FA187021-8E3E-4F5E-8245-7AE9C68EE35C}" srcOrd="0" destOrd="0" presId="urn:microsoft.com/office/officeart/2005/8/layout/process2"/>
    <dgm:cxn modelId="{992A8546-941A-4853-8D3E-D2CAEE4C2B4C}" type="presOf" srcId="{DFB5CF04-4207-4C63-AAFE-023245E5DC94}" destId="{07A3B112-D3BB-46F0-B663-14A5CAC93BA1}" srcOrd="0" destOrd="0" presId="urn:microsoft.com/office/officeart/2005/8/layout/process2"/>
    <dgm:cxn modelId="{A72A4E5A-6279-4EEA-B484-2864FFD07EBC}" type="presOf" srcId="{6087EA79-A038-460D-A5A5-912BCB469A5D}" destId="{59E195CF-DAC0-4EB0-BCB3-EF35E47FEBE4}" srcOrd="0" destOrd="0" presId="urn:microsoft.com/office/officeart/2005/8/layout/process2"/>
    <dgm:cxn modelId="{B830AD5E-3FDE-4167-BF92-6716194B60D2}" type="presOf" srcId="{FCF6B964-F9BA-4567-ACDD-2051166ACE91}" destId="{CF096038-326D-4489-89F7-49DBC7D3A5E9}" srcOrd="1" destOrd="0" presId="urn:microsoft.com/office/officeart/2005/8/layout/process2"/>
    <dgm:cxn modelId="{21EB5582-7B82-474C-B83E-73D6B6ECC71C}" srcId="{E19F1614-32EA-410A-A0A0-41938D4BE435}" destId="{DFB5CF04-4207-4C63-AAFE-023245E5DC94}" srcOrd="1" destOrd="0" parTransId="{951EE6EA-9A24-4AFC-A39C-9CCD598705A8}" sibTransId="{04F1EC52-8B4F-46CE-909F-40420F977804}"/>
    <dgm:cxn modelId="{A7FE0329-C702-4518-94A7-8425803528AE}" srcId="{E19F1614-32EA-410A-A0A0-41938D4BE435}" destId="{68881D36-D6EA-4F81-A977-8A875C50C41F}" srcOrd="0" destOrd="0" parTransId="{C0CDD087-4E45-4CCD-8CF8-06FB8C9FDE28}" sibTransId="{FCF6B964-F9BA-4567-ACDD-2051166ACE91}"/>
    <dgm:cxn modelId="{21FA965F-26A3-4E99-AF4F-871D8A0AC80A}" type="presOf" srcId="{17B82142-2D12-4850-9CDC-9D056F003BA8}" destId="{AC6919C9-C394-4621-AE23-C20BFF28D76A}" srcOrd="0" destOrd="0" presId="urn:microsoft.com/office/officeart/2005/8/layout/process2"/>
    <dgm:cxn modelId="{52623901-751D-4C8A-976F-F786BAC3488D}" type="presParOf" srcId="{2D333AE9-8B92-4AC8-8D75-025D81B4B29F}" destId="{2E77BF0A-7D97-42BC-8D42-18D54D6E9E9F}" srcOrd="0" destOrd="0" presId="urn:microsoft.com/office/officeart/2005/8/layout/process2"/>
    <dgm:cxn modelId="{68C8AA07-E926-46A8-AB82-A6E18FABE084}" type="presParOf" srcId="{2D333AE9-8B92-4AC8-8D75-025D81B4B29F}" destId="{EF558C23-FD66-4687-835C-50A6D3883DB3}" srcOrd="1" destOrd="0" presId="urn:microsoft.com/office/officeart/2005/8/layout/process2"/>
    <dgm:cxn modelId="{AE1603F9-043C-4050-AC57-87641B727315}" type="presParOf" srcId="{EF558C23-FD66-4687-835C-50A6D3883DB3}" destId="{CF096038-326D-4489-89F7-49DBC7D3A5E9}" srcOrd="0" destOrd="0" presId="urn:microsoft.com/office/officeart/2005/8/layout/process2"/>
    <dgm:cxn modelId="{3FEE6450-5969-4348-830A-1D7FD02C51BF}" type="presParOf" srcId="{2D333AE9-8B92-4AC8-8D75-025D81B4B29F}" destId="{07A3B112-D3BB-46F0-B663-14A5CAC93BA1}" srcOrd="2" destOrd="0" presId="urn:microsoft.com/office/officeart/2005/8/layout/process2"/>
    <dgm:cxn modelId="{96A117C1-1AA3-4EE6-BD9E-42239482EB10}" type="presParOf" srcId="{2D333AE9-8B92-4AC8-8D75-025D81B4B29F}" destId="{F29AEDA4-B6A7-4C99-8E3C-7894D78A86C4}" srcOrd="3" destOrd="0" presId="urn:microsoft.com/office/officeart/2005/8/layout/process2"/>
    <dgm:cxn modelId="{2C5F12C3-B201-4259-A7B3-10BBB144CD57}" type="presParOf" srcId="{F29AEDA4-B6A7-4C99-8E3C-7894D78A86C4}" destId="{EE0A8009-7B99-4EA7-9A46-C19FD9656D2C}" srcOrd="0" destOrd="0" presId="urn:microsoft.com/office/officeart/2005/8/layout/process2"/>
    <dgm:cxn modelId="{9F8012AE-8F7A-4B61-9ACB-834A0B6776AB}" type="presParOf" srcId="{2D333AE9-8B92-4AC8-8D75-025D81B4B29F}" destId="{AC6919C9-C394-4621-AE23-C20BFF28D76A}" srcOrd="4" destOrd="0" presId="urn:microsoft.com/office/officeart/2005/8/layout/process2"/>
    <dgm:cxn modelId="{9F1E7FE3-C7E1-47F8-8609-15464001C1F6}" type="presParOf" srcId="{2D333AE9-8B92-4AC8-8D75-025D81B4B29F}" destId="{8DD7B5CD-BCF2-4949-8885-908D46D0AD43}" srcOrd="5" destOrd="0" presId="urn:microsoft.com/office/officeart/2005/8/layout/process2"/>
    <dgm:cxn modelId="{CDE7B87C-52EB-48DA-BE33-0A5C0A77398A}" type="presParOf" srcId="{8DD7B5CD-BCF2-4949-8885-908D46D0AD43}" destId="{EF5E2A59-5356-45B6-BC28-4E20223A3606}" srcOrd="0" destOrd="0" presId="urn:microsoft.com/office/officeart/2005/8/layout/process2"/>
    <dgm:cxn modelId="{E54BE0E1-9FED-451D-8DE1-91C4B5F1B04C}" type="presParOf" srcId="{2D333AE9-8B92-4AC8-8D75-025D81B4B29F}" destId="{5DF368D0-56D7-4BB1-8532-D3DE057FFD45}" srcOrd="6" destOrd="0" presId="urn:microsoft.com/office/officeart/2005/8/layout/process2"/>
    <dgm:cxn modelId="{79B96E99-127D-41D5-B02C-01DA3A696B06}" type="presParOf" srcId="{2D333AE9-8B92-4AC8-8D75-025D81B4B29F}" destId="{59E195CF-DAC0-4EB0-BCB3-EF35E47FEBE4}" srcOrd="7" destOrd="0" presId="urn:microsoft.com/office/officeart/2005/8/layout/process2"/>
    <dgm:cxn modelId="{443B88BC-F06B-4862-B655-7A0761210F75}" type="presParOf" srcId="{59E195CF-DAC0-4EB0-BCB3-EF35E47FEBE4}" destId="{7AA8523B-49D4-4964-BECF-050E5E767229}" srcOrd="0" destOrd="0" presId="urn:microsoft.com/office/officeart/2005/8/layout/process2"/>
    <dgm:cxn modelId="{A02981BC-D435-4117-8DD3-8196A8BD5FE0}" type="presParOf" srcId="{2D333AE9-8B92-4AC8-8D75-025D81B4B29F}" destId="{FA187021-8E3E-4F5E-8245-7AE9C68EE35C}" srcOrd="8" destOrd="0" presId="urn:microsoft.com/office/officeart/2005/8/layout/process2"/>
    <dgm:cxn modelId="{70AC93A9-55FA-48BA-8683-EF0FB9CB1563}" type="presParOf" srcId="{2D333AE9-8B92-4AC8-8D75-025D81B4B29F}" destId="{2AB89DF0-1442-4C96-A9AC-A99BACB2F781}" srcOrd="9" destOrd="0" presId="urn:microsoft.com/office/officeart/2005/8/layout/process2"/>
    <dgm:cxn modelId="{8E60DC1B-B43A-4D0D-A52D-B7FD29B88662}" type="presParOf" srcId="{2AB89DF0-1442-4C96-A9AC-A99BACB2F781}" destId="{AAA65B83-A6B0-43B5-BD68-6EBA5A2450AF}" srcOrd="0" destOrd="0" presId="urn:microsoft.com/office/officeart/2005/8/layout/process2"/>
    <dgm:cxn modelId="{71D877E7-4F36-4245-A005-4FCF83EE4E1D}" type="presParOf" srcId="{2D333AE9-8B92-4AC8-8D75-025D81B4B29F}" destId="{1B982916-17C3-4943-9B51-C6FE78E381AE}" srcOrd="10" destOrd="0" presId="urn:microsoft.com/office/officeart/2005/8/layout/process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9F1614-32EA-410A-A0A0-41938D4BE435}" type="doc">
      <dgm:prSet loTypeId="urn:microsoft.com/office/officeart/2005/8/layout/process2" loCatId="process" qsTypeId="urn:microsoft.com/office/officeart/2005/8/quickstyle/3d3" qsCatId="3D" csTypeId="urn:microsoft.com/office/officeart/2005/8/colors/accent1_2" csCatId="accent1" phldr="1"/>
      <dgm:spPr/>
    </dgm:pt>
    <dgm:pt modelId="{68881D36-D6EA-4F81-A977-8A875C50C41F}">
      <dgm:prSet phldrT="[Text]"/>
      <dgm:spPr/>
      <dgm:t>
        <a:bodyPr/>
        <a:lstStyle/>
        <a:p>
          <a:r>
            <a:rPr lang="en-US" dirty="0" smtClean="0"/>
            <a:t>Project goal</a:t>
          </a:r>
          <a:endParaRPr lang="en-US" dirty="0"/>
        </a:p>
      </dgm:t>
    </dgm:pt>
    <dgm:pt modelId="{C0CDD087-4E45-4CCD-8CF8-06FB8C9FDE28}" type="parTrans" cxnId="{A7FE0329-C702-4518-94A7-8425803528AE}">
      <dgm:prSet/>
      <dgm:spPr/>
      <dgm:t>
        <a:bodyPr/>
        <a:lstStyle/>
        <a:p>
          <a:endParaRPr lang="en-US"/>
        </a:p>
      </dgm:t>
    </dgm:pt>
    <dgm:pt modelId="{FCF6B964-F9BA-4567-ACDD-2051166ACE91}" type="sibTrans" cxnId="{A7FE0329-C702-4518-94A7-8425803528AE}">
      <dgm:prSet/>
      <dgm:spPr/>
      <dgm:t>
        <a:bodyPr/>
        <a:lstStyle/>
        <a:p>
          <a:endParaRPr lang="en-US"/>
        </a:p>
      </dgm:t>
    </dgm:pt>
    <dgm:pt modelId="{DFB5CF04-4207-4C63-AAFE-023245E5DC94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System Design</a:t>
          </a:r>
          <a:endParaRPr lang="en-US" dirty="0"/>
        </a:p>
      </dgm:t>
    </dgm:pt>
    <dgm:pt modelId="{951EE6EA-9A24-4AFC-A39C-9CCD598705A8}" type="parTrans" cxnId="{21EB5582-7B82-474C-B83E-73D6B6ECC71C}">
      <dgm:prSet/>
      <dgm:spPr/>
      <dgm:t>
        <a:bodyPr/>
        <a:lstStyle/>
        <a:p>
          <a:endParaRPr lang="en-US"/>
        </a:p>
      </dgm:t>
    </dgm:pt>
    <dgm:pt modelId="{04F1EC52-8B4F-46CE-909F-40420F977804}" type="sibTrans" cxnId="{21EB5582-7B82-474C-B83E-73D6B6ECC71C}">
      <dgm:prSet/>
      <dgm:spPr/>
      <dgm:t>
        <a:bodyPr/>
        <a:lstStyle/>
        <a:p>
          <a:endParaRPr lang="en-US"/>
        </a:p>
      </dgm:t>
    </dgm:pt>
    <dgm:pt modelId="{17B82142-2D12-4850-9CDC-9D056F003BA8}">
      <dgm:prSet phldrT="[Text]"/>
      <dgm:spPr/>
      <dgm:t>
        <a:bodyPr/>
        <a:lstStyle/>
        <a:p>
          <a:r>
            <a:rPr lang="en-US" dirty="0" smtClean="0"/>
            <a:t>Coprocessor Design</a:t>
          </a:r>
          <a:endParaRPr lang="en-US" dirty="0"/>
        </a:p>
      </dgm:t>
    </dgm:pt>
    <dgm:pt modelId="{F9AFD9A4-C13F-44D3-9E5B-1CF53C73639A}" type="parTrans" cxnId="{79D470FF-5052-4379-8ACE-ADE0956C0F40}">
      <dgm:prSet/>
      <dgm:spPr/>
      <dgm:t>
        <a:bodyPr/>
        <a:lstStyle/>
        <a:p>
          <a:endParaRPr lang="en-US"/>
        </a:p>
      </dgm:t>
    </dgm:pt>
    <dgm:pt modelId="{895349D8-D7DF-48E8-9A24-38FB10A0804B}" type="sibTrans" cxnId="{79D470FF-5052-4379-8ACE-ADE0956C0F40}">
      <dgm:prSet/>
      <dgm:spPr/>
      <dgm:t>
        <a:bodyPr/>
        <a:lstStyle/>
        <a:p>
          <a:endParaRPr lang="en-US"/>
        </a:p>
      </dgm:t>
    </dgm:pt>
    <dgm:pt modelId="{9B41E951-F32E-4E44-8E12-8C87D0D03AF9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544EBE4D-74D8-411D-B230-595C81BA321C}" type="parTrans" cxnId="{9D78EB68-16B8-4C4B-B036-C82DF09E01F3}">
      <dgm:prSet/>
      <dgm:spPr/>
      <dgm:t>
        <a:bodyPr/>
        <a:lstStyle/>
        <a:p>
          <a:endParaRPr lang="en-US"/>
        </a:p>
      </dgm:t>
    </dgm:pt>
    <dgm:pt modelId="{6087EA79-A038-460D-A5A5-912BCB469A5D}" type="sibTrans" cxnId="{9D78EB68-16B8-4C4B-B036-C82DF09E01F3}">
      <dgm:prSet/>
      <dgm:spPr/>
      <dgm:t>
        <a:bodyPr/>
        <a:lstStyle/>
        <a:p>
          <a:endParaRPr lang="en-US"/>
        </a:p>
      </dgm:t>
    </dgm:pt>
    <dgm:pt modelId="{5B3163E6-51EA-44AB-8116-C64BCB719491}">
      <dgm:prSet phldrT="[Text]"/>
      <dgm:spPr/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969E65BF-0045-49C5-B273-5701B79F952C}" type="parTrans" cxnId="{A485A508-DE4D-45CE-B460-46672182C475}">
      <dgm:prSet/>
      <dgm:spPr/>
      <dgm:t>
        <a:bodyPr/>
        <a:lstStyle/>
        <a:p>
          <a:endParaRPr lang="en-US"/>
        </a:p>
      </dgm:t>
    </dgm:pt>
    <dgm:pt modelId="{FF9DA6B7-51B2-419C-A02D-23C13F789692}" type="sibTrans" cxnId="{A485A508-DE4D-45CE-B460-46672182C475}">
      <dgm:prSet/>
      <dgm:spPr/>
      <dgm:t>
        <a:bodyPr/>
        <a:lstStyle/>
        <a:p>
          <a:endParaRPr lang="en-US"/>
        </a:p>
      </dgm:t>
    </dgm:pt>
    <dgm:pt modelId="{A30345C4-6611-4956-8903-1B353EC694FD}">
      <dgm:prSet phldrT="[Text]"/>
      <dgm:spPr/>
      <dgm:t>
        <a:bodyPr/>
        <a:lstStyle/>
        <a:p>
          <a:r>
            <a:rPr lang="en-US" dirty="0" smtClean="0"/>
            <a:t>Conclusions</a:t>
          </a:r>
          <a:endParaRPr lang="en-US" dirty="0"/>
        </a:p>
      </dgm:t>
    </dgm:pt>
    <dgm:pt modelId="{6073925C-7A75-4CC5-9315-74911D078374}" type="parTrans" cxnId="{ACD96A24-0C46-4218-AA04-6A550C873E9D}">
      <dgm:prSet/>
      <dgm:spPr/>
    </dgm:pt>
    <dgm:pt modelId="{C95FCB79-6C37-44B7-878A-44C7101FD57E}" type="sibTrans" cxnId="{ACD96A24-0C46-4218-AA04-6A550C873E9D}">
      <dgm:prSet/>
      <dgm:spPr/>
    </dgm:pt>
    <dgm:pt modelId="{2D333AE9-8B92-4AC8-8D75-025D81B4B29F}" type="pres">
      <dgm:prSet presAssocID="{E19F1614-32EA-410A-A0A0-41938D4BE435}" presName="linearFlow" presStyleCnt="0">
        <dgm:presLayoutVars>
          <dgm:resizeHandles val="exact"/>
        </dgm:presLayoutVars>
      </dgm:prSet>
      <dgm:spPr/>
    </dgm:pt>
    <dgm:pt modelId="{2E77BF0A-7D97-42BC-8D42-18D54D6E9E9F}" type="pres">
      <dgm:prSet presAssocID="{68881D36-D6EA-4F81-A977-8A875C50C41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58C23-FD66-4687-835C-50A6D3883DB3}" type="pres">
      <dgm:prSet presAssocID="{FCF6B964-F9BA-4567-ACDD-2051166ACE91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F096038-326D-4489-89F7-49DBC7D3A5E9}" type="pres">
      <dgm:prSet presAssocID="{FCF6B964-F9BA-4567-ACDD-2051166ACE9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07A3B112-D3BB-46F0-B663-14A5CAC93BA1}" type="pres">
      <dgm:prSet presAssocID="{DFB5CF04-4207-4C63-AAFE-023245E5DC9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AEDA4-B6A7-4C99-8E3C-7894D78A86C4}" type="pres">
      <dgm:prSet presAssocID="{04F1EC52-8B4F-46CE-909F-40420F977804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E0A8009-7B99-4EA7-9A46-C19FD9656D2C}" type="pres">
      <dgm:prSet presAssocID="{04F1EC52-8B4F-46CE-909F-40420F977804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AC6919C9-C394-4621-AE23-C20BFF28D76A}" type="pres">
      <dgm:prSet presAssocID="{17B82142-2D12-4850-9CDC-9D056F003BA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7B5CD-BCF2-4949-8885-908D46D0AD43}" type="pres">
      <dgm:prSet presAssocID="{895349D8-D7DF-48E8-9A24-38FB10A0804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F5E2A59-5356-45B6-BC28-4E20223A3606}" type="pres">
      <dgm:prSet presAssocID="{895349D8-D7DF-48E8-9A24-38FB10A0804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5DF368D0-56D7-4BB1-8532-D3DE057FFD45}" type="pres">
      <dgm:prSet presAssocID="{9B41E951-F32E-4E44-8E12-8C87D0D03AF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195CF-DAC0-4EB0-BCB3-EF35E47FEBE4}" type="pres">
      <dgm:prSet presAssocID="{6087EA79-A038-460D-A5A5-912BCB469A5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AA8523B-49D4-4964-BECF-050E5E767229}" type="pres">
      <dgm:prSet presAssocID="{6087EA79-A038-460D-A5A5-912BCB469A5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FA187021-8E3E-4F5E-8245-7AE9C68EE35C}" type="pres">
      <dgm:prSet presAssocID="{5B3163E6-51EA-44AB-8116-C64BCB71949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8798F-F6C6-4251-9C09-90A1159A3B6A}" type="pres">
      <dgm:prSet presAssocID="{FF9DA6B7-51B2-419C-A02D-23C13F789692}" presName="sibTrans" presStyleLbl="sibTrans2D1" presStyleIdx="4" presStyleCnt="5"/>
      <dgm:spPr/>
      <dgm:t>
        <a:bodyPr/>
        <a:lstStyle/>
        <a:p>
          <a:endParaRPr lang="en-US"/>
        </a:p>
      </dgm:t>
    </dgm:pt>
    <dgm:pt modelId="{BBD58F0D-F90A-4EFF-9F2D-EBE85F3AD6E9}" type="pres">
      <dgm:prSet presAssocID="{FF9DA6B7-51B2-419C-A02D-23C13F789692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01E233D8-6DE1-4BD5-88A9-3D037C687F21}" type="pres">
      <dgm:prSet presAssocID="{A30345C4-6611-4956-8903-1B353EC694F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43811A-4951-466C-ACC0-0DF46017789B}" type="presOf" srcId="{04F1EC52-8B4F-46CE-909F-40420F977804}" destId="{EE0A8009-7B99-4EA7-9A46-C19FD9656D2C}" srcOrd="1" destOrd="0" presId="urn:microsoft.com/office/officeart/2005/8/layout/process2"/>
    <dgm:cxn modelId="{518D2BD0-8011-4A88-9104-3CB757841CB0}" type="presOf" srcId="{68881D36-D6EA-4F81-A977-8A875C50C41F}" destId="{2E77BF0A-7D97-42BC-8D42-18D54D6E9E9F}" srcOrd="0" destOrd="0" presId="urn:microsoft.com/office/officeart/2005/8/layout/process2"/>
    <dgm:cxn modelId="{ACD96A24-0C46-4218-AA04-6A550C873E9D}" srcId="{E19F1614-32EA-410A-A0A0-41938D4BE435}" destId="{A30345C4-6611-4956-8903-1B353EC694FD}" srcOrd="5" destOrd="0" parTransId="{6073925C-7A75-4CC5-9315-74911D078374}" sibTransId="{C95FCB79-6C37-44B7-878A-44C7101FD57E}"/>
    <dgm:cxn modelId="{FA59A816-86E1-4428-8735-B3A7AA8A0E66}" type="presOf" srcId="{DFB5CF04-4207-4C63-AAFE-023245E5DC94}" destId="{07A3B112-D3BB-46F0-B663-14A5CAC93BA1}" srcOrd="0" destOrd="0" presId="urn:microsoft.com/office/officeart/2005/8/layout/process2"/>
    <dgm:cxn modelId="{B55FDC09-05C6-46AB-B7C4-ED3266C669BB}" type="presOf" srcId="{FF9DA6B7-51B2-419C-A02D-23C13F789692}" destId="{BBD58F0D-F90A-4EFF-9F2D-EBE85F3AD6E9}" srcOrd="1" destOrd="0" presId="urn:microsoft.com/office/officeart/2005/8/layout/process2"/>
    <dgm:cxn modelId="{FC8EC0C6-BD6D-4B8C-933E-DD4483340602}" type="presOf" srcId="{895349D8-D7DF-48E8-9A24-38FB10A0804B}" destId="{EF5E2A59-5356-45B6-BC28-4E20223A3606}" srcOrd="1" destOrd="0" presId="urn:microsoft.com/office/officeart/2005/8/layout/process2"/>
    <dgm:cxn modelId="{47EB59EC-38F3-4A85-B257-28822B98DA78}" type="presOf" srcId="{04F1EC52-8B4F-46CE-909F-40420F977804}" destId="{F29AEDA4-B6A7-4C99-8E3C-7894D78A86C4}" srcOrd="0" destOrd="0" presId="urn:microsoft.com/office/officeart/2005/8/layout/process2"/>
    <dgm:cxn modelId="{87FC078A-54F8-4609-B286-E72FD6CAF2F0}" type="presOf" srcId="{9B41E951-F32E-4E44-8E12-8C87D0D03AF9}" destId="{5DF368D0-56D7-4BB1-8532-D3DE057FFD45}" srcOrd="0" destOrd="0" presId="urn:microsoft.com/office/officeart/2005/8/layout/process2"/>
    <dgm:cxn modelId="{9DC294C8-2E49-4FDC-8E92-2FE3518A5834}" type="presOf" srcId="{6087EA79-A038-460D-A5A5-912BCB469A5D}" destId="{7AA8523B-49D4-4964-BECF-050E5E767229}" srcOrd="1" destOrd="0" presId="urn:microsoft.com/office/officeart/2005/8/layout/process2"/>
    <dgm:cxn modelId="{A7FE0329-C702-4518-94A7-8425803528AE}" srcId="{E19F1614-32EA-410A-A0A0-41938D4BE435}" destId="{68881D36-D6EA-4F81-A977-8A875C50C41F}" srcOrd="0" destOrd="0" parTransId="{C0CDD087-4E45-4CCD-8CF8-06FB8C9FDE28}" sibTransId="{FCF6B964-F9BA-4567-ACDD-2051166ACE91}"/>
    <dgm:cxn modelId="{01BC95D4-65A3-451D-BDCD-95CF1345A7A9}" type="presOf" srcId="{FCF6B964-F9BA-4567-ACDD-2051166ACE91}" destId="{CF096038-326D-4489-89F7-49DBC7D3A5E9}" srcOrd="1" destOrd="0" presId="urn:microsoft.com/office/officeart/2005/8/layout/process2"/>
    <dgm:cxn modelId="{C46CB753-69F2-47EB-AAAA-7F82ACFBA889}" type="presOf" srcId="{895349D8-D7DF-48E8-9A24-38FB10A0804B}" destId="{8DD7B5CD-BCF2-4949-8885-908D46D0AD43}" srcOrd="0" destOrd="0" presId="urn:microsoft.com/office/officeart/2005/8/layout/process2"/>
    <dgm:cxn modelId="{7E0B3AB7-B1D7-415E-A5B7-30FE5A0D7122}" type="presOf" srcId="{FF9DA6B7-51B2-419C-A02D-23C13F789692}" destId="{8ED8798F-F6C6-4251-9C09-90A1159A3B6A}" srcOrd="0" destOrd="0" presId="urn:microsoft.com/office/officeart/2005/8/layout/process2"/>
    <dgm:cxn modelId="{B101FB51-542D-4348-BF8D-6711956FA254}" type="presOf" srcId="{17B82142-2D12-4850-9CDC-9D056F003BA8}" destId="{AC6919C9-C394-4621-AE23-C20BFF28D76A}" srcOrd="0" destOrd="0" presId="urn:microsoft.com/office/officeart/2005/8/layout/process2"/>
    <dgm:cxn modelId="{D1786A43-C5C7-4FD8-A256-E89670FC5096}" type="presOf" srcId="{E19F1614-32EA-410A-A0A0-41938D4BE435}" destId="{2D333AE9-8B92-4AC8-8D75-025D81B4B29F}" srcOrd="0" destOrd="0" presId="urn:microsoft.com/office/officeart/2005/8/layout/process2"/>
    <dgm:cxn modelId="{E5B2A0AE-7F22-4493-9CDA-619D0C9030F3}" type="presOf" srcId="{5B3163E6-51EA-44AB-8116-C64BCB719491}" destId="{FA187021-8E3E-4F5E-8245-7AE9C68EE35C}" srcOrd="0" destOrd="0" presId="urn:microsoft.com/office/officeart/2005/8/layout/process2"/>
    <dgm:cxn modelId="{9D78EB68-16B8-4C4B-B036-C82DF09E01F3}" srcId="{E19F1614-32EA-410A-A0A0-41938D4BE435}" destId="{9B41E951-F32E-4E44-8E12-8C87D0D03AF9}" srcOrd="3" destOrd="0" parTransId="{544EBE4D-74D8-411D-B230-595C81BA321C}" sibTransId="{6087EA79-A038-460D-A5A5-912BCB469A5D}"/>
    <dgm:cxn modelId="{A485A508-DE4D-45CE-B460-46672182C475}" srcId="{E19F1614-32EA-410A-A0A0-41938D4BE435}" destId="{5B3163E6-51EA-44AB-8116-C64BCB719491}" srcOrd="4" destOrd="0" parTransId="{969E65BF-0045-49C5-B273-5701B79F952C}" sibTransId="{FF9DA6B7-51B2-419C-A02D-23C13F789692}"/>
    <dgm:cxn modelId="{79D470FF-5052-4379-8ACE-ADE0956C0F40}" srcId="{E19F1614-32EA-410A-A0A0-41938D4BE435}" destId="{17B82142-2D12-4850-9CDC-9D056F003BA8}" srcOrd="2" destOrd="0" parTransId="{F9AFD9A4-C13F-44D3-9E5B-1CF53C73639A}" sibTransId="{895349D8-D7DF-48E8-9A24-38FB10A0804B}"/>
    <dgm:cxn modelId="{A14AF787-28F1-4CFE-9E06-B334AFCFD109}" type="presOf" srcId="{FCF6B964-F9BA-4567-ACDD-2051166ACE91}" destId="{EF558C23-FD66-4687-835C-50A6D3883DB3}" srcOrd="0" destOrd="0" presId="urn:microsoft.com/office/officeart/2005/8/layout/process2"/>
    <dgm:cxn modelId="{478E32C0-00A5-41D1-A054-CD19008722DF}" type="presOf" srcId="{A30345C4-6611-4956-8903-1B353EC694FD}" destId="{01E233D8-6DE1-4BD5-88A9-3D037C687F21}" srcOrd="0" destOrd="0" presId="urn:microsoft.com/office/officeart/2005/8/layout/process2"/>
    <dgm:cxn modelId="{3CE8A6FD-110C-4430-A857-FCCD34BD01E6}" type="presOf" srcId="{6087EA79-A038-460D-A5A5-912BCB469A5D}" destId="{59E195CF-DAC0-4EB0-BCB3-EF35E47FEBE4}" srcOrd="0" destOrd="0" presId="urn:microsoft.com/office/officeart/2005/8/layout/process2"/>
    <dgm:cxn modelId="{21EB5582-7B82-474C-B83E-73D6B6ECC71C}" srcId="{E19F1614-32EA-410A-A0A0-41938D4BE435}" destId="{DFB5CF04-4207-4C63-AAFE-023245E5DC94}" srcOrd="1" destOrd="0" parTransId="{951EE6EA-9A24-4AFC-A39C-9CCD598705A8}" sibTransId="{04F1EC52-8B4F-46CE-909F-40420F977804}"/>
    <dgm:cxn modelId="{9A5EE65D-E8F6-4385-9768-790F39AC4047}" type="presParOf" srcId="{2D333AE9-8B92-4AC8-8D75-025D81B4B29F}" destId="{2E77BF0A-7D97-42BC-8D42-18D54D6E9E9F}" srcOrd="0" destOrd="0" presId="urn:microsoft.com/office/officeart/2005/8/layout/process2"/>
    <dgm:cxn modelId="{EF2E8B88-19D3-48BD-A327-A096705FF502}" type="presParOf" srcId="{2D333AE9-8B92-4AC8-8D75-025D81B4B29F}" destId="{EF558C23-FD66-4687-835C-50A6D3883DB3}" srcOrd="1" destOrd="0" presId="urn:microsoft.com/office/officeart/2005/8/layout/process2"/>
    <dgm:cxn modelId="{E4522FB4-02FD-4A5B-8703-18B59438F08F}" type="presParOf" srcId="{EF558C23-FD66-4687-835C-50A6D3883DB3}" destId="{CF096038-326D-4489-89F7-49DBC7D3A5E9}" srcOrd="0" destOrd="0" presId="urn:microsoft.com/office/officeart/2005/8/layout/process2"/>
    <dgm:cxn modelId="{AF67F6ED-38D8-4AB8-9A48-05BBBB8E2423}" type="presParOf" srcId="{2D333AE9-8B92-4AC8-8D75-025D81B4B29F}" destId="{07A3B112-D3BB-46F0-B663-14A5CAC93BA1}" srcOrd="2" destOrd="0" presId="urn:microsoft.com/office/officeart/2005/8/layout/process2"/>
    <dgm:cxn modelId="{DA092643-D77B-4127-A294-49C26415010E}" type="presParOf" srcId="{2D333AE9-8B92-4AC8-8D75-025D81B4B29F}" destId="{F29AEDA4-B6A7-4C99-8E3C-7894D78A86C4}" srcOrd="3" destOrd="0" presId="urn:microsoft.com/office/officeart/2005/8/layout/process2"/>
    <dgm:cxn modelId="{FA1D02A1-E5CC-4CB7-BA3A-C2EB0D3F9BE0}" type="presParOf" srcId="{F29AEDA4-B6A7-4C99-8E3C-7894D78A86C4}" destId="{EE0A8009-7B99-4EA7-9A46-C19FD9656D2C}" srcOrd="0" destOrd="0" presId="urn:microsoft.com/office/officeart/2005/8/layout/process2"/>
    <dgm:cxn modelId="{1D94BAC6-F774-40AA-BF57-ADD8BB5B0E76}" type="presParOf" srcId="{2D333AE9-8B92-4AC8-8D75-025D81B4B29F}" destId="{AC6919C9-C394-4621-AE23-C20BFF28D76A}" srcOrd="4" destOrd="0" presId="urn:microsoft.com/office/officeart/2005/8/layout/process2"/>
    <dgm:cxn modelId="{A72B1AE5-953D-468C-AD70-791D2E30BE0B}" type="presParOf" srcId="{2D333AE9-8B92-4AC8-8D75-025D81B4B29F}" destId="{8DD7B5CD-BCF2-4949-8885-908D46D0AD43}" srcOrd="5" destOrd="0" presId="urn:microsoft.com/office/officeart/2005/8/layout/process2"/>
    <dgm:cxn modelId="{F8C4AF5C-5FE6-45BB-95C3-471671464FE6}" type="presParOf" srcId="{8DD7B5CD-BCF2-4949-8885-908D46D0AD43}" destId="{EF5E2A59-5356-45B6-BC28-4E20223A3606}" srcOrd="0" destOrd="0" presId="urn:microsoft.com/office/officeart/2005/8/layout/process2"/>
    <dgm:cxn modelId="{417E6E60-B38E-4025-9AE4-2B5E43F9B550}" type="presParOf" srcId="{2D333AE9-8B92-4AC8-8D75-025D81B4B29F}" destId="{5DF368D0-56D7-4BB1-8532-D3DE057FFD45}" srcOrd="6" destOrd="0" presId="urn:microsoft.com/office/officeart/2005/8/layout/process2"/>
    <dgm:cxn modelId="{F5B095E6-999D-4B2C-90AD-80174B35171F}" type="presParOf" srcId="{2D333AE9-8B92-4AC8-8D75-025D81B4B29F}" destId="{59E195CF-DAC0-4EB0-BCB3-EF35E47FEBE4}" srcOrd="7" destOrd="0" presId="urn:microsoft.com/office/officeart/2005/8/layout/process2"/>
    <dgm:cxn modelId="{2FD5FA64-812B-43EF-A43D-2D9D3FFE5E3C}" type="presParOf" srcId="{59E195CF-DAC0-4EB0-BCB3-EF35E47FEBE4}" destId="{7AA8523B-49D4-4964-BECF-050E5E767229}" srcOrd="0" destOrd="0" presId="urn:microsoft.com/office/officeart/2005/8/layout/process2"/>
    <dgm:cxn modelId="{D0590A00-6958-4A8A-8131-14E5CA5317D6}" type="presParOf" srcId="{2D333AE9-8B92-4AC8-8D75-025D81B4B29F}" destId="{FA187021-8E3E-4F5E-8245-7AE9C68EE35C}" srcOrd="8" destOrd="0" presId="urn:microsoft.com/office/officeart/2005/8/layout/process2"/>
    <dgm:cxn modelId="{FCB846A6-7700-4A34-8D1C-8A4CDA1C42AC}" type="presParOf" srcId="{2D333AE9-8B92-4AC8-8D75-025D81B4B29F}" destId="{8ED8798F-F6C6-4251-9C09-90A1159A3B6A}" srcOrd="9" destOrd="0" presId="urn:microsoft.com/office/officeart/2005/8/layout/process2"/>
    <dgm:cxn modelId="{9BFB166C-B85D-4D48-A906-F746276D007B}" type="presParOf" srcId="{8ED8798F-F6C6-4251-9C09-90A1159A3B6A}" destId="{BBD58F0D-F90A-4EFF-9F2D-EBE85F3AD6E9}" srcOrd="0" destOrd="0" presId="urn:microsoft.com/office/officeart/2005/8/layout/process2"/>
    <dgm:cxn modelId="{71CC44E9-CAD3-4D79-90B1-1EF6B6544B2B}" type="presParOf" srcId="{2D333AE9-8B92-4AC8-8D75-025D81B4B29F}" destId="{01E233D8-6DE1-4BD5-88A9-3D037C687F21}" srcOrd="10" destOrd="0" presId="urn:microsoft.com/office/officeart/2005/8/layout/process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9F1614-32EA-410A-A0A0-41938D4BE435}" type="doc">
      <dgm:prSet loTypeId="urn:microsoft.com/office/officeart/2005/8/layout/process2" loCatId="process" qsTypeId="urn:microsoft.com/office/officeart/2005/8/quickstyle/3d3" qsCatId="3D" csTypeId="urn:microsoft.com/office/officeart/2005/8/colors/accent1_2" csCatId="accent1" phldr="1"/>
      <dgm:spPr/>
    </dgm:pt>
    <dgm:pt modelId="{68881D36-D6EA-4F81-A977-8A875C50C41F}">
      <dgm:prSet phldrT="[Text]"/>
      <dgm:spPr/>
      <dgm:t>
        <a:bodyPr/>
        <a:lstStyle/>
        <a:p>
          <a:r>
            <a:rPr lang="en-US" dirty="0" smtClean="0"/>
            <a:t>Project goal</a:t>
          </a:r>
          <a:endParaRPr lang="en-US" dirty="0"/>
        </a:p>
      </dgm:t>
    </dgm:pt>
    <dgm:pt modelId="{C0CDD087-4E45-4CCD-8CF8-06FB8C9FDE28}" type="parTrans" cxnId="{A7FE0329-C702-4518-94A7-8425803528AE}">
      <dgm:prSet/>
      <dgm:spPr/>
      <dgm:t>
        <a:bodyPr/>
        <a:lstStyle/>
        <a:p>
          <a:endParaRPr lang="en-US"/>
        </a:p>
      </dgm:t>
    </dgm:pt>
    <dgm:pt modelId="{FCF6B964-F9BA-4567-ACDD-2051166ACE91}" type="sibTrans" cxnId="{A7FE0329-C702-4518-94A7-8425803528AE}">
      <dgm:prSet/>
      <dgm:spPr/>
      <dgm:t>
        <a:bodyPr/>
        <a:lstStyle/>
        <a:p>
          <a:endParaRPr lang="en-US"/>
        </a:p>
      </dgm:t>
    </dgm:pt>
    <dgm:pt modelId="{DFB5CF04-4207-4C63-AAFE-023245E5DC94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System Design</a:t>
          </a:r>
          <a:endParaRPr lang="en-US" dirty="0"/>
        </a:p>
      </dgm:t>
    </dgm:pt>
    <dgm:pt modelId="{951EE6EA-9A24-4AFC-A39C-9CCD598705A8}" type="parTrans" cxnId="{21EB5582-7B82-474C-B83E-73D6B6ECC71C}">
      <dgm:prSet/>
      <dgm:spPr/>
      <dgm:t>
        <a:bodyPr/>
        <a:lstStyle/>
        <a:p>
          <a:endParaRPr lang="en-US"/>
        </a:p>
      </dgm:t>
    </dgm:pt>
    <dgm:pt modelId="{04F1EC52-8B4F-46CE-909F-40420F977804}" type="sibTrans" cxnId="{21EB5582-7B82-474C-B83E-73D6B6ECC71C}">
      <dgm:prSet/>
      <dgm:spPr/>
      <dgm:t>
        <a:bodyPr/>
        <a:lstStyle/>
        <a:p>
          <a:endParaRPr lang="en-US"/>
        </a:p>
      </dgm:t>
    </dgm:pt>
    <dgm:pt modelId="{17B82142-2D12-4850-9CDC-9D056F003BA8}">
      <dgm:prSet phldrT="[Text]"/>
      <dgm:spPr/>
      <dgm:t>
        <a:bodyPr/>
        <a:lstStyle/>
        <a:p>
          <a:r>
            <a:rPr lang="en-US" dirty="0" smtClean="0"/>
            <a:t>Coprocessor Design</a:t>
          </a:r>
          <a:endParaRPr lang="en-US" dirty="0"/>
        </a:p>
      </dgm:t>
    </dgm:pt>
    <dgm:pt modelId="{F9AFD9A4-C13F-44D3-9E5B-1CF53C73639A}" type="parTrans" cxnId="{79D470FF-5052-4379-8ACE-ADE0956C0F40}">
      <dgm:prSet/>
      <dgm:spPr/>
      <dgm:t>
        <a:bodyPr/>
        <a:lstStyle/>
        <a:p>
          <a:endParaRPr lang="en-US"/>
        </a:p>
      </dgm:t>
    </dgm:pt>
    <dgm:pt modelId="{895349D8-D7DF-48E8-9A24-38FB10A0804B}" type="sibTrans" cxnId="{79D470FF-5052-4379-8ACE-ADE0956C0F40}">
      <dgm:prSet/>
      <dgm:spPr/>
      <dgm:t>
        <a:bodyPr/>
        <a:lstStyle/>
        <a:p>
          <a:endParaRPr lang="en-US"/>
        </a:p>
      </dgm:t>
    </dgm:pt>
    <dgm:pt modelId="{9B41E951-F32E-4E44-8E12-8C87D0D03AF9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544EBE4D-74D8-411D-B230-595C81BA321C}" type="parTrans" cxnId="{9D78EB68-16B8-4C4B-B036-C82DF09E01F3}">
      <dgm:prSet/>
      <dgm:spPr/>
      <dgm:t>
        <a:bodyPr/>
        <a:lstStyle/>
        <a:p>
          <a:endParaRPr lang="en-US"/>
        </a:p>
      </dgm:t>
    </dgm:pt>
    <dgm:pt modelId="{6087EA79-A038-460D-A5A5-912BCB469A5D}" type="sibTrans" cxnId="{9D78EB68-16B8-4C4B-B036-C82DF09E01F3}">
      <dgm:prSet/>
      <dgm:spPr/>
      <dgm:t>
        <a:bodyPr/>
        <a:lstStyle/>
        <a:p>
          <a:endParaRPr lang="en-US"/>
        </a:p>
      </dgm:t>
    </dgm:pt>
    <dgm:pt modelId="{5B3163E6-51EA-44AB-8116-C64BCB719491}">
      <dgm:prSet phldrT="[Text]"/>
      <dgm:spPr/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969E65BF-0045-49C5-B273-5701B79F952C}" type="parTrans" cxnId="{A485A508-DE4D-45CE-B460-46672182C475}">
      <dgm:prSet/>
      <dgm:spPr/>
      <dgm:t>
        <a:bodyPr/>
        <a:lstStyle/>
        <a:p>
          <a:endParaRPr lang="en-US"/>
        </a:p>
      </dgm:t>
    </dgm:pt>
    <dgm:pt modelId="{FF9DA6B7-51B2-419C-A02D-23C13F789692}" type="sibTrans" cxnId="{A485A508-DE4D-45CE-B460-46672182C475}">
      <dgm:prSet/>
      <dgm:spPr/>
      <dgm:t>
        <a:bodyPr/>
        <a:lstStyle/>
        <a:p>
          <a:endParaRPr lang="en-US"/>
        </a:p>
      </dgm:t>
    </dgm:pt>
    <dgm:pt modelId="{2F3A6176-8042-4C23-B1E0-F53F20D0C4F1}">
      <dgm:prSet phldrT="[Text]"/>
      <dgm:spPr/>
      <dgm:t>
        <a:bodyPr/>
        <a:lstStyle/>
        <a:p>
          <a:r>
            <a:rPr lang="en-US" dirty="0" smtClean="0"/>
            <a:t>Conclusions</a:t>
          </a:r>
          <a:endParaRPr lang="en-US" dirty="0"/>
        </a:p>
      </dgm:t>
    </dgm:pt>
    <dgm:pt modelId="{51CD8134-2BEA-4AFD-9934-2D04200EDD66}" type="parTrans" cxnId="{5D1ED3E0-014C-47DD-8703-D4AC63CF0BFB}">
      <dgm:prSet/>
      <dgm:spPr/>
    </dgm:pt>
    <dgm:pt modelId="{ED6AE0EE-9BBF-4AA6-B3B4-57A2173211C3}" type="sibTrans" cxnId="{5D1ED3E0-014C-47DD-8703-D4AC63CF0BFB}">
      <dgm:prSet/>
      <dgm:spPr/>
    </dgm:pt>
    <dgm:pt modelId="{2D333AE9-8B92-4AC8-8D75-025D81B4B29F}" type="pres">
      <dgm:prSet presAssocID="{E19F1614-32EA-410A-A0A0-41938D4BE435}" presName="linearFlow" presStyleCnt="0">
        <dgm:presLayoutVars>
          <dgm:resizeHandles val="exact"/>
        </dgm:presLayoutVars>
      </dgm:prSet>
      <dgm:spPr/>
    </dgm:pt>
    <dgm:pt modelId="{2E77BF0A-7D97-42BC-8D42-18D54D6E9E9F}" type="pres">
      <dgm:prSet presAssocID="{68881D36-D6EA-4F81-A977-8A875C50C41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58C23-FD66-4687-835C-50A6D3883DB3}" type="pres">
      <dgm:prSet presAssocID="{FCF6B964-F9BA-4567-ACDD-2051166ACE91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F096038-326D-4489-89F7-49DBC7D3A5E9}" type="pres">
      <dgm:prSet presAssocID="{FCF6B964-F9BA-4567-ACDD-2051166ACE9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07A3B112-D3BB-46F0-B663-14A5CAC93BA1}" type="pres">
      <dgm:prSet presAssocID="{DFB5CF04-4207-4C63-AAFE-023245E5DC9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AEDA4-B6A7-4C99-8E3C-7894D78A86C4}" type="pres">
      <dgm:prSet presAssocID="{04F1EC52-8B4F-46CE-909F-40420F977804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E0A8009-7B99-4EA7-9A46-C19FD9656D2C}" type="pres">
      <dgm:prSet presAssocID="{04F1EC52-8B4F-46CE-909F-40420F977804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AC6919C9-C394-4621-AE23-C20BFF28D76A}" type="pres">
      <dgm:prSet presAssocID="{17B82142-2D12-4850-9CDC-9D056F003BA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7B5CD-BCF2-4949-8885-908D46D0AD43}" type="pres">
      <dgm:prSet presAssocID="{895349D8-D7DF-48E8-9A24-38FB10A0804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F5E2A59-5356-45B6-BC28-4E20223A3606}" type="pres">
      <dgm:prSet presAssocID="{895349D8-D7DF-48E8-9A24-38FB10A0804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5DF368D0-56D7-4BB1-8532-D3DE057FFD45}" type="pres">
      <dgm:prSet presAssocID="{9B41E951-F32E-4E44-8E12-8C87D0D03AF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195CF-DAC0-4EB0-BCB3-EF35E47FEBE4}" type="pres">
      <dgm:prSet presAssocID="{6087EA79-A038-460D-A5A5-912BCB469A5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AA8523B-49D4-4964-BECF-050E5E767229}" type="pres">
      <dgm:prSet presAssocID="{6087EA79-A038-460D-A5A5-912BCB469A5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FA187021-8E3E-4F5E-8245-7AE9C68EE35C}" type="pres">
      <dgm:prSet presAssocID="{5B3163E6-51EA-44AB-8116-C64BCB71949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77AF5-7749-424C-9037-B4D82997A84D}" type="pres">
      <dgm:prSet presAssocID="{FF9DA6B7-51B2-419C-A02D-23C13F789692}" presName="sibTrans" presStyleLbl="sibTrans2D1" presStyleIdx="4" presStyleCnt="5"/>
      <dgm:spPr/>
      <dgm:t>
        <a:bodyPr/>
        <a:lstStyle/>
        <a:p>
          <a:endParaRPr lang="en-US"/>
        </a:p>
      </dgm:t>
    </dgm:pt>
    <dgm:pt modelId="{692FFB51-8D04-4FC3-A56E-5DB29446F112}" type="pres">
      <dgm:prSet presAssocID="{FF9DA6B7-51B2-419C-A02D-23C13F789692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F9E98A54-8452-4EFA-B604-7C0454055A2B}" type="pres">
      <dgm:prSet presAssocID="{2F3A6176-8042-4C23-B1E0-F53F20D0C4F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BC9915-3157-4D9C-AE38-86E97D31A41D}" type="presOf" srcId="{FF9DA6B7-51B2-419C-A02D-23C13F789692}" destId="{692FFB51-8D04-4FC3-A56E-5DB29446F112}" srcOrd="1" destOrd="0" presId="urn:microsoft.com/office/officeart/2005/8/layout/process2"/>
    <dgm:cxn modelId="{B9A9DFB2-C3C7-40FB-8F86-DA63EB5A4EA9}" type="presOf" srcId="{5B3163E6-51EA-44AB-8116-C64BCB719491}" destId="{FA187021-8E3E-4F5E-8245-7AE9C68EE35C}" srcOrd="0" destOrd="0" presId="urn:microsoft.com/office/officeart/2005/8/layout/process2"/>
    <dgm:cxn modelId="{7E34E938-D5E8-4161-BCF1-37200E3DD261}" type="presOf" srcId="{FCF6B964-F9BA-4567-ACDD-2051166ACE91}" destId="{CF096038-326D-4489-89F7-49DBC7D3A5E9}" srcOrd="1" destOrd="0" presId="urn:microsoft.com/office/officeart/2005/8/layout/process2"/>
    <dgm:cxn modelId="{DB4F8239-4669-4113-90AE-F3D2088725DB}" type="presOf" srcId="{17B82142-2D12-4850-9CDC-9D056F003BA8}" destId="{AC6919C9-C394-4621-AE23-C20BFF28D76A}" srcOrd="0" destOrd="0" presId="urn:microsoft.com/office/officeart/2005/8/layout/process2"/>
    <dgm:cxn modelId="{95440F96-B53A-4A49-A363-B66DB48F4B47}" type="presOf" srcId="{6087EA79-A038-460D-A5A5-912BCB469A5D}" destId="{59E195CF-DAC0-4EB0-BCB3-EF35E47FEBE4}" srcOrd="0" destOrd="0" presId="urn:microsoft.com/office/officeart/2005/8/layout/process2"/>
    <dgm:cxn modelId="{10F29DE3-6F55-4E75-8BF2-EA7158546330}" type="presOf" srcId="{04F1EC52-8B4F-46CE-909F-40420F977804}" destId="{F29AEDA4-B6A7-4C99-8E3C-7894D78A86C4}" srcOrd="0" destOrd="0" presId="urn:microsoft.com/office/officeart/2005/8/layout/process2"/>
    <dgm:cxn modelId="{16593D73-A9CE-4963-89FD-709C5AC58CD7}" type="presOf" srcId="{2F3A6176-8042-4C23-B1E0-F53F20D0C4F1}" destId="{F9E98A54-8452-4EFA-B604-7C0454055A2B}" srcOrd="0" destOrd="0" presId="urn:microsoft.com/office/officeart/2005/8/layout/process2"/>
    <dgm:cxn modelId="{C8D4E86D-B8B1-42A6-B8B6-0FFCA894D4B4}" type="presOf" srcId="{895349D8-D7DF-48E8-9A24-38FB10A0804B}" destId="{8DD7B5CD-BCF2-4949-8885-908D46D0AD43}" srcOrd="0" destOrd="0" presId="urn:microsoft.com/office/officeart/2005/8/layout/process2"/>
    <dgm:cxn modelId="{5D1ED3E0-014C-47DD-8703-D4AC63CF0BFB}" srcId="{E19F1614-32EA-410A-A0A0-41938D4BE435}" destId="{2F3A6176-8042-4C23-B1E0-F53F20D0C4F1}" srcOrd="5" destOrd="0" parTransId="{51CD8134-2BEA-4AFD-9934-2D04200EDD66}" sibTransId="{ED6AE0EE-9BBF-4AA6-B3B4-57A2173211C3}"/>
    <dgm:cxn modelId="{A7FE0329-C702-4518-94A7-8425803528AE}" srcId="{E19F1614-32EA-410A-A0A0-41938D4BE435}" destId="{68881D36-D6EA-4F81-A977-8A875C50C41F}" srcOrd="0" destOrd="0" parTransId="{C0CDD087-4E45-4CCD-8CF8-06FB8C9FDE28}" sibTransId="{FCF6B964-F9BA-4567-ACDD-2051166ACE91}"/>
    <dgm:cxn modelId="{385A0004-4BE7-4A60-A4A0-B371CBF323D7}" type="presOf" srcId="{68881D36-D6EA-4F81-A977-8A875C50C41F}" destId="{2E77BF0A-7D97-42BC-8D42-18D54D6E9E9F}" srcOrd="0" destOrd="0" presId="urn:microsoft.com/office/officeart/2005/8/layout/process2"/>
    <dgm:cxn modelId="{0490F178-DD6B-48C6-970D-C53007A8FCD1}" type="presOf" srcId="{9B41E951-F32E-4E44-8E12-8C87D0D03AF9}" destId="{5DF368D0-56D7-4BB1-8532-D3DE057FFD45}" srcOrd="0" destOrd="0" presId="urn:microsoft.com/office/officeart/2005/8/layout/process2"/>
    <dgm:cxn modelId="{27FD248E-2F85-4783-99C8-6A94127DA585}" type="presOf" srcId="{04F1EC52-8B4F-46CE-909F-40420F977804}" destId="{EE0A8009-7B99-4EA7-9A46-C19FD9656D2C}" srcOrd="1" destOrd="0" presId="urn:microsoft.com/office/officeart/2005/8/layout/process2"/>
    <dgm:cxn modelId="{525886AD-B02D-4F18-8B37-0045DD661AFC}" type="presOf" srcId="{E19F1614-32EA-410A-A0A0-41938D4BE435}" destId="{2D333AE9-8B92-4AC8-8D75-025D81B4B29F}" srcOrd="0" destOrd="0" presId="urn:microsoft.com/office/officeart/2005/8/layout/process2"/>
    <dgm:cxn modelId="{023E85AB-08C0-403F-A694-4566FE0781A2}" type="presOf" srcId="{895349D8-D7DF-48E8-9A24-38FB10A0804B}" destId="{EF5E2A59-5356-45B6-BC28-4E20223A3606}" srcOrd="1" destOrd="0" presId="urn:microsoft.com/office/officeart/2005/8/layout/process2"/>
    <dgm:cxn modelId="{AE81E8BC-EF77-4DBB-801C-E057DEBF547B}" type="presOf" srcId="{DFB5CF04-4207-4C63-AAFE-023245E5DC94}" destId="{07A3B112-D3BB-46F0-B663-14A5CAC93BA1}" srcOrd="0" destOrd="0" presId="urn:microsoft.com/office/officeart/2005/8/layout/process2"/>
    <dgm:cxn modelId="{9D78EB68-16B8-4C4B-B036-C82DF09E01F3}" srcId="{E19F1614-32EA-410A-A0A0-41938D4BE435}" destId="{9B41E951-F32E-4E44-8E12-8C87D0D03AF9}" srcOrd="3" destOrd="0" parTransId="{544EBE4D-74D8-411D-B230-595C81BA321C}" sibTransId="{6087EA79-A038-460D-A5A5-912BCB469A5D}"/>
    <dgm:cxn modelId="{9D4A8E64-34F5-45AA-8DA8-A01EE5329DB7}" type="presOf" srcId="{FCF6B964-F9BA-4567-ACDD-2051166ACE91}" destId="{EF558C23-FD66-4687-835C-50A6D3883DB3}" srcOrd="0" destOrd="0" presId="urn:microsoft.com/office/officeart/2005/8/layout/process2"/>
    <dgm:cxn modelId="{79D470FF-5052-4379-8ACE-ADE0956C0F40}" srcId="{E19F1614-32EA-410A-A0A0-41938D4BE435}" destId="{17B82142-2D12-4850-9CDC-9D056F003BA8}" srcOrd="2" destOrd="0" parTransId="{F9AFD9A4-C13F-44D3-9E5B-1CF53C73639A}" sibTransId="{895349D8-D7DF-48E8-9A24-38FB10A0804B}"/>
    <dgm:cxn modelId="{A485A508-DE4D-45CE-B460-46672182C475}" srcId="{E19F1614-32EA-410A-A0A0-41938D4BE435}" destId="{5B3163E6-51EA-44AB-8116-C64BCB719491}" srcOrd="4" destOrd="0" parTransId="{969E65BF-0045-49C5-B273-5701B79F952C}" sibTransId="{FF9DA6B7-51B2-419C-A02D-23C13F789692}"/>
    <dgm:cxn modelId="{082C78D5-2FF4-4F8C-87D7-D7AB8A51A865}" type="presOf" srcId="{FF9DA6B7-51B2-419C-A02D-23C13F789692}" destId="{E5C77AF5-7749-424C-9037-B4D82997A84D}" srcOrd="0" destOrd="0" presId="urn:microsoft.com/office/officeart/2005/8/layout/process2"/>
    <dgm:cxn modelId="{5AA71C96-54CC-48AA-ADB1-77BEA186959E}" type="presOf" srcId="{6087EA79-A038-460D-A5A5-912BCB469A5D}" destId="{7AA8523B-49D4-4964-BECF-050E5E767229}" srcOrd="1" destOrd="0" presId="urn:microsoft.com/office/officeart/2005/8/layout/process2"/>
    <dgm:cxn modelId="{21EB5582-7B82-474C-B83E-73D6B6ECC71C}" srcId="{E19F1614-32EA-410A-A0A0-41938D4BE435}" destId="{DFB5CF04-4207-4C63-AAFE-023245E5DC94}" srcOrd="1" destOrd="0" parTransId="{951EE6EA-9A24-4AFC-A39C-9CCD598705A8}" sibTransId="{04F1EC52-8B4F-46CE-909F-40420F977804}"/>
    <dgm:cxn modelId="{5B5D456D-8146-424D-8FCA-0E51F565F75F}" type="presParOf" srcId="{2D333AE9-8B92-4AC8-8D75-025D81B4B29F}" destId="{2E77BF0A-7D97-42BC-8D42-18D54D6E9E9F}" srcOrd="0" destOrd="0" presId="urn:microsoft.com/office/officeart/2005/8/layout/process2"/>
    <dgm:cxn modelId="{4D1A9E54-7921-442E-B124-D021E87B79E7}" type="presParOf" srcId="{2D333AE9-8B92-4AC8-8D75-025D81B4B29F}" destId="{EF558C23-FD66-4687-835C-50A6D3883DB3}" srcOrd="1" destOrd="0" presId="urn:microsoft.com/office/officeart/2005/8/layout/process2"/>
    <dgm:cxn modelId="{13824402-4CD3-4C56-BCA0-3215CA26CCE6}" type="presParOf" srcId="{EF558C23-FD66-4687-835C-50A6D3883DB3}" destId="{CF096038-326D-4489-89F7-49DBC7D3A5E9}" srcOrd="0" destOrd="0" presId="urn:microsoft.com/office/officeart/2005/8/layout/process2"/>
    <dgm:cxn modelId="{62275257-5523-4D35-877E-CC444D396EE1}" type="presParOf" srcId="{2D333AE9-8B92-4AC8-8D75-025D81B4B29F}" destId="{07A3B112-D3BB-46F0-B663-14A5CAC93BA1}" srcOrd="2" destOrd="0" presId="urn:microsoft.com/office/officeart/2005/8/layout/process2"/>
    <dgm:cxn modelId="{93E938CF-A2F3-4D2E-BD4C-6111B266088F}" type="presParOf" srcId="{2D333AE9-8B92-4AC8-8D75-025D81B4B29F}" destId="{F29AEDA4-B6A7-4C99-8E3C-7894D78A86C4}" srcOrd="3" destOrd="0" presId="urn:microsoft.com/office/officeart/2005/8/layout/process2"/>
    <dgm:cxn modelId="{C12AA1C2-56C2-4BE4-BD0D-D7D6A2DA94DB}" type="presParOf" srcId="{F29AEDA4-B6A7-4C99-8E3C-7894D78A86C4}" destId="{EE0A8009-7B99-4EA7-9A46-C19FD9656D2C}" srcOrd="0" destOrd="0" presId="urn:microsoft.com/office/officeart/2005/8/layout/process2"/>
    <dgm:cxn modelId="{7580E6E5-1396-497D-942A-A3F92D4D9CBE}" type="presParOf" srcId="{2D333AE9-8B92-4AC8-8D75-025D81B4B29F}" destId="{AC6919C9-C394-4621-AE23-C20BFF28D76A}" srcOrd="4" destOrd="0" presId="urn:microsoft.com/office/officeart/2005/8/layout/process2"/>
    <dgm:cxn modelId="{40E982D5-4C3E-4F61-A558-88E4E03955BB}" type="presParOf" srcId="{2D333AE9-8B92-4AC8-8D75-025D81B4B29F}" destId="{8DD7B5CD-BCF2-4949-8885-908D46D0AD43}" srcOrd="5" destOrd="0" presId="urn:microsoft.com/office/officeart/2005/8/layout/process2"/>
    <dgm:cxn modelId="{4049D041-C87A-489F-8E50-78FD28ABEDA3}" type="presParOf" srcId="{8DD7B5CD-BCF2-4949-8885-908D46D0AD43}" destId="{EF5E2A59-5356-45B6-BC28-4E20223A3606}" srcOrd="0" destOrd="0" presId="urn:microsoft.com/office/officeart/2005/8/layout/process2"/>
    <dgm:cxn modelId="{D0AC4B55-07E5-45B4-AEA6-94A735FA6429}" type="presParOf" srcId="{2D333AE9-8B92-4AC8-8D75-025D81B4B29F}" destId="{5DF368D0-56D7-4BB1-8532-D3DE057FFD45}" srcOrd="6" destOrd="0" presId="urn:microsoft.com/office/officeart/2005/8/layout/process2"/>
    <dgm:cxn modelId="{A090904D-7992-469B-87D2-BB08B676EF66}" type="presParOf" srcId="{2D333AE9-8B92-4AC8-8D75-025D81B4B29F}" destId="{59E195CF-DAC0-4EB0-BCB3-EF35E47FEBE4}" srcOrd="7" destOrd="0" presId="urn:microsoft.com/office/officeart/2005/8/layout/process2"/>
    <dgm:cxn modelId="{20590903-CADA-4337-A3A7-371DF7869A2B}" type="presParOf" srcId="{59E195CF-DAC0-4EB0-BCB3-EF35E47FEBE4}" destId="{7AA8523B-49D4-4964-BECF-050E5E767229}" srcOrd="0" destOrd="0" presId="urn:microsoft.com/office/officeart/2005/8/layout/process2"/>
    <dgm:cxn modelId="{5095FC54-549E-45AE-83A3-ED8F2150F0AC}" type="presParOf" srcId="{2D333AE9-8B92-4AC8-8D75-025D81B4B29F}" destId="{FA187021-8E3E-4F5E-8245-7AE9C68EE35C}" srcOrd="8" destOrd="0" presId="urn:microsoft.com/office/officeart/2005/8/layout/process2"/>
    <dgm:cxn modelId="{05FB4A7C-BBB3-446B-A4DB-AFFECFFF1977}" type="presParOf" srcId="{2D333AE9-8B92-4AC8-8D75-025D81B4B29F}" destId="{E5C77AF5-7749-424C-9037-B4D82997A84D}" srcOrd="9" destOrd="0" presId="urn:microsoft.com/office/officeart/2005/8/layout/process2"/>
    <dgm:cxn modelId="{61B19AD0-550C-4D50-B5FC-E71ED7B48827}" type="presParOf" srcId="{E5C77AF5-7749-424C-9037-B4D82997A84D}" destId="{692FFB51-8D04-4FC3-A56E-5DB29446F112}" srcOrd="0" destOrd="0" presId="urn:microsoft.com/office/officeart/2005/8/layout/process2"/>
    <dgm:cxn modelId="{4E133A75-49D0-4F2C-AF26-5BFD8661F3A7}" type="presParOf" srcId="{2D333AE9-8B92-4AC8-8D75-025D81B4B29F}" destId="{F9E98A54-8452-4EFA-B604-7C0454055A2B}" srcOrd="10" destOrd="0" presId="urn:microsoft.com/office/officeart/2005/8/layout/process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9F1614-32EA-410A-A0A0-41938D4BE435}" type="doc">
      <dgm:prSet loTypeId="urn:microsoft.com/office/officeart/2005/8/layout/process2" loCatId="process" qsTypeId="urn:microsoft.com/office/officeart/2005/8/quickstyle/3d3" qsCatId="3D" csTypeId="urn:microsoft.com/office/officeart/2005/8/colors/accent1_2" csCatId="accent1" phldr="1"/>
      <dgm:spPr/>
    </dgm:pt>
    <dgm:pt modelId="{68881D36-D6EA-4F81-A977-8A875C50C41F}">
      <dgm:prSet phldrT="[Text]"/>
      <dgm:spPr/>
      <dgm:t>
        <a:bodyPr/>
        <a:lstStyle/>
        <a:p>
          <a:r>
            <a:rPr lang="en-US" dirty="0" smtClean="0"/>
            <a:t>Project goal</a:t>
          </a:r>
          <a:endParaRPr lang="en-US" dirty="0"/>
        </a:p>
      </dgm:t>
    </dgm:pt>
    <dgm:pt modelId="{C0CDD087-4E45-4CCD-8CF8-06FB8C9FDE28}" type="parTrans" cxnId="{A7FE0329-C702-4518-94A7-8425803528AE}">
      <dgm:prSet/>
      <dgm:spPr/>
      <dgm:t>
        <a:bodyPr/>
        <a:lstStyle/>
        <a:p>
          <a:endParaRPr lang="en-US"/>
        </a:p>
      </dgm:t>
    </dgm:pt>
    <dgm:pt modelId="{FCF6B964-F9BA-4567-ACDD-2051166ACE91}" type="sibTrans" cxnId="{A7FE0329-C702-4518-94A7-8425803528AE}">
      <dgm:prSet/>
      <dgm:spPr/>
      <dgm:t>
        <a:bodyPr/>
        <a:lstStyle/>
        <a:p>
          <a:endParaRPr lang="en-US"/>
        </a:p>
      </dgm:t>
    </dgm:pt>
    <dgm:pt modelId="{DFB5CF04-4207-4C63-AAFE-023245E5DC94}">
      <dgm:prSet phldrT="[Text]"/>
      <dgm:spPr/>
      <dgm:t>
        <a:bodyPr/>
        <a:lstStyle/>
        <a:p>
          <a:r>
            <a:rPr lang="en-US" dirty="0" smtClean="0"/>
            <a:t>System Design</a:t>
          </a:r>
          <a:endParaRPr lang="en-US" dirty="0"/>
        </a:p>
      </dgm:t>
    </dgm:pt>
    <dgm:pt modelId="{951EE6EA-9A24-4AFC-A39C-9CCD598705A8}" type="parTrans" cxnId="{21EB5582-7B82-474C-B83E-73D6B6ECC71C}">
      <dgm:prSet/>
      <dgm:spPr/>
      <dgm:t>
        <a:bodyPr/>
        <a:lstStyle/>
        <a:p>
          <a:endParaRPr lang="en-US"/>
        </a:p>
      </dgm:t>
    </dgm:pt>
    <dgm:pt modelId="{04F1EC52-8B4F-46CE-909F-40420F977804}" type="sibTrans" cxnId="{21EB5582-7B82-474C-B83E-73D6B6ECC71C}">
      <dgm:prSet/>
      <dgm:spPr/>
      <dgm:t>
        <a:bodyPr/>
        <a:lstStyle/>
        <a:p>
          <a:endParaRPr lang="en-US"/>
        </a:p>
      </dgm:t>
    </dgm:pt>
    <dgm:pt modelId="{17B82142-2D12-4850-9CDC-9D056F003BA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Coprocessor Design</a:t>
          </a:r>
          <a:endParaRPr lang="en-US" dirty="0"/>
        </a:p>
      </dgm:t>
    </dgm:pt>
    <dgm:pt modelId="{F9AFD9A4-C13F-44D3-9E5B-1CF53C73639A}" type="parTrans" cxnId="{79D470FF-5052-4379-8ACE-ADE0956C0F40}">
      <dgm:prSet/>
      <dgm:spPr/>
      <dgm:t>
        <a:bodyPr/>
        <a:lstStyle/>
        <a:p>
          <a:endParaRPr lang="en-US"/>
        </a:p>
      </dgm:t>
    </dgm:pt>
    <dgm:pt modelId="{895349D8-D7DF-48E8-9A24-38FB10A0804B}" type="sibTrans" cxnId="{79D470FF-5052-4379-8ACE-ADE0956C0F40}">
      <dgm:prSet/>
      <dgm:spPr/>
      <dgm:t>
        <a:bodyPr/>
        <a:lstStyle/>
        <a:p>
          <a:endParaRPr lang="en-US"/>
        </a:p>
      </dgm:t>
    </dgm:pt>
    <dgm:pt modelId="{9B41E951-F32E-4E44-8E12-8C87D0D03AF9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544EBE4D-74D8-411D-B230-595C81BA321C}" type="parTrans" cxnId="{9D78EB68-16B8-4C4B-B036-C82DF09E01F3}">
      <dgm:prSet/>
      <dgm:spPr/>
      <dgm:t>
        <a:bodyPr/>
        <a:lstStyle/>
        <a:p>
          <a:endParaRPr lang="en-US"/>
        </a:p>
      </dgm:t>
    </dgm:pt>
    <dgm:pt modelId="{6087EA79-A038-460D-A5A5-912BCB469A5D}" type="sibTrans" cxnId="{9D78EB68-16B8-4C4B-B036-C82DF09E01F3}">
      <dgm:prSet/>
      <dgm:spPr/>
      <dgm:t>
        <a:bodyPr/>
        <a:lstStyle/>
        <a:p>
          <a:endParaRPr lang="en-US"/>
        </a:p>
      </dgm:t>
    </dgm:pt>
    <dgm:pt modelId="{5B3163E6-51EA-44AB-8116-C64BCB719491}">
      <dgm:prSet phldrT="[Text]"/>
      <dgm:spPr/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969E65BF-0045-49C5-B273-5701B79F952C}" type="parTrans" cxnId="{A485A508-DE4D-45CE-B460-46672182C475}">
      <dgm:prSet/>
      <dgm:spPr/>
      <dgm:t>
        <a:bodyPr/>
        <a:lstStyle/>
        <a:p>
          <a:endParaRPr lang="en-US"/>
        </a:p>
      </dgm:t>
    </dgm:pt>
    <dgm:pt modelId="{FF9DA6B7-51B2-419C-A02D-23C13F789692}" type="sibTrans" cxnId="{A485A508-DE4D-45CE-B460-46672182C475}">
      <dgm:prSet/>
      <dgm:spPr/>
      <dgm:t>
        <a:bodyPr/>
        <a:lstStyle/>
        <a:p>
          <a:endParaRPr lang="en-US"/>
        </a:p>
      </dgm:t>
    </dgm:pt>
    <dgm:pt modelId="{27C4B291-F997-472E-8A83-9C691BC9EE76}">
      <dgm:prSet phldrT="[Text]"/>
      <dgm:spPr/>
      <dgm:t>
        <a:bodyPr/>
        <a:lstStyle/>
        <a:p>
          <a:r>
            <a:rPr lang="en-US" smtClean="0"/>
            <a:t>Conclusions</a:t>
          </a:r>
          <a:endParaRPr lang="en-US" dirty="0"/>
        </a:p>
      </dgm:t>
    </dgm:pt>
    <dgm:pt modelId="{B4AC4749-6467-4C77-898F-F03FD78BB9F0}" type="parTrans" cxnId="{3530E4E4-0C9D-4D2C-96CE-6A2845F05122}">
      <dgm:prSet/>
      <dgm:spPr/>
    </dgm:pt>
    <dgm:pt modelId="{3AED41CF-AADA-4447-A375-9C96CED64B4B}" type="sibTrans" cxnId="{3530E4E4-0C9D-4D2C-96CE-6A2845F05122}">
      <dgm:prSet/>
      <dgm:spPr/>
    </dgm:pt>
    <dgm:pt modelId="{2D333AE9-8B92-4AC8-8D75-025D81B4B29F}" type="pres">
      <dgm:prSet presAssocID="{E19F1614-32EA-410A-A0A0-41938D4BE435}" presName="linearFlow" presStyleCnt="0">
        <dgm:presLayoutVars>
          <dgm:resizeHandles val="exact"/>
        </dgm:presLayoutVars>
      </dgm:prSet>
      <dgm:spPr/>
    </dgm:pt>
    <dgm:pt modelId="{2E77BF0A-7D97-42BC-8D42-18D54D6E9E9F}" type="pres">
      <dgm:prSet presAssocID="{68881D36-D6EA-4F81-A977-8A875C50C41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58C23-FD66-4687-835C-50A6D3883DB3}" type="pres">
      <dgm:prSet presAssocID="{FCF6B964-F9BA-4567-ACDD-2051166ACE91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F096038-326D-4489-89F7-49DBC7D3A5E9}" type="pres">
      <dgm:prSet presAssocID="{FCF6B964-F9BA-4567-ACDD-2051166ACE9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07A3B112-D3BB-46F0-B663-14A5CAC93BA1}" type="pres">
      <dgm:prSet presAssocID="{DFB5CF04-4207-4C63-AAFE-023245E5DC9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AEDA4-B6A7-4C99-8E3C-7894D78A86C4}" type="pres">
      <dgm:prSet presAssocID="{04F1EC52-8B4F-46CE-909F-40420F977804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E0A8009-7B99-4EA7-9A46-C19FD9656D2C}" type="pres">
      <dgm:prSet presAssocID="{04F1EC52-8B4F-46CE-909F-40420F977804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AC6919C9-C394-4621-AE23-C20BFF28D76A}" type="pres">
      <dgm:prSet presAssocID="{17B82142-2D12-4850-9CDC-9D056F003BA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7B5CD-BCF2-4949-8885-908D46D0AD43}" type="pres">
      <dgm:prSet presAssocID="{895349D8-D7DF-48E8-9A24-38FB10A0804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F5E2A59-5356-45B6-BC28-4E20223A3606}" type="pres">
      <dgm:prSet presAssocID="{895349D8-D7DF-48E8-9A24-38FB10A0804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5DF368D0-56D7-4BB1-8532-D3DE057FFD45}" type="pres">
      <dgm:prSet presAssocID="{9B41E951-F32E-4E44-8E12-8C87D0D03AF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195CF-DAC0-4EB0-BCB3-EF35E47FEBE4}" type="pres">
      <dgm:prSet presAssocID="{6087EA79-A038-460D-A5A5-912BCB469A5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AA8523B-49D4-4964-BECF-050E5E767229}" type="pres">
      <dgm:prSet presAssocID="{6087EA79-A038-460D-A5A5-912BCB469A5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FA187021-8E3E-4F5E-8245-7AE9C68EE35C}" type="pres">
      <dgm:prSet presAssocID="{5B3163E6-51EA-44AB-8116-C64BCB71949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16018F-6C26-4A3E-8C40-CDA441496A57}" type="pres">
      <dgm:prSet presAssocID="{FF9DA6B7-51B2-419C-A02D-23C13F789692}" presName="sibTrans" presStyleLbl="sibTrans2D1" presStyleIdx="4" presStyleCnt="5"/>
      <dgm:spPr/>
      <dgm:t>
        <a:bodyPr/>
        <a:lstStyle/>
        <a:p>
          <a:endParaRPr lang="en-US"/>
        </a:p>
      </dgm:t>
    </dgm:pt>
    <dgm:pt modelId="{86DBB01A-7312-4C56-B571-E731C5CBFA45}" type="pres">
      <dgm:prSet presAssocID="{FF9DA6B7-51B2-419C-A02D-23C13F789692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037616D2-B17D-4EB8-A94B-8FA81AC8CD4F}" type="pres">
      <dgm:prSet presAssocID="{27C4B291-F997-472E-8A83-9C691BC9EE7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CDB5D3-9DF1-4EC3-9B21-B1A696C1C1D4}" type="presOf" srcId="{27C4B291-F997-472E-8A83-9C691BC9EE76}" destId="{037616D2-B17D-4EB8-A94B-8FA81AC8CD4F}" srcOrd="0" destOrd="0" presId="urn:microsoft.com/office/officeart/2005/8/layout/process2"/>
    <dgm:cxn modelId="{E02DB700-77AB-456B-A757-27D401F3AC59}" type="presOf" srcId="{895349D8-D7DF-48E8-9A24-38FB10A0804B}" destId="{8DD7B5CD-BCF2-4949-8885-908D46D0AD43}" srcOrd="0" destOrd="0" presId="urn:microsoft.com/office/officeart/2005/8/layout/process2"/>
    <dgm:cxn modelId="{3530E4E4-0C9D-4D2C-96CE-6A2845F05122}" srcId="{E19F1614-32EA-410A-A0A0-41938D4BE435}" destId="{27C4B291-F997-472E-8A83-9C691BC9EE76}" srcOrd="5" destOrd="0" parTransId="{B4AC4749-6467-4C77-898F-F03FD78BB9F0}" sibTransId="{3AED41CF-AADA-4447-A375-9C96CED64B4B}"/>
    <dgm:cxn modelId="{A485A508-DE4D-45CE-B460-46672182C475}" srcId="{E19F1614-32EA-410A-A0A0-41938D4BE435}" destId="{5B3163E6-51EA-44AB-8116-C64BCB719491}" srcOrd="4" destOrd="0" parTransId="{969E65BF-0045-49C5-B273-5701B79F952C}" sibTransId="{FF9DA6B7-51B2-419C-A02D-23C13F789692}"/>
    <dgm:cxn modelId="{9D78EB68-16B8-4C4B-B036-C82DF09E01F3}" srcId="{E19F1614-32EA-410A-A0A0-41938D4BE435}" destId="{9B41E951-F32E-4E44-8E12-8C87D0D03AF9}" srcOrd="3" destOrd="0" parTransId="{544EBE4D-74D8-411D-B230-595C81BA321C}" sibTransId="{6087EA79-A038-460D-A5A5-912BCB469A5D}"/>
    <dgm:cxn modelId="{E43EE571-D1B8-4E21-922F-DD4020CE36F8}" type="presOf" srcId="{895349D8-D7DF-48E8-9A24-38FB10A0804B}" destId="{EF5E2A59-5356-45B6-BC28-4E20223A3606}" srcOrd="1" destOrd="0" presId="urn:microsoft.com/office/officeart/2005/8/layout/process2"/>
    <dgm:cxn modelId="{6E2E39A0-4CB4-444E-86E5-374E3E7C0FB2}" type="presOf" srcId="{6087EA79-A038-460D-A5A5-912BCB469A5D}" destId="{59E195CF-DAC0-4EB0-BCB3-EF35E47FEBE4}" srcOrd="0" destOrd="0" presId="urn:microsoft.com/office/officeart/2005/8/layout/process2"/>
    <dgm:cxn modelId="{C275CE05-58B4-4665-84B0-5F05504A2E1F}" type="presOf" srcId="{DFB5CF04-4207-4C63-AAFE-023245E5DC94}" destId="{07A3B112-D3BB-46F0-B663-14A5CAC93BA1}" srcOrd="0" destOrd="0" presId="urn:microsoft.com/office/officeart/2005/8/layout/process2"/>
    <dgm:cxn modelId="{7EFC84FD-27E2-4E1B-B05E-0D07987DA679}" type="presOf" srcId="{04F1EC52-8B4F-46CE-909F-40420F977804}" destId="{EE0A8009-7B99-4EA7-9A46-C19FD9656D2C}" srcOrd="1" destOrd="0" presId="urn:microsoft.com/office/officeart/2005/8/layout/process2"/>
    <dgm:cxn modelId="{FE9C4598-B13A-42B2-B78C-4DFC639AF816}" type="presOf" srcId="{68881D36-D6EA-4F81-A977-8A875C50C41F}" destId="{2E77BF0A-7D97-42BC-8D42-18D54D6E9E9F}" srcOrd="0" destOrd="0" presId="urn:microsoft.com/office/officeart/2005/8/layout/process2"/>
    <dgm:cxn modelId="{E09C778F-27DD-41AB-A486-4174238B0611}" type="presOf" srcId="{9B41E951-F32E-4E44-8E12-8C87D0D03AF9}" destId="{5DF368D0-56D7-4BB1-8532-D3DE057FFD45}" srcOrd="0" destOrd="0" presId="urn:microsoft.com/office/officeart/2005/8/layout/process2"/>
    <dgm:cxn modelId="{79D470FF-5052-4379-8ACE-ADE0956C0F40}" srcId="{E19F1614-32EA-410A-A0A0-41938D4BE435}" destId="{17B82142-2D12-4850-9CDC-9D056F003BA8}" srcOrd="2" destOrd="0" parTransId="{F9AFD9A4-C13F-44D3-9E5B-1CF53C73639A}" sibTransId="{895349D8-D7DF-48E8-9A24-38FB10A0804B}"/>
    <dgm:cxn modelId="{6C6CA33B-499F-4F5F-9B97-EB85CEEBE70C}" type="presOf" srcId="{17B82142-2D12-4850-9CDC-9D056F003BA8}" destId="{AC6919C9-C394-4621-AE23-C20BFF28D76A}" srcOrd="0" destOrd="0" presId="urn:microsoft.com/office/officeart/2005/8/layout/process2"/>
    <dgm:cxn modelId="{3CCE022C-C180-439F-83E7-9DC05C1093FB}" type="presOf" srcId="{FF9DA6B7-51B2-419C-A02D-23C13F789692}" destId="{0516018F-6C26-4A3E-8C40-CDA441496A57}" srcOrd="0" destOrd="0" presId="urn:microsoft.com/office/officeart/2005/8/layout/process2"/>
    <dgm:cxn modelId="{3AD6C34B-0F4A-40CA-A0C3-4CAB03F91E18}" type="presOf" srcId="{5B3163E6-51EA-44AB-8116-C64BCB719491}" destId="{FA187021-8E3E-4F5E-8245-7AE9C68EE35C}" srcOrd="0" destOrd="0" presId="urn:microsoft.com/office/officeart/2005/8/layout/process2"/>
    <dgm:cxn modelId="{A7FE0329-C702-4518-94A7-8425803528AE}" srcId="{E19F1614-32EA-410A-A0A0-41938D4BE435}" destId="{68881D36-D6EA-4F81-A977-8A875C50C41F}" srcOrd="0" destOrd="0" parTransId="{C0CDD087-4E45-4CCD-8CF8-06FB8C9FDE28}" sibTransId="{FCF6B964-F9BA-4567-ACDD-2051166ACE91}"/>
    <dgm:cxn modelId="{21EB5582-7B82-474C-B83E-73D6B6ECC71C}" srcId="{E19F1614-32EA-410A-A0A0-41938D4BE435}" destId="{DFB5CF04-4207-4C63-AAFE-023245E5DC94}" srcOrd="1" destOrd="0" parTransId="{951EE6EA-9A24-4AFC-A39C-9CCD598705A8}" sibTransId="{04F1EC52-8B4F-46CE-909F-40420F977804}"/>
    <dgm:cxn modelId="{8DA6F8DB-CC45-4219-878D-C5B7D8CAFB0E}" type="presOf" srcId="{6087EA79-A038-460D-A5A5-912BCB469A5D}" destId="{7AA8523B-49D4-4964-BECF-050E5E767229}" srcOrd="1" destOrd="0" presId="urn:microsoft.com/office/officeart/2005/8/layout/process2"/>
    <dgm:cxn modelId="{AF092908-BDC6-48A6-B54D-8EE1FECDE769}" type="presOf" srcId="{FCF6B964-F9BA-4567-ACDD-2051166ACE91}" destId="{CF096038-326D-4489-89F7-49DBC7D3A5E9}" srcOrd="1" destOrd="0" presId="urn:microsoft.com/office/officeart/2005/8/layout/process2"/>
    <dgm:cxn modelId="{E42B9012-8B72-458C-98E0-61CCFF1FE6F7}" type="presOf" srcId="{FCF6B964-F9BA-4567-ACDD-2051166ACE91}" destId="{EF558C23-FD66-4687-835C-50A6D3883DB3}" srcOrd="0" destOrd="0" presId="urn:microsoft.com/office/officeart/2005/8/layout/process2"/>
    <dgm:cxn modelId="{7B6CE967-F4FF-4D8F-BC2F-1D8338829353}" type="presOf" srcId="{FF9DA6B7-51B2-419C-A02D-23C13F789692}" destId="{86DBB01A-7312-4C56-B571-E731C5CBFA45}" srcOrd="1" destOrd="0" presId="urn:microsoft.com/office/officeart/2005/8/layout/process2"/>
    <dgm:cxn modelId="{EAE02D0D-B7FC-47ED-8A48-2700F6A15930}" type="presOf" srcId="{E19F1614-32EA-410A-A0A0-41938D4BE435}" destId="{2D333AE9-8B92-4AC8-8D75-025D81B4B29F}" srcOrd="0" destOrd="0" presId="urn:microsoft.com/office/officeart/2005/8/layout/process2"/>
    <dgm:cxn modelId="{AEA16DC1-3897-4A34-A600-67DA7EA74BB2}" type="presOf" srcId="{04F1EC52-8B4F-46CE-909F-40420F977804}" destId="{F29AEDA4-B6A7-4C99-8E3C-7894D78A86C4}" srcOrd="0" destOrd="0" presId="urn:microsoft.com/office/officeart/2005/8/layout/process2"/>
    <dgm:cxn modelId="{035C8196-D0B6-4A83-94E2-32EB2E23AFF3}" type="presParOf" srcId="{2D333AE9-8B92-4AC8-8D75-025D81B4B29F}" destId="{2E77BF0A-7D97-42BC-8D42-18D54D6E9E9F}" srcOrd="0" destOrd="0" presId="urn:microsoft.com/office/officeart/2005/8/layout/process2"/>
    <dgm:cxn modelId="{4E22ED8D-7245-4B00-A03E-1C329996F3DB}" type="presParOf" srcId="{2D333AE9-8B92-4AC8-8D75-025D81B4B29F}" destId="{EF558C23-FD66-4687-835C-50A6D3883DB3}" srcOrd="1" destOrd="0" presId="urn:microsoft.com/office/officeart/2005/8/layout/process2"/>
    <dgm:cxn modelId="{DCD95F70-81A8-4D10-B054-8BBB1CB7C999}" type="presParOf" srcId="{EF558C23-FD66-4687-835C-50A6D3883DB3}" destId="{CF096038-326D-4489-89F7-49DBC7D3A5E9}" srcOrd="0" destOrd="0" presId="urn:microsoft.com/office/officeart/2005/8/layout/process2"/>
    <dgm:cxn modelId="{A741434C-FCFE-4DB9-9BB7-33D3C6B09757}" type="presParOf" srcId="{2D333AE9-8B92-4AC8-8D75-025D81B4B29F}" destId="{07A3B112-D3BB-46F0-B663-14A5CAC93BA1}" srcOrd="2" destOrd="0" presId="urn:microsoft.com/office/officeart/2005/8/layout/process2"/>
    <dgm:cxn modelId="{CAB4EFDB-7A01-4131-8050-AB727CA53123}" type="presParOf" srcId="{2D333AE9-8B92-4AC8-8D75-025D81B4B29F}" destId="{F29AEDA4-B6A7-4C99-8E3C-7894D78A86C4}" srcOrd="3" destOrd="0" presId="urn:microsoft.com/office/officeart/2005/8/layout/process2"/>
    <dgm:cxn modelId="{17A204BF-29CB-46C2-A6EB-04A059C3CC3E}" type="presParOf" srcId="{F29AEDA4-B6A7-4C99-8E3C-7894D78A86C4}" destId="{EE0A8009-7B99-4EA7-9A46-C19FD9656D2C}" srcOrd="0" destOrd="0" presId="urn:microsoft.com/office/officeart/2005/8/layout/process2"/>
    <dgm:cxn modelId="{139793DC-B72B-4FB8-9461-66FA0642675C}" type="presParOf" srcId="{2D333AE9-8B92-4AC8-8D75-025D81B4B29F}" destId="{AC6919C9-C394-4621-AE23-C20BFF28D76A}" srcOrd="4" destOrd="0" presId="urn:microsoft.com/office/officeart/2005/8/layout/process2"/>
    <dgm:cxn modelId="{737120F0-CC35-47D5-87A3-036E7BC66891}" type="presParOf" srcId="{2D333AE9-8B92-4AC8-8D75-025D81B4B29F}" destId="{8DD7B5CD-BCF2-4949-8885-908D46D0AD43}" srcOrd="5" destOrd="0" presId="urn:microsoft.com/office/officeart/2005/8/layout/process2"/>
    <dgm:cxn modelId="{DF266308-DEFC-4B59-953B-CBB5CAC7078F}" type="presParOf" srcId="{8DD7B5CD-BCF2-4949-8885-908D46D0AD43}" destId="{EF5E2A59-5356-45B6-BC28-4E20223A3606}" srcOrd="0" destOrd="0" presId="urn:microsoft.com/office/officeart/2005/8/layout/process2"/>
    <dgm:cxn modelId="{4EE6536C-101B-4FEC-BF60-4EA24EC5E2D8}" type="presParOf" srcId="{2D333AE9-8B92-4AC8-8D75-025D81B4B29F}" destId="{5DF368D0-56D7-4BB1-8532-D3DE057FFD45}" srcOrd="6" destOrd="0" presId="urn:microsoft.com/office/officeart/2005/8/layout/process2"/>
    <dgm:cxn modelId="{4F82C570-A51A-4348-BBD9-45E0A4A3E30F}" type="presParOf" srcId="{2D333AE9-8B92-4AC8-8D75-025D81B4B29F}" destId="{59E195CF-DAC0-4EB0-BCB3-EF35E47FEBE4}" srcOrd="7" destOrd="0" presId="urn:microsoft.com/office/officeart/2005/8/layout/process2"/>
    <dgm:cxn modelId="{62D774A3-615F-4958-93C2-48AE3487E637}" type="presParOf" srcId="{59E195CF-DAC0-4EB0-BCB3-EF35E47FEBE4}" destId="{7AA8523B-49D4-4964-BECF-050E5E767229}" srcOrd="0" destOrd="0" presId="urn:microsoft.com/office/officeart/2005/8/layout/process2"/>
    <dgm:cxn modelId="{CF435FBE-CDE4-41A9-8198-BB8C77975D1A}" type="presParOf" srcId="{2D333AE9-8B92-4AC8-8D75-025D81B4B29F}" destId="{FA187021-8E3E-4F5E-8245-7AE9C68EE35C}" srcOrd="8" destOrd="0" presId="urn:microsoft.com/office/officeart/2005/8/layout/process2"/>
    <dgm:cxn modelId="{A3F96255-49D6-4159-BF4A-CCFE655D5B01}" type="presParOf" srcId="{2D333AE9-8B92-4AC8-8D75-025D81B4B29F}" destId="{0516018F-6C26-4A3E-8C40-CDA441496A57}" srcOrd="9" destOrd="0" presId="urn:microsoft.com/office/officeart/2005/8/layout/process2"/>
    <dgm:cxn modelId="{B25ECBA1-A61D-4D14-A9A9-B37914BF04D6}" type="presParOf" srcId="{0516018F-6C26-4A3E-8C40-CDA441496A57}" destId="{86DBB01A-7312-4C56-B571-E731C5CBFA45}" srcOrd="0" destOrd="0" presId="urn:microsoft.com/office/officeart/2005/8/layout/process2"/>
    <dgm:cxn modelId="{B9E7826B-9F3A-41EF-9C33-C6F26D5608AA}" type="presParOf" srcId="{2D333AE9-8B92-4AC8-8D75-025D81B4B29F}" destId="{037616D2-B17D-4EB8-A94B-8FA81AC8CD4F}" srcOrd="10" destOrd="0" presId="urn:microsoft.com/office/officeart/2005/8/layout/process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9F1614-32EA-410A-A0A0-41938D4BE435}" type="doc">
      <dgm:prSet loTypeId="urn:microsoft.com/office/officeart/2005/8/layout/process2" loCatId="process" qsTypeId="urn:microsoft.com/office/officeart/2005/8/quickstyle/3d3" qsCatId="3D" csTypeId="urn:microsoft.com/office/officeart/2005/8/colors/accent1_2" csCatId="accent1" phldr="1"/>
      <dgm:spPr/>
    </dgm:pt>
    <dgm:pt modelId="{68881D36-D6EA-4F81-A977-8A875C50C41F}">
      <dgm:prSet phldrT="[Text]"/>
      <dgm:spPr/>
      <dgm:t>
        <a:bodyPr/>
        <a:lstStyle/>
        <a:p>
          <a:r>
            <a:rPr lang="en-US" dirty="0" smtClean="0"/>
            <a:t>Project goal</a:t>
          </a:r>
          <a:endParaRPr lang="en-US" dirty="0"/>
        </a:p>
      </dgm:t>
    </dgm:pt>
    <dgm:pt modelId="{C0CDD087-4E45-4CCD-8CF8-06FB8C9FDE28}" type="parTrans" cxnId="{A7FE0329-C702-4518-94A7-8425803528AE}">
      <dgm:prSet/>
      <dgm:spPr/>
      <dgm:t>
        <a:bodyPr/>
        <a:lstStyle/>
        <a:p>
          <a:endParaRPr lang="en-US"/>
        </a:p>
      </dgm:t>
    </dgm:pt>
    <dgm:pt modelId="{FCF6B964-F9BA-4567-ACDD-2051166ACE91}" type="sibTrans" cxnId="{A7FE0329-C702-4518-94A7-8425803528AE}">
      <dgm:prSet/>
      <dgm:spPr/>
      <dgm:t>
        <a:bodyPr/>
        <a:lstStyle/>
        <a:p>
          <a:endParaRPr lang="en-US"/>
        </a:p>
      </dgm:t>
    </dgm:pt>
    <dgm:pt modelId="{DFB5CF04-4207-4C63-AAFE-023245E5DC94}">
      <dgm:prSet phldrT="[Text]"/>
      <dgm:spPr/>
      <dgm:t>
        <a:bodyPr/>
        <a:lstStyle/>
        <a:p>
          <a:r>
            <a:rPr lang="en-US" dirty="0" smtClean="0"/>
            <a:t>System Design</a:t>
          </a:r>
          <a:endParaRPr lang="en-US" dirty="0"/>
        </a:p>
      </dgm:t>
    </dgm:pt>
    <dgm:pt modelId="{951EE6EA-9A24-4AFC-A39C-9CCD598705A8}" type="parTrans" cxnId="{21EB5582-7B82-474C-B83E-73D6B6ECC71C}">
      <dgm:prSet/>
      <dgm:spPr/>
      <dgm:t>
        <a:bodyPr/>
        <a:lstStyle/>
        <a:p>
          <a:endParaRPr lang="en-US"/>
        </a:p>
      </dgm:t>
    </dgm:pt>
    <dgm:pt modelId="{04F1EC52-8B4F-46CE-909F-40420F977804}" type="sibTrans" cxnId="{21EB5582-7B82-474C-B83E-73D6B6ECC71C}">
      <dgm:prSet/>
      <dgm:spPr/>
      <dgm:t>
        <a:bodyPr/>
        <a:lstStyle/>
        <a:p>
          <a:endParaRPr lang="en-US"/>
        </a:p>
      </dgm:t>
    </dgm:pt>
    <dgm:pt modelId="{17B82142-2D12-4850-9CDC-9D056F003BA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Coprocessor Design</a:t>
          </a:r>
          <a:endParaRPr lang="en-US" dirty="0"/>
        </a:p>
      </dgm:t>
    </dgm:pt>
    <dgm:pt modelId="{F9AFD9A4-C13F-44D3-9E5B-1CF53C73639A}" type="parTrans" cxnId="{79D470FF-5052-4379-8ACE-ADE0956C0F40}">
      <dgm:prSet/>
      <dgm:spPr/>
      <dgm:t>
        <a:bodyPr/>
        <a:lstStyle/>
        <a:p>
          <a:endParaRPr lang="en-US"/>
        </a:p>
      </dgm:t>
    </dgm:pt>
    <dgm:pt modelId="{895349D8-D7DF-48E8-9A24-38FB10A0804B}" type="sibTrans" cxnId="{79D470FF-5052-4379-8ACE-ADE0956C0F40}">
      <dgm:prSet/>
      <dgm:spPr/>
      <dgm:t>
        <a:bodyPr/>
        <a:lstStyle/>
        <a:p>
          <a:endParaRPr lang="en-US"/>
        </a:p>
      </dgm:t>
    </dgm:pt>
    <dgm:pt modelId="{9B41E951-F32E-4E44-8E12-8C87D0D03AF9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544EBE4D-74D8-411D-B230-595C81BA321C}" type="parTrans" cxnId="{9D78EB68-16B8-4C4B-B036-C82DF09E01F3}">
      <dgm:prSet/>
      <dgm:spPr/>
      <dgm:t>
        <a:bodyPr/>
        <a:lstStyle/>
        <a:p>
          <a:endParaRPr lang="en-US"/>
        </a:p>
      </dgm:t>
    </dgm:pt>
    <dgm:pt modelId="{6087EA79-A038-460D-A5A5-912BCB469A5D}" type="sibTrans" cxnId="{9D78EB68-16B8-4C4B-B036-C82DF09E01F3}">
      <dgm:prSet/>
      <dgm:spPr/>
      <dgm:t>
        <a:bodyPr/>
        <a:lstStyle/>
        <a:p>
          <a:endParaRPr lang="en-US"/>
        </a:p>
      </dgm:t>
    </dgm:pt>
    <dgm:pt modelId="{5B3163E6-51EA-44AB-8116-C64BCB719491}">
      <dgm:prSet phldrT="[Text]"/>
      <dgm:spPr/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969E65BF-0045-49C5-B273-5701B79F952C}" type="parTrans" cxnId="{A485A508-DE4D-45CE-B460-46672182C475}">
      <dgm:prSet/>
      <dgm:spPr/>
      <dgm:t>
        <a:bodyPr/>
        <a:lstStyle/>
        <a:p>
          <a:endParaRPr lang="en-US"/>
        </a:p>
      </dgm:t>
    </dgm:pt>
    <dgm:pt modelId="{FF9DA6B7-51B2-419C-A02D-23C13F789692}" type="sibTrans" cxnId="{A485A508-DE4D-45CE-B460-46672182C475}">
      <dgm:prSet/>
      <dgm:spPr/>
      <dgm:t>
        <a:bodyPr/>
        <a:lstStyle/>
        <a:p>
          <a:endParaRPr lang="en-US"/>
        </a:p>
      </dgm:t>
    </dgm:pt>
    <dgm:pt modelId="{B8A34EF2-9EF3-4798-86E5-5A6A2BBE3289}">
      <dgm:prSet phldrT="[Text]"/>
      <dgm:spPr/>
      <dgm:t>
        <a:bodyPr/>
        <a:lstStyle/>
        <a:p>
          <a:r>
            <a:rPr lang="en-US" smtClean="0"/>
            <a:t>Conclusions</a:t>
          </a:r>
          <a:endParaRPr lang="en-US" dirty="0"/>
        </a:p>
      </dgm:t>
    </dgm:pt>
    <dgm:pt modelId="{F8B7FE01-60AA-4384-B6A2-AD201A033ACE}" type="parTrans" cxnId="{1D3DBF23-1F10-4B4E-B27E-33F27523025F}">
      <dgm:prSet/>
      <dgm:spPr/>
    </dgm:pt>
    <dgm:pt modelId="{F5FE0BD9-3AF2-4286-B028-1D98D4BE78DA}" type="sibTrans" cxnId="{1D3DBF23-1F10-4B4E-B27E-33F27523025F}">
      <dgm:prSet/>
      <dgm:spPr/>
    </dgm:pt>
    <dgm:pt modelId="{2D333AE9-8B92-4AC8-8D75-025D81B4B29F}" type="pres">
      <dgm:prSet presAssocID="{E19F1614-32EA-410A-A0A0-41938D4BE435}" presName="linearFlow" presStyleCnt="0">
        <dgm:presLayoutVars>
          <dgm:resizeHandles val="exact"/>
        </dgm:presLayoutVars>
      </dgm:prSet>
      <dgm:spPr/>
    </dgm:pt>
    <dgm:pt modelId="{2E77BF0A-7D97-42BC-8D42-18D54D6E9E9F}" type="pres">
      <dgm:prSet presAssocID="{68881D36-D6EA-4F81-A977-8A875C50C41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58C23-FD66-4687-835C-50A6D3883DB3}" type="pres">
      <dgm:prSet presAssocID="{FCF6B964-F9BA-4567-ACDD-2051166ACE91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F096038-326D-4489-89F7-49DBC7D3A5E9}" type="pres">
      <dgm:prSet presAssocID="{FCF6B964-F9BA-4567-ACDD-2051166ACE9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07A3B112-D3BB-46F0-B663-14A5CAC93BA1}" type="pres">
      <dgm:prSet presAssocID="{DFB5CF04-4207-4C63-AAFE-023245E5DC9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AEDA4-B6A7-4C99-8E3C-7894D78A86C4}" type="pres">
      <dgm:prSet presAssocID="{04F1EC52-8B4F-46CE-909F-40420F977804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E0A8009-7B99-4EA7-9A46-C19FD9656D2C}" type="pres">
      <dgm:prSet presAssocID="{04F1EC52-8B4F-46CE-909F-40420F977804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AC6919C9-C394-4621-AE23-C20BFF28D76A}" type="pres">
      <dgm:prSet presAssocID="{17B82142-2D12-4850-9CDC-9D056F003BA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7B5CD-BCF2-4949-8885-908D46D0AD43}" type="pres">
      <dgm:prSet presAssocID="{895349D8-D7DF-48E8-9A24-38FB10A0804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F5E2A59-5356-45B6-BC28-4E20223A3606}" type="pres">
      <dgm:prSet presAssocID="{895349D8-D7DF-48E8-9A24-38FB10A0804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5DF368D0-56D7-4BB1-8532-D3DE057FFD45}" type="pres">
      <dgm:prSet presAssocID="{9B41E951-F32E-4E44-8E12-8C87D0D03AF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195CF-DAC0-4EB0-BCB3-EF35E47FEBE4}" type="pres">
      <dgm:prSet presAssocID="{6087EA79-A038-460D-A5A5-912BCB469A5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AA8523B-49D4-4964-BECF-050E5E767229}" type="pres">
      <dgm:prSet presAssocID="{6087EA79-A038-460D-A5A5-912BCB469A5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FA187021-8E3E-4F5E-8245-7AE9C68EE35C}" type="pres">
      <dgm:prSet presAssocID="{5B3163E6-51EA-44AB-8116-C64BCB71949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86E6E-1673-40F4-A7B0-9C85392F5B3F}" type="pres">
      <dgm:prSet presAssocID="{FF9DA6B7-51B2-419C-A02D-23C13F789692}" presName="sibTrans" presStyleLbl="sibTrans2D1" presStyleIdx="4" presStyleCnt="5"/>
      <dgm:spPr/>
      <dgm:t>
        <a:bodyPr/>
        <a:lstStyle/>
        <a:p>
          <a:endParaRPr lang="en-US"/>
        </a:p>
      </dgm:t>
    </dgm:pt>
    <dgm:pt modelId="{B33F851D-0441-40A4-9780-C27C7326C34D}" type="pres">
      <dgm:prSet presAssocID="{FF9DA6B7-51B2-419C-A02D-23C13F789692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739A2729-BAF4-49AF-B0A7-F6068330BF10}" type="pres">
      <dgm:prSet presAssocID="{B8A34EF2-9EF3-4798-86E5-5A6A2BBE328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7D7AEB-3BDE-4734-A91B-F029C2A48FE9}" type="presOf" srcId="{E19F1614-32EA-410A-A0A0-41938D4BE435}" destId="{2D333AE9-8B92-4AC8-8D75-025D81B4B29F}" srcOrd="0" destOrd="0" presId="urn:microsoft.com/office/officeart/2005/8/layout/process2"/>
    <dgm:cxn modelId="{A521EC46-FE2C-41DC-B383-130A95458C43}" type="presOf" srcId="{68881D36-D6EA-4F81-A977-8A875C50C41F}" destId="{2E77BF0A-7D97-42BC-8D42-18D54D6E9E9F}" srcOrd="0" destOrd="0" presId="urn:microsoft.com/office/officeart/2005/8/layout/process2"/>
    <dgm:cxn modelId="{9382993A-F60E-4991-A315-ACE87473BB26}" type="presOf" srcId="{5B3163E6-51EA-44AB-8116-C64BCB719491}" destId="{FA187021-8E3E-4F5E-8245-7AE9C68EE35C}" srcOrd="0" destOrd="0" presId="urn:microsoft.com/office/officeart/2005/8/layout/process2"/>
    <dgm:cxn modelId="{B2F08647-25F7-4F9C-9843-7AF5566B1CC4}" type="presOf" srcId="{B8A34EF2-9EF3-4798-86E5-5A6A2BBE3289}" destId="{739A2729-BAF4-49AF-B0A7-F6068330BF10}" srcOrd="0" destOrd="0" presId="urn:microsoft.com/office/officeart/2005/8/layout/process2"/>
    <dgm:cxn modelId="{C51F61FC-D638-40BD-BEC7-B75184CB4613}" type="presOf" srcId="{895349D8-D7DF-48E8-9A24-38FB10A0804B}" destId="{8DD7B5CD-BCF2-4949-8885-908D46D0AD43}" srcOrd="0" destOrd="0" presId="urn:microsoft.com/office/officeart/2005/8/layout/process2"/>
    <dgm:cxn modelId="{EDE7B652-C257-4DBC-8BD9-2346ACD92B1D}" type="presOf" srcId="{FF9DA6B7-51B2-419C-A02D-23C13F789692}" destId="{29886E6E-1673-40F4-A7B0-9C85392F5B3F}" srcOrd="0" destOrd="0" presId="urn:microsoft.com/office/officeart/2005/8/layout/process2"/>
    <dgm:cxn modelId="{67A1FB5E-6C34-4A57-99EA-3EC21CBF8E4D}" type="presOf" srcId="{6087EA79-A038-460D-A5A5-912BCB469A5D}" destId="{59E195CF-DAC0-4EB0-BCB3-EF35E47FEBE4}" srcOrd="0" destOrd="0" presId="urn:microsoft.com/office/officeart/2005/8/layout/process2"/>
    <dgm:cxn modelId="{A7FE0329-C702-4518-94A7-8425803528AE}" srcId="{E19F1614-32EA-410A-A0A0-41938D4BE435}" destId="{68881D36-D6EA-4F81-A977-8A875C50C41F}" srcOrd="0" destOrd="0" parTransId="{C0CDD087-4E45-4CCD-8CF8-06FB8C9FDE28}" sibTransId="{FCF6B964-F9BA-4567-ACDD-2051166ACE91}"/>
    <dgm:cxn modelId="{34510896-9F72-42E3-9AE1-C8BEF1F1A9AF}" type="presOf" srcId="{9B41E951-F32E-4E44-8E12-8C87D0D03AF9}" destId="{5DF368D0-56D7-4BB1-8532-D3DE057FFD45}" srcOrd="0" destOrd="0" presId="urn:microsoft.com/office/officeart/2005/8/layout/process2"/>
    <dgm:cxn modelId="{21689594-B581-49FA-9DF2-7BF5AFA16B24}" type="presOf" srcId="{DFB5CF04-4207-4C63-AAFE-023245E5DC94}" destId="{07A3B112-D3BB-46F0-B663-14A5CAC93BA1}" srcOrd="0" destOrd="0" presId="urn:microsoft.com/office/officeart/2005/8/layout/process2"/>
    <dgm:cxn modelId="{1D3DBF23-1F10-4B4E-B27E-33F27523025F}" srcId="{E19F1614-32EA-410A-A0A0-41938D4BE435}" destId="{B8A34EF2-9EF3-4798-86E5-5A6A2BBE3289}" srcOrd="5" destOrd="0" parTransId="{F8B7FE01-60AA-4384-B6A2-AD201A033ACE}" sibTransId="{F5FE0BD9-3AF2-4286-B028-1D98D4BE78DA}"/>
    <dgm:cxn modelId="{FE4D2C9F-044A-40E8-BCEA-CFB809B19832}" type="presOf" srcId="{04F1EC52-8B4F-46CE-909F-40420F977804}" destId="{EE0A8009-7B99-4EA7-9A46-C19FD9656D2C}" srcOrd="1" destOrd="0" presId="urn:microsoft.com/office/officeart/2005/8/layout/process2"/>
    <dgm:cxn modelId="{97CF5151-5C31-48B9-8AB3-A9EEFEF43C70}" type="presOf" srcId="{6087EA79-A038-460D-A5A5-912BCB469A5D}" destId="{7AA8523B-49D4-4964-BECF-050E5E767229}" srcOrd="1" destOrd="0" presId="urn:microsoft.com/office/officeart/2005/8/layout/process2"/>
    <dgm:cxn modelId="{9E648941-65ED-4470-BB3B-0CB60106A7BD}" type="presOf" srcId="{04F1EC52-8B4F-46CE-909F-40420F977804}" destId="{F29AEDA4-B6A7-4C99-8E3C-7894D78A86C4}" srcOrd="0" destOrd="0" presId="urn:microsoft.com/office/officeart/2005/8/layout/process2"/>
    <dgm:cxn modelId="{CA5D8165-C13C-40B5-AFAF-BEB963487AA7}" type="presOf" srcId="{FF9DA6B7-51B2-419C-A02D-23C13F789692}" destId="{B33F851D-0441-40A4-9780-C27C7326C34D}" srcOrd="1" destOrd="0" presId="urn:microsoft.com/office/officeart/2005/8/layout/process2"/>
    <dgm:cxn modelId="{7C6F594A-1425-474A-A829-52695365DB26}" type="presOf" srcId="{FCF6B964-F9BA-4567-ACDD-2051166ACE91}" destId="{EF558C23-FD66-4687-835C-50A6D3883DB3}" srcOrd="0" destOrd="0" presId="urn:microsoft.com/office/officeart/2005/8/layout/process2"/>
    <dgm:cxn modelId="{6D32EA2D-C75B-454E-97F7-05F04532E261}" type="presOf" srcId="{FCF6B964-F9BA-4567-ACDD-2051166ACE91}" destId="{CF096038-326D-4489-89F7-49DBC7D3A5E9}" srcOrd="1" destOrd="0" presId="urn:microsoft.com/office/officeart/2005/8/layout/process2"/>
    <dgm:cxn modelId="{982F3C03-3F0E-4DD2-9646-2744D1427CB1}" type="presOf" srcId="{17B82142-2D12-4850-9CDC-9D056F003BA8}" destId="{AC6919C9-C394-4621-AE23-C20BFF28D76A}" srcOrd="0" destOrd="0" presId="urn:microsoft.com/office/officeart/2005/8/layout/process2"/>
    <dgm:cxn modelId="{9D78EB68-16B8-4C4B-B036-C82DF09E01F3}" srcId="{E19F1614-32EA-410A-A0A0-41938D4BE435}" destId="{9B41E951-F32E-4E44-8E12-8C87D0D03AF9}" srcOrd="3" destOrd="0" parTransId="{544EBE4D-74D8-411D-B230-595C81BA321C}" sibTransId="{6087EA79-A038-460D-A5A5-912BCB469A5D}"/>
    <dgm:cxn modelId="{A485A508-DE4D-45CE-B460-46672182C475}" srcId="{E19F1614-32EA-410A-A0A0-41938D4BE435}" destId="{5B3163E6-51EA-44AB-8116-C64BCB719491}" srcOrd="4" destOrd="0" parTransId="{969E65BF-0045-49C5-B273-5701B79F952C}" sibTransId="{FF9DA6B7-51B2-419C-A02D-23C13F789692}"/>
    <dgm:cxn modelId="{79D470FF-5052-4379-8ACE-ADE0956C0F40}" srcId="{E19F1614-32EA-410A-A0A0-41938D4BE435}" destId="{17B82142-2D12-4850-9CDC-9D056F003BA8}" srcOrd="2" destOrd="0" parTransId="{F9AFD9A4-C13F-44D3-9E5B-1CF53C73639A}" sibTransId="{895349D8-D7DF-48E8-9A24-38FB10A0804B}"/>
    <dgm:cxn modelId="{6DE40C36-D128-4AC2-83F9-CAC6F5400924}" type="presOf" srcId="{895349D8-D7DF-48E8-9A24-38FB10A0804B}" destId="{EF5E2A59-5356-45B6-BC28-4E20223A3606}" srcOrd="1" destOrd="0" presId="urn:microsoft.com/office/officeart/2005/8/layout/process2"/>
    <dgm:cxn modelId="{21EB5582-7B82-474C-B83E-73D6B6ECC71C}" srcId="{E19F1614-32EA-410A-A0A0-41938D4BE435}" destId="{DFB5CF04-4207-4C63-AAFE-023245E5DC94}" srcOrd="1" destOrd="0" parTransId="{951EE6EA-9A24-4AFC-A39C-9CCD598705A8}" sibTransId="{04F1EC52-8B4F-46CE-909F-40420F977804}"/>
    <dgm:cxn modelId="{89AA6F2D-21C4-4299-8A44-6024CA75B24D}" type="presParOf" srcId="{2D333AE9-8B92-4AC8-8D75-025D81B4B29F}" destId="{2E77BF0A-7D97-42BC-8D42-18D54D6E9E9F}" srcOrd="0" destOrd="0" presId="urn:microsoft.com/office/officeart/2005/8/layout/process2"/>
    <dgm:cxn modelId="{48FD4DF2-4B05-4368-B077-EE8748F36D97}" type="presParOf" srcId="{2D333AE9-8B92-4AC8-8D75-025D81B4B29F}" destId="{EF558C23-FD66-4687-835C-50A6D3883DB3}" srcOrd="1" destOrd="0" presId="urn:microsoft.com/office/officeart/2005/8/layout/process2"/>
    <dgm:cxn modelId="{19522536-D96A-4520-9389-4ADAD6B9D6BB}" type="presParOf" srcId="{EF558C23-FD66-4687-835C-50A6D3883DB3}" destId="{CF096038-326D-4489-89F7-49DBC7D3A5E9}" srcOrd="0" destOrd="0" presId="urn:microsoft.com/office/officeart/2005/8/layout/process2"/>
    <dgm:cxn modelId="{A5ED79AF-A040-44AB-9FC6-3C9266C2A75C}" type="presParOf" srcId="{2D333AE9-8B92-4AC8-8D75-025D81B4B29F}" destId="{07A3B112-D3BB-46F0-B663-14A5CAC93BA1}" srcOrd="2" destOrd="0" presId="urn:microsoft.com/office/officeart/2005/8/layout/process2"/>
    <dgm:cxn modelId="{ACAC54D1-859D-49F5-ADC0-C6972C9F28C8}" type="presParOf" srcId="{2D333AE9-8B92-4AC8-8D75-025D81B4B29F}" destId="{F29AEDA4-B6A7-4C99-8E3C-7894D78A86C4}" srcOrd="3" destOrd="0" presId="urn:microsoft.com/office/officeart/2005/8/layout/process2"/>
    <dgm:cxn modelId="{99CF2885-FDA7-48FC-8581-6DDC92396C5A}" type="presParOf" srcId="{F29AEDA4-B6A7-4C99-8E3C-7894D78A86C4}" destId="{EE0A8009-7B99-4EA7-9A46-C19FD9656D2C}" srcOrd="0" destOrd="0" presId="urn:microsoft.com/office/officeart/2005/8/layout/process2"/>
    <dgm:cxn modelId="{38CD8180-4BF6-4699-B4E9-649810446BC2}" type="presParOf" srcId="{2D333AE9-8B92-4AC8-8D75-025D81B4B29F}" destId="{AC6919C9-C394-4621-AE23-C20BFF28D76A}" srcOrd="4" destOrd="0" presId="urn:microsoft.com/office/officeart/2005/8/layout/process2"/>
    <dgm:cxn modelId="{7466151B-63D3-4A7B-9D64-CEB4050F5CDE}" type="presParOf" srcId="{2D333AE9-8B92-4AC8-8D75-025D81B4B29F}" destId="{8DD7B5CD-BCF2-4949-8885-908D46D0AD43}" srcOrd="5" destOrd="0" presId="urn:microsoft.com/office/officeart/2005/8/layout/process2"/>
    <dgm:cxn modelId="{E2BF5583-6461-48A0-A6D4-E742BD1A9411}" type="presParOf" srcId="{8DD7B5CD-BCF2-4949-8885-908D46D0AD43}" destId="{EF5E2A59-5356-45B6-BC28-4E20223A3606}" srcOrd="0" destOrd="0" presId="urn:microsoft.com/office/officeart/2005/8/layout/process2"/>
    <dgm:cxn modelId="{EF94740B-24E6-4919-84ED-ACDF52201A46}" type="presParOf" srcId="{2D333AE9-8B92-4AC8-8D75-025D81B4B29F}" destId="{5DF368D0-56D7-4BB1-8532-D3DE057FFD45}" srcOrd="6" destOrd="0" presId="urn:microsoft.com/office/officeart/2005/8/layout/process2"/>
    <dgm:cxn modelId="{D61F1F19-C042-4823-B484-8E160376BBE3}" type="presParOf" srcId="{2D333AE9-8B92-4AC8-8D75-025D81B4B29F}" destId="{59E195CF-DAC0-4EB0-BCB3-EF35E47FEBE4}" srcOrd="7" destOrd="0" presId="urn:microsoft.com/office/officeart/2005/8/layout/process2"/>
    <dgm:cxn modelId="{35AF6877-0885-4A95-AEC3-7AEB7068ADD8}" type="presParOf" srcId="{59E195CF-DAC0-4EB0-BCB3-EF35E47FEBE4}" destId="{7AA8523B-49D4-4964-BECF-050E5E767229}" srcOrd="0" destOrd="0" presId="urn:microsoft.com/office/officeart/2005/8/layout/process2"/>
    <dgm:cxn modelId="{E4BEAF93-E091-4538-9004-28FDF4B3F788}" type="presParOf" srcId="{2D333AE9-8B92-4AC8-8D75-025D81B4B29F}" destId="{FA187021-8E3E-4F5E-8245-7AE9C68EE35C}" srcOrd="8" destOrd="0" presId="urn:microsoft.com/office/officeart/2005/8/layout/process2"/>
    <dgm:cxn modelId="{69B3B273-E2AD-461E-864F-4185F365AAA1}" type="presParOf" srcId="{2D333AE9-8B92-4AC8-8D75-025D81B4B29F}" destId="{29886E6E-1673-40F4-A7B0-9C85392F5B3F}" srcOrd="9" destOrd="0" presId="urn:microsoft.com/office/officeart/2005/8/layout/process2"/>
    <dgm:cxn modelId="{C06C82DA-8497-4655-AE30-5751C7973472}" type="presParOf" srcId="{29886E6E-1673-40F4-A7B0-9C85392F5B3F}" destId="{B33F851D-0441-40A4-9780-C27C7326C34D}" srcOrd="0" destOrd="0" presId="urn:microsoft.com/office/officeart/2005/8/layout/process2"/>
    <dgm:cxn modelId="{107ACCEC-6725-4F8B-B3DD-DC6A7BB40B34}" type="presParOf" srcId="{2D333AE9-8B92-4AC8-8D75-025D81B4B29F}" destId="{739A2729-BAF4-49AF-B0A7-F6068330BF10}" srcOrd="10" destOrd="0" presId="urn:microsoft.com/office/officeart/2005/8/layout/process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19F1614-32EA-410A-A0A0-41938D4BE435}" type="doc">
      <dgm:prSet loTypeId="urn:microsoft.com/office/officeart/2005/8/layout/process2" loCatId="process" qsTypeId="urn:microsoft.com/office/officeart/2005/8/quickstyle/3d3" qsCatId="3D" csTypeId="urn:microsoft.com/office/officeart/2005/8/colors/accent1_2" csCatId="accent1" phldr="1"/>
      <dgm:spPr/>
    </dgm:pt>
    <dgm:pt modelId="{68881D36-D6EA-4F81-A977-8A875C50C41F}">
      <dgm:prSet phldrT="[Text]"/>
      <dgm:spPr/>
      <dgm:t>
        <a:bodyPr/>
        <a:lstStyle/>
        <a:p>
          <a:r>
            <a:rPr lang="en-US" dirty="0" smtClean="0"/>
            <a:t>Project goal</a:t>
          </a:r>
          <a:endParaRPr lang="en-US" dirty="0"/>
        </a:p>
      </dgm:t>
    </dgm:pt>
    <dgm:pt modelId="{C0CDD087-4E45-4CCD-8CF8-06FB8C9FDE28}" type="parTrans" cxnId="{A7FE0329-C702-4518-94A7-8425803528AE}">
      <dgm:prSet/>
      <dgm:spPr/>
      <dgm:t>
        <a:bodyPr/>
        <a:lstStyle/>
        <a:p>
          <a:endParaRPr lang="en-US"/>
        </a:p>
      </dgm:t>
    </dgm:pt>
    <dgm:pt modelId="{FCF6B964-F9BA-4567-ACDD-2051166ACE91}" type="sibTrans" cxnId="{A7FE0329-C702-4518-94A7-8425803528AE}">
      <dgm:prSet/>
      <dgm:spPr/>
      <dgm:t>
        <a:bodyPr/>
        <a:lstStyle/>
        <a:p>
          <a:endParaRPr lang="en-US"/>
        </a:p>
      </dgm:t>
    </dgm:pt>
    <dgm:pt modelId="{DFB5CF04-4207-4C63-AAFE-023245E5DC94}">
      <dgm:prSet phldrT="[Text]"/>
      <dgm:spPr/>
      <dgm:t>
        <a:bodyPr/>
        <a:lstStyle/>
        <a:p>
          <a:r>
            <a:rPr lang="en-US" dirty="0" smtClean="0"/>
            <a:t>System Design</a:t>
          </a:r>
          <a:endParaRPr lang="en-US" dirty="0"/>
        </a:p>
      </dgm:t>
    </dgm:pt>
    <dgm:pt modelId="{951EE6EA-9A24-4AFC-A39C-9CCD598705A8}" type="parTrans" cxnId="{21EB5582-7B82-474C-B83E-73D6B6ECC71C}">
      <dgm:prSet/>
      <dgm:spPr/>
      <dgm:t>
        <a:bodyPr/>
        <a:lstStyle/>
        <a:p>
          <a:endParaRPr lang="en-US"/>
        </a:p>
      </dgm:t>
    </dgm:pt>
    <dgm:pt modelId="{04F1EC52-8B4F-46CE-909F-40420F977804}" type="sibTrans" cxnId="{21EB5582-7B82-474C-B83E-73D6B6ECC71C}">
      <dgm:prSet/>
      <dgm:spPr/>
      <dgm:t>
        <a:bodyPr/>
        <a:lstStyle/>
        <a:p>
          <a:endParaRPr lang="en-US"/>
        </a:p>
      </dgm:t>
    </dgm:pt>
    <dgm:pt modelId="{17B82142-2D12-4850-9CDC-9D056F003BA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Coprocessor Design</a:t>
          </a:r>
          <a:endParaRPr lang="en-US" dirty="0"/>
        </a:p>
      </dgm:t>
    </dgm:pt>
    <dgm:pt modelId="{F9AFD9A4-C13F-44D3-9E5B-1CF53C73639A}" type="parTrans" cxnId="{79D470FF-5052-4379-8ACE-ADE0956C0F40}">
      <dgm:prSet/>
      <dgm:spPr/>
      <dgm:t>
        <a:bodyPr/>
        <a:lstStyle/>
        <a:p>
          <a:endParaRPr lang="en-US"/>
        </a:p>
      </dgm:t>
    </dgm:pt>
    <dgm:pt modelId="{895349D8-D7DF-48E8-9A24-38FB10A0804B}" type="sibTrans" cxnId="{79D470FF-5052-4379-8ACE-ADE0956C0F40}">
      <dgm:prSet/>
      <dgm:spPr/>
      <dgm:t>
        <a:bodyPr/>
        <a:lstStyle/>
        <a:p>
          <a:endParaRPr lang="en-US"/>
        </a:p>
      </dgm:t>
    </dgm:pt>
    <dgm:pt modelId="{9B41E951-F32E-4E44-8E12-8C87D0D03AF9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544EBE4D-74D8-411D-B230-595C81BA321C}" type="parTrans" cxnId="{9D78EB68-16B8-4C4B-B036-C82DF09E01F3}">
      <dgm:prSet/>
      <dgm:spPr/>
      <dgm:t>
        <a:bodyPr/>
        <a:lstStyle/>
        <a:p>
          <a:endParaRPr lang="en-US"/>
        </a:p>
      </dgm:t>
    </dgm:pt>
    <dgm:pt modelId="{6087EA79-A038-460D-A5A5-912BCB469A5D}" type="sibTrans" cxnId="{9D78EB68-16B8-4C4B-B036-C82DF09E01F3}">
      <dgm:prSet/>
      <dgm:spPr/>
      <dgm:t>
        <a:bodyPr/>
        <a:lstStyle/>
        <a:p>
          <a:endParaRPr lang="en-US"/>
        </a:p>
      </dgm:t>
    </dgm:pt>
    <dgm:pt modelId="{5B3163E6-51EA-44AB-8116-C64BCB719491}">
      <dgm:prSet phldrT="[Text]"/>
      <dgm:spPr/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969E65BF-0045-49C5-B273-5701B79F952C}" type="parTrans" cxnId="{A485A508-DE4D-45CE-B460-46672182C475}">
      <dgm:prSet/>
      <dgm:spPr/>
      <dgm:t>
        <a:bodyPr/>
        <a:lstStyle/>
        <a:p>
          <a:endParaRPr lang="en-US"/>
        </a:p>
      </dgm:t>
    </dgm:pt>
    <dgm:pt modelId="{FF9DA6B7-51B2-419C-A02D-23C13F789692}" type="sibTrans" cxnId="{A485A508-DE4D-45CE-B460-46672182C475}">
      <dgm:prSet/>
      <dgm:spPr/>
      <dgm:t>
        <a:bodyPr/>
        <a:lstStyle/>
        <a:p>
          <a:endParaRPr lang="en-US"/>
        </a:p>
      </dgm:t>
    </dgm:pt>
    <dgm:pt modelId="{ACE4652A-9194-48DF-9DF0-583A7EE7F099}">
      <dgm:prSet phldrT="[Text]"/>
      <dgm:spPr/>
      <dgm:t>
        <a:bodyPr/>
        <a:lstStyle/>
        <a:p>
          <a:r>
            <a:rPr lang="en-US" smtClean="0"/>
            <a:t>Conclusions</a:t>
          </a:r>
          <a:endParaRPr lang="en-US" dirty="0"/>
        </a:p>
      </dgm:t>
    </dgm:pt>
    <dgm:pt modelId="{E7BF9508-819F-4B79-ADC8-2DA7003CEE9C}" type="parTrans" cxnId="{1736D01E-BE53-4964-A2DB-334F8FA4FDA2}">
      <dgm:prSet/>
      <dgm:spPr/>
    </dgm:pt>
    <dgm:pt modelId="{3331B501-2F06-4A70-BD05-91D703022680}" type="sibTrans" cxnId="{1736D01E-BE53-4964-A2DB-334F8FA4FDA2}">
      <dgm:prSet/>
      <dgm:spPr/>
    </dgm:pt>
    <dgm:pt modelId="{2D333AE9-8B92-4AC8-8D75-025D81B4B29F}" type="pres">
      <dgm:prSet presAssocID="{E19F1614-32EA-410A-A0A0-41938D4BE435}" presName="linearFlow" presStyleCnt="0">
        <dgm:presLayoutVars>
          <dgm:resizeHandles val="exact"/>
        </dgm:presLayoutVars>
      </dgm:prSet>
      <dgm:spPr/>
    </dgm:pt>
    <dgm:pt modelId="{2E77BF0A-7D97-42BC-8D42-18D54D6E9E9F}" type="pres">
      <dgm:prSet presAssocID="{68881D36-D6EA-4F81-A977-8A875C50C41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58C23-FD66-4687-835C-50A6D3883DB3}" type="pres">
      <dgm:prSet presAssocID="{FCF6B964-F9BA-4567-ACDD-2051166ACE91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F096038-326D-4489-89F7-49DBC7D3A5E9}" type="pres">
      <dgm:prSet presAssocID="{FCF6B964-F9BA-4567-ACDD-2051166ACE9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07A3B112-D3BB-46F0-B663-14A5CAC93BA1}" type="pres">
      <dgm:prSet presAssocID="{DFB5CF04-4207-4C63-AAFE-023245E5DC9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AEDA4-B6A7-4C99-8E3C-7894D78A86C4}" type="pres">
      <dgm:prSet presAssocID="{04F1EC52-8B4F-46CE-909F-40420F977804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E0A8009-7B99-4EA7-9A46-C19FD9656D2C}" type="pres">
      <dgm:prSet presAssocID="{04F1EC52-8B4F-46CE-909F-40420F977804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AC6919C9-C394-4621-AE23-C20BFF28D76A}" type="pres">
      <dgm:prSet presAssocID="{17B82142-2D12-4850-9CDC-9D056F003BA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7B5CD-BCF2-4949-8885-908D46D0AD43}" type="pres">
      <dgm:prSet presAssocID="{895349D8-D7DF-48E8-9A24-38FB10A0804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F5E2A59-5356-45B6-BC28-4E20223A3606}" type="pres">
      <dgm:prSet presAssocID="{895349D8-D7DF-48E8-9A24-38FB10A0804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5DF368D0-56D7-4BB1-8532-D3DE057FFD45}" type="pres">
      <dgm:prSet presAssocID="{9B41E951-F32E-4E44-8E12-8C87D0D03AF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195CF-DAC0-4EB0-BCB3-EF35E47FEBE4}" type="pres">
      <dgm:prSet presAssocID="{6087EA79-A038-460D-A5A5-912BCB469A5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AA8523B-49D4-4964-BECF-050E5E767229}" type="pres">
      <dgm:prSet presAssocID="{6087EA79-A038-460D-A5A5-912BCB469A5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FA187021-8E3E-4F5E-8245-7AE9C68EE35C}" type="pres">
      <dgm:prSet presAssocID="{5B3163E6-51EA-44AB-8116-C64BCB71949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69799-858D-4FB9-84B1-1DD5AAA39078}" type="pres">
      <dgm:prSet presAssocID="{FF9DA6B7-51B2-419C-A02D-23C13F789692}" presName="sibTrans" presStyleLbl="sibTrans2D1" presStyleIdx="4" presStyleCnt="5"/>
      <dgm:spPr/>
      <dgm:t>
        <a:bodyPr/>
        <a:lstStyle/>
        <a:p>
          <a:endParaRPr lang="en-US"/>
        </a:p>
      </dgm:t>
    </dgm:pt>
    <dgm:pt modelId="{D5F217E5-A3B7-4FF3-902B-052E1F12611F}" type="pres">
      <dgm:prSet presAssocID="{FF9DA6B7-51B2-419C-A02D-23C13F789692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EA8970C8-B20C-448C-A8C1-B1914ED03332}" type="pres">
      <dgm:prSet presAssocID="{ACE4652A-9194-48DF-9DF0-583A7EE7F09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6DC7C7-C439-4D2F-B681-B8EB64B4922A}" type="presOf" srcId="{FCF6B964-F9BA-4567-ACDD-2051166ACE91}" destId="{CF096038-326D-4489-89F7-49DBC7D3A5E9}" srcOrd="1" destOrd="0" presId="urn:microsoft.com/office/officeart/2005/8/layout/process2"/>
    <dgm:cxn modelId="{4B804385-5DB1-4388-A01D-3D7378D0BCBD}" type="presOf" srcId="{9B41E951-F32E-4E44-8E12-8C87D0D03AF9}" destId="{5DF368D0-56D7-4BB1-8532-D3DE057FFD45}" srcOrd="0" destOrd="0" presId="urn:microsoft.com/office/officeart/2005/8/layout/process2"/>
    <dgm:cxn modelId="{B6B25890-263B-41D9-B478-01F0425EB0AB}" type="presOf" srcId="{DFB5CF04-4207-4C63-AAFE-023245E5DC94}" destId="{07A3B112-D3BB-46F0-B663-14A5CAC93BA1}" srcOrd="0" destOrd="0" presId="urn:microsoft.com/office/officeart/2005/8/layout/process2"/>
    <dgm:cxn modelId="{1736D01E-BE53-4964-A2DB-334F8FA4FDA2}" srcId="{E19F1614-32EA-410A-A0A0-41938D4BE435}" destId="{ACE4652A-9194-48DF-9DF0-583A7EE7F099}" srcOrd="5" destOrd="0" parTransId="{E7BF9508-819F-4B79-ADC8-2DA7003CEE9C}" sibTransId="{3331B501-2F06-4A70-BD05-91D703022680}"/>
    <dgm:cxn modelId="{07557077-674B-4171-9719-26A523773F40}" type="presOf" srcId="{ACE4652A-9194-48DF-9DF0-583A7EE7F099}" destId="{EA8970C8-B20C-448C-A8C1-B1914ED03332}" srcOrd="0" destOrd="0" presId="urn:microsoft.com/office/officeart/2005/8/layout/process2"/>
    <dgm:cxn modelId="{042CAF46-0553-4656-9980-9EFEE71B2A40}" type="presOf" srcId="{E19F1614-32EA-410A-A0A0-41938D4BE435}" destId="{2D333AE9-8B92-4AC8-8D75-025D81B4B29F}" srcOrd="0" destOrd="0" presId="urn:microsoft.com/office/officeart/2005/8/layout/process2"/>
    <dgm:cxn modelId="{A7FE0329-C702-4518-94A7-8425803528AE}" srcId="{E19F1614-32EA-410A-A0A0-41938D4BE435}" destId="{68881D36-D6EA-4F81-A977-8A875C50C41F}" srcOrd="0" destOrd="0" parTransId="{C0CDD087-4E45-4CCD-8CF8-06FB8C9FDE28}" sibTransId="{FCF6B964-F9BA-4567-ACDD-2051166ACE91}"/>
    <dgm:cxn modelId="{506C839E-6BB9-430A-915D-C550FBAB1CB6}" type="presOf" srcId="{FF9DA6B7-51B2-419C-A02D-23C13F789692}" destId="{75269799-858D-4FB9-84B1-1DD5AAA39078}" srcOrd="0" destOrd="0" presId="urn:microsoft.com/office/officeart/2005/8/layout/process2"/>
    <dgm:cxn modelId="{0C37A5B3-AD4B-439D-9796-6B312FFAB372}" type="presOf" srcId="{6087EA79-A038-460D-A5A5-912BCB469A5D}" destId="{59E195CF-DAC0-4EB0-BCB3-EF35E47FEBE4}" srcOrd="0" destOrd="0" presId="urn:microsoft.com/office/officeart/2005/8/layout/process2"/>
    <dgm:cxn modelId="{F39CB26F-53D3-46DD-B7FC-589793EA3603}" type="presOf" srcId="{6087EA79-A038-460D-A5A5-912BCB469A5D}" destId="{7AA8523B-49D4-4964-BECF-050E5E767229}" srcOrd="1" destOrd="0" presId="urn:microsoft.com/office/officeart/2005/8/layout/process2"/>
    <dgm:cxn modelId="{F3C59DA4-0F25-4C83-8296-0F006BE5F3E5}" type="presOf" srcId="{17B82142-2D12-4850-9CDC-9D056F003BA8}" destId="{AC6919C9-C394-4621-AE23-C20BFF28D76A}" srcOrd="0" destOrd="0" presId="urn:microsoft.com/office/officeart/2005/8/layout/process2"/>
    <dgm:cxn modelId="{BE811A3E-F0FC-4075-9136-7A582FCA69FE}" type="presOf" srcId="{04F1EC52-8B4F-46CE-909F-40420F977804}" destId="{EE0A8009-7B99-4EA7-9A46-C19FD9656D2C}" srcOrd="1" destOrd="0" presId="urn:microsoft.com/office/officeart/2005/8/layout/process2"/>
    <dgm:cxn modelId="{B1BA16E5-991E-494D-8540-6A54F31F1326}" type="presOf" srcId="{895349D8-D7DF-48E8-9A24-38FB10A0804B}" destId="{EF5E2A59-5356-45B6-BC28-4E20223A3606}" srcOrd="1" destOrd="0" presId="urn:microsoft.com/office/officeart/2005/8/layout/process2"/>
    <dgm:cxn modelId="{1130CA98-8FAA-46C1-B64C-58E18E7BA88E}" type="presOf" srcId="{895349D8-D7DF-48E8-9A24-38FB10A0804B}" destId="{8DD7B5CD-BCF2-4949-8885-908D46D0AD43}" srcOrd="0" destOrd="0" presId="urn:microsoft.com/office/officeart/2005/8/layout/process2"/>
    <dgm:cxn modelId="{F6E3E76E-CCDC-4EEB-B015-7E99E0FE6B88}" type="presOf" srcId="{FCF6B964-F9BA-4567-ACDD-2051166ACE91}" destId="{EF558C23-FD66-4687-835C-50A6D3883DB3}" srcOrd="0" destOrd="0" presId="urn:microsoft.com/office/officeart/2005/8/layout/process2"/>
    <dgm:cxn modelId="{117F8B8E-510E-47CC-8EC4-A427C0ED721B}" type="presOf" srcId="{FF9DA6B7-51B2-419C-A02D-23C13F789692}" destId="{D5F217E5-A3B7-4FF3-902B-052E1F12611F}" srcOrd="1" destOrd="0" presId="urn:microsoft.com/office/officeart/2005/8/layout/process2"/>
    <dgm:cxn modelId="{E76798B2-ED53-4E6E-B068-57817B7C073E}" type="presOf" srcId="{68881D36-D6EA-4F81-A977-8A875C50C41F}" destId="{2E77BF0A-7D97-42BC-8D42-18D54D6E9E9F}" srcOrd="0" destOrd="0" presId="urn:microsoft.com/office/officeart/2005/8/layout/process2"/>
    <dgm:cxn modelId="{9D78EB68-16B8-4C4B-B036-C82DF09E01F3}" srcId="{E19F1614-32EA-410A-A0A0-41938D4BE435}" destId="{9B41E951-F32E-4E44-8E12-8C87D0D03AF9}" srcOrd="3" destOrd="0" parTransId="{544EBE4D-74D8-411D-B230-595C81BA321C}" sibTransId="{6087EA79-A038-460D-A5A5-912BCB469A5D}"/>
    <dgm:cxn modelId="{A485A508-DE4D-45CE-B460-46672182C475}" srcId="{E19F1614-32EA-410A-A0A0-41938D4BE435}" destId="{5B3163E6-51EA-44AB-8116-C64BCB719491}" srcOrd="4" destOrd="0" parTransId="{969E65BF-0045-49C5-B273-5701B79F952C}" sibTransId="{FF9DA6B7-51B2-419C-A02D-23C13F789692}"/>
    <dgm:cxn modelId="{79D470FF-5052-4379-8ACE-ADE0956C0F40}" srcId="{E19F1614-32EA-410A-A0A0-41938D4BE435}" destId="{17B82142-2D12-4850-9CDC-9D056F003BA8}" srcOrd="2" destOrd="0" parTransId="{F9AFD9A4-C13F-44D3-9E5B-1CF53C73639A}" sibTransId="{895349D8-D7DF-48E8-9A24-38FB10A0804B}"/>
    <dgm:cxn modelId="{EF0406B5-EF3A-4214-A34E-441CE24CDE38}" type="presOf" srcId="{5B3163E6-51EA-44AB-8116-C64BCB719491}" destId="{FA187021-8E3E-4F5E-8245-7AE9C68EE35C}" srcOrd="0" destOrd="0" presId="urn:microsoft.com/office/officeart/2005/8/layout/process2"/>
    <dgm:cxn modelId="{21EB5582-7B82-474C-B83E-73D6B6ECC71C}" srcId="{E19F1614-32EA-410A-A0A0-41938D4BE435}" destId="{DFB5CF04-4207-4C63-AAFE-023245E5DC94}" srcOrd="1" destOrd="0" parTransId="{951EE6EA-9A24-4AFC-A39C-9CCD598705A8}" sibTransId="{04F1EC52-8B4F-46CE-909F-40420F977804}"/>
    <dgm:cxn modelId="{6FFA6415-54F0-457F-A5A1-7E5F8E733051}" type="presOf" srcId="{04F1EC52-8B4F-46CE-909F-40420F977804}" destId="{F29AEDA4-B6A7-4C99-8E3C-7894D78A86C4}" srcOrd="0" destOrd="0" presId="urn:microsoft.com/office/officeart/2005/8/layout/process2"/>
    <dgm:cxn modelId="{AF67E7BE-E9E7-44B1-98A4-2FA7F524745E}" type="presParOf" srcId="{2D333AE9-8B92-4AC8-8D75-025D81B4B29F}" destId="{2E77BF0A-7D97-42BC-8D42-18D54D6E9E9F}" srcOrd="0" destOrd="0" presId="urn:microsoft.com/office/officeart/2005/8/layout/process2"/>
    <dgm:cxn modelId="{F083B801-6C08-4FCC-AD57-09A720CEDFC6}" type="presParOf" srcId="{2D333AE9-8B92-4AC8-8D75-025D81B4B29F}" destId="{EF558C23-FD66-4687-835C-50A6D3883DB3}" srcOrd="1" destOrd="0" presId="urn:microsoft.com/office/officeart/2005/8/layout/process2"/>
    <dgm:cxn modelId="{99E3B344-228F-41DF-A131-D5BA3AE7BF73}" type="presParOf" srcId="{EF558C23-FD66-4687-835C-50A6D3883DB3}" destId="{CF096038-326D-4489-89F7-49DBC7D3A5E9}" srcOrd="0" destOrd="0" presId="urn:microsoft.com/office/officeart/2005/8/layout/process2"/>
    <dgm:cxn modelId="{EFA8611D-6F9B-49DE-85B3-6395B1B74288}" type="presParOf" srcId="{2D333AE9-8B92-4AC8-8D75-025D81B4B29F}" destId="{07A3B112-D3BB-46F0-B663-14A5CAC93BA1}" srcOrd="2" destOrd="0" presId="urn:microsoft.com/office/officeart/2005/8/layout/process2"/>
    <dgm:cxn modelId="{4F75C7E0-80B7-4DA8-AC43-273C5BE9C630}" type="presParOf" srcId="{2D333AE9-8B92-4AC8-8D75-025D81B4B29F}" destId="{F29AEDA4-B6A7-4C99-8E3C-7894D78A86C4}" srcOrd="3" destOrd="0" presId="urn:microsoft.com/office/officeart/2005/8/layout/process2"/>
    <dgm:cxn modelId="{F276D469-9087-4836-891C-99248678ED66}" type="presParOf" srcId="{F29AEDA4-B6A7-4C99-8E3C-7894D78A86C4}" destId="{EE0A8009-7B99-4EA7-9A46-C19FD9656D2C}" srcOrd="0" destOrd="0" presId="urn:microsoft.com/office/officeart/2005/8/layout/process2"/>
    <dgm:cxn modelId="{FAB26A3D-8BB7-440A-AFE1-DAAE1E560AF1}" type="presParOf" srcId="{2D333AE9-8B92-4AC8-8D75-025D81B4B29F}" destId="{AC6919C9-C394-4621-AE23-C20BFF28D76A}" srcOrd="4" destOrd="0" presId="urn:microsoft.com/office/officeart/2005/8/layout/process2"/>
    <dgm:cxn modelId="{0BADECFF-8336-4CCD-99FD-D7EC65246DB0}" type="presParOf" srcId="{2D333AE9-8B92-4AC8-8D75-025D81B4B29F}" destId="{8DD7B5CD-BCF2-4949-8885-908D46D0AD43}" srcOrd="5" destOrd="0" presId="urn:microsoft.com/office/officeart/2005/8/layout/process2"/>
    <dgm:cxn modelId="{04BE440D-3DF1-47DC-B933-D2C8704A1CA9}" type="presParOf" srcId="{8DD7B5CD-BCF2-4949-8885-908D46D0AD43}" destId="{EF5E2A59-5356-45B6-BC28-4E20223A3606}" srcOrd="0" destOrd="0" presId="urn:microsoft.com/office/officeart/2005/8/layout/process2"/>
    <dgm:cxn modelId="{A7700EC4-E598-45C2-A642-66B7EB191B2A}" type="presParOf" srcId="{2D333AE9-8B92-4AC8-8D75-025D81B4B29F}" destId="{5DF368D0-56D7-4BB1-8532-D3DE057FFD45}" srcOrd="6" destOrd="0" presId="urn:microsoft.com/office/officeart/2005/8/layout/process2"/>
    <dgm:cxn modelId="{726327E8-4FA3-4609-AD55-E902CBB2F695}" type="presParOf" srcId="{2D333AE9-8B92-4AC8-8D75-025D81B4B29F}" destId="{59E195CF-DAC0-4EB0-BCB3-EF35E47FEBE4}" srcOrd="7" destOrd="0" presId="urn:microsoft.com/office/officeart/2005/8/layout/process2"/>
    <dgm:cxn modelId="{E50BE3EA-8DC7-43A6-930D-E467F320DF18}" type="presParOf" srcId="{59E195CF-DAC0-4EB0-BCB3-EF35E47FEBE4}" destId="{7AA8523B-49D4-4964-BECF-050E5E767229}" srcOrd="0" destOrd="0" presId="urn:microsoft.com/office/officeart/2005/8/layout/process2"/>
    <dgm:cxn modelId="{1F45E1AB-C20C-4090-84CF-697B3C584A06}" type="presParOf" srcId="{2D333AE9-8B92-4AC8-8D75-025D81B4B29F}" destId="{FA187021-8E3E-4F5E-8245-7AE9C68EE35C}" srcOrd="8" destOrd="0" presId="urn:microsoft.com/office/officeart/2005/8/layout/process2"/>
    <dgm:cxn modelId="{21310D04-E2D5-42ED-9AE2-498DBBD25CD9}" type="presParOf" srcId="{2D333AE9-8B92-4AC8-8D75-025D81B4B29F}" destId="{75269799-858D-4FB9-84B1-1DD5AAA39078}" srcOrd="9" destOrd="0" presId="urn:microsoft.com/office/officeart/2005/8/layout/process2"/>
    <dgm:cxn modelId="{0A0796F9-5005-492F-828A-B8FCDB9C2C3F}" type="presParOf" srcId="{75269799-858D-4FB9-84B1-1DD5AAA39078}" destId="{D5F217E5-A3B7-4FF3-902B-052E1F12611F}" srcOrd="0" destOrd="0" presId="urn:microsoft.com/office/officeart/2005/8/layout/process2"/>
    <dgm:cxn modelId="{C8A4D9C0-A439-42E2-9E89-185E1AC977CF}" type="presParOf" srcId="{2D333AE9-8B92-4AC8-8D75-025D81B4B29F}" destId="{EA8970C8-B20C-448C-A8C1-B1914ED03332}" srcOrd="10" destOrd="0" presId="urn:microsoft.com/office/officeart/2005/8/layout/process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9F1614-32EA-410A-A0A0-41938D4BE435}" type="doc">
      <dgm:prSet loTypeId="urn:microsoft.com/office/officeart/2005/8/layout/process2" loCatId="process" qsTypeId="urn:microsoft.com/office/officeart/2005/8/quickstyle/3d3" qsCatId="3D" csTypeId="urn:microsoft.com/office/officeart/2005/8/colors/accent1_2" csCatId="accent1" phldr="1"/>
      <dgm:spPr/>
    </dgm:pt>
    <dgm:pt modelId="{68881D36-D6EA-4F81-A977-8A875C50C41F}">
      <dgm:prSet phldrT="[Text]"/>
      <dgm:spPr/>
      <dgm:t>
        <a:bodyPr/>
        <a:lstStyle/>
        <a:p>
          <a:r>
            <a:rPr lang="en-US" dirty="0" smtClean="0"/>
            <a:t>Project goal</a:t>
          </a:r>
          <a:endParaRPr lang="en-US" dirty="0"/>
        </a:p>
      </dgm:t>
    </dgm:pt>
    <dgm:pt modelId="{C0CDD087-4E45-4CCD-8CF8-06FB8C9FDE28}" type="parTrans" cxnId="{A7FE0329-C702-4518-94A7-8425803528AE}">
      <dgm:prSet/>
      <dgm:spPr/>
      <dgm:t>
        <a:bodyPr/>
        <a:lstStyle/>
        <a:p>
          <a:endParaRPr lang="en-US"/>
        </a:p>
      </dgm:t>
    </dgm:pt>
    <dgm:pt modelId="{FCF6B964-F9BA-4567-ACDD-2051166ACE91}" type="sibTrans" cxnId="{A7FE0329-C702-4518-94A7-8425803528AE}">
      <dgm:prSet/>
      <dgm:spPr/>
      <dgm:t>
        <a:bodyPr/>
        <a:lstStyle/>
        <a:p>
          <a:endParaRPr lang="en-US"/>
        </a:p>
      </dgm:t>
    </dgm:pt>
    <dgm:pt modelId="{DFB5CF04-4207-4C63-AAFE-023245E5DC94}">
      <dgm:prSet phldrT="[Text]"/>
      <dgm:spPr/>
      <dgm:t>
        <a:bodyPr/>
        <a:lstStyle/>
        <a:p>
          <a:r>
            <a:rPr lang="en-US" dirty="0" smtClean="0"/>
            <a:t>System Design</a:t>
          </a:r>
          <a:endParaRPr lang="en-US" dirty="0"/>
        </a:p>
      </dgm:t>
    </dgm:pt>
    <dgm:pt modelId="{951EE6EA-9A24-4AFC-A39C-9CCD598705A8}" type="parTrans" cxnId="{21EB5582-7B82-474C-B83E-73D6B6ECC71C}">
      <dgm:prSet/>
      <dgm:spPr/>
      <dgm:t>
        <a:bodyPr/>
        <a:lstStyle/>
        <a:p>
          <a:endParaRPr lang="en-US"/>
        </a:p>
      </dgm:t>
    </dgm:pt>
    <dgm:pt modelId="{04F1EC52-8B4F-46CE-909F-40420F977804}" type="sibTrans" cxnId="{21EB5582-7B82-474C-B83E-73D6B6ECC71C}">
      <dgm:prSet/>
      <dgm:spPr/>
      <dgm:t>
        <a:bodyPr/>
        <a:lstStyle/>
        <a:p>
          <a:endParaRPr lang="en-US"/>
        </a:p>
      </dgm:t>
    </dgm:pt>
    <dgm:pt modelId="{17B82142-2D12-4850-9CDC-9D056F003BA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Coprocessor Design</a:t>
          </a:r>
          <a:endParaRPr lang="en-US" dirty="0"/>
        </a:p>
      </dgm:t>
    </dgm:pt>
    <dgm:pt modelId="{F9AFD9A4-C13F-44D3-9E5B-1CF53C73639A}" type="parTrans" cxnId="{79D470FF-5052-4379-8ACE-ADE0956C0F40}">
      <dgm:prSet/>
      <dgm:spPr/>
      <dgm:t>
        <a:bodyPr/>
        <a:lstStyle/>
        <a:p>
          <a:endParaRPr lang="en-US"/>
        </a:p>
      </dgm:t>
    </dgm:pt>
    <dgm:pt modelId="{895349D8-D7DF-48E8-9A24-38FB10A0804B}" type="sibTrans" cxnId="{79D470FF-5052-4379-8ACE-ADE0956C0F40}">
      <dgm:prSet/>
      <dgm:spPr/>
      <dgm:t>
        <a:bodyPr/>
        <a:lstStyle/>
        <a:p>
          <a:endParaRPr lang="en-US"/>
        </a:p>
      </dgm:t>
    </dgm:pt>
    <dgm:pt modelId="{9B41E951-F32E-4E44-8E12-8C87D0D03AF9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544EBE4D-74D8-411D-B230-595C81BA321C}" type="parTrans" cxnId="{9D78EB68-16B8-4C4B-B036-C82DF09E01F3}">
      <dgm:prSet/>
      <dgm:spPr/>
      <dgm:t>
        <a:bodyPr/>
        <a:lstStyle/>
        <a:p>
          <a:endParaRPr lang="en-US"/>
        </a:p>
      </dgm:t>
    </dgm:pt>
    <dgm:pt modelId="{6087EA79-A038-460D-A5A5-912BCB469A5D}" type="sibTrans" cxnId="{9D78EB68-16B8-4C4B-B036-C82DF09E01F3}">
      <dgm:prSet/>
      <dgm:spPr/>
      <dgm:t>
        <a:bodyPr/>
        <a:lstStyle/>
        <a:p>
          <a:endParaRPr lang="en-US"/>
        </a:p>
      </dgm:t>
    </dgm:pt>
    <dgm:pt modelId="{5B3163E6-51EA-44AB-8116-C64BCB719491}">
      <dgm:prSet phldrT="[Text]"/>
      <dgm:spPr/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969E65BF-0045-49C5-B273-5701B79F952C}" type="parTrans" cxnId="{A485A508-DE4D-45CE-B460-46672182C475}">
      <dgm:prSet/>
      <dgm:spPr/>
      <dgm:t>
        <a:bodyPr/>
        <a:lstStyle/>
        <a:p>
          <a:endParaRPr lang="en-US"/>
        </a:p>
      </dgm:t>
    </dgm:pt>
    <dgm:pt modelId="{FF9DA6B7-51B2-419C-A02D-23C13F789692}" type="sibTrans" cxnId="{A485A508-DE4D-45CE-B460-46672182C475}">
      <dgm:prSet/>
      <dgm:spPr/>
      <dgm:t>
        <a:bodyPr/>
        <a:lstStyle/>
        <a:p>
          <a:endParaRPr lang="en-US"/>
        </a:p>
      </dgm:t>
    </dgm:pt>
    <dgm:pt modelId="{4C5631AF-8154-407B-AAB3-0B8B3A71F14E}">
      <dgm:prSet phldrT="[Text]"/>
      <dgm:spPr/>
      <dgm:t>
        <a:bodyPr/>
        <a:lstStyle/>
        <a:p>
          <a:r>
            <a:rPr lang="en-US" smtClean="0"/>
            <a:t>Conclusions</a:t>
          </a:r>
          <a:endParaRPr lang="en-US" dirty="0"/>
        </a:p>
      </dgm:t>
    </dgm:pt>
    <dgm:pt modelId="{9AC4EC16-E1C6-4E0A-ABB8-345BF77FD66A}" type="parTrans" cxnId="{3FF35D5D-E45F-40CE-8324-FBC057AEF252}">
      <dgm:prSet/>
      <dgm:spPr/>
    </dgm:pt>
    <dgm:pt modelId="{266FA3EC-8FD2-45DD-9590-6E921C7FDC4B}" type="sibTrans" cxnId="{3FF35D5D-E45F-40CE-8324-FBC057AEF252}">
      <dgm:prSet/>
      <dgm:spPr/>
    </dgm:pt>
    <dgm:pt modelId="{2D333AE9-8B92-4AC8-8D75-025D81B4B29F}" type="pres">
      <dgm:prSet presAssocID="{E19F1614-32EA-410A-A0A0-41938D4BE435}" presName="linearFlow" presStyleCnt="0">
        <dgm:presLayoutVars>
          <dgm:resizeHandles val="exact"/>
        </dgm:presLayoutVars>
      </dgm:prSet>
      <dgm:spPr/>
    </dgm:pt>
    <dgm:pt modelId="{2E77BF0A-7D97-42BC-8D42-18D54D6E9E9F}" type="pres">
      <dgm:prSet presAssocID="{68881D36-D6EA-4F81-A977-8A875C50C41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58C23-FD66-4687-835C-50A6D3883DB3}" type="pres">
      <dgm:prSet presAssocID="{FCF6B964-F9BA-4567-ACDD-2051166ACE91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F096038-326D-4489-89F7-49DBC7D3A5E9}" type="pres">
      <dgm:prSet presAssocID="{FCF6B964-F9BA-4567-ACDD-2051166ACE9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07A3B112-D3BB-46F0-B663-14A5CAC93BA1}" type="pres">
      <dgm:prSet presAssocID="{DFB5CF04-4207-4C63-AAFE-023245E5DC9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AEDA4-B6A7-4C99-8E3C-7894D78A86C4}" type="pres">
      <dgm:prSet presAssocID="{04F1EC52-8B4F-46CE-909F-40420F977804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E0A8009-7B99-4EA7-9A46-C19FD9656D2C}" type="pres">
      <dgm:prSet presAssocID="{04F1EC52-8B4F-46CE-909F-40420F977804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AC6919C9-C394-4621-AE23-C20BFF28D76A}" type="pres">
      <dgm:prSet presAssocID="{17B82142-2D12-4850-9CDC-9D056F003BA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7B5CD-BCF2-4949-8885-908D46D0AD43}" type="pres">
      <dgm:prSet presAssocID="{895349D8-D7DF-48E8-9A24-38FB10A0804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F5E2A59-5356-45B6-BC28-4E20223A3606}" type="pres">
      <dgm:prSet presAssocID="{895349D8-D7DF-48E8-9A24-38FB10A0804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5DF368D0-56D7-4BB1-8532-D3DE057FFD45}" type="pres">
      <dgm:prSet presAssocID="{9B41E951-F32E-4E44-8E12-8C87D0D03AF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195CF-DAC0-4EB0-BCB3-EF35E47FEBE4}" type="pres">
      <dgm:prSet presAssocID="{6087EA79-A038-460D-A5A5-912BCB469A5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AA8523B-49D4-4964-BECF-050E5E767229}" type="pres">
      <dgm:prSet presAssocID="{6087EA79-A038-460D-A5A5-912BCB469A5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FA187021-8E3E-4F5E-8245-7AE9C68EE35C}" type="pres">
      <dgm:prSet presAssocID="{5B3163E6-51EA-44AB-8116-C64BCB71949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5E5C2-41F5-4524-ABDD-AED2CC64C39B}" type="pres">
      <dgm:prSet presAssocID="{FF9DA6B7-51B2-419C-A02D-23C13F789692}" presName="sibTrans" presStyleLbl="sibTrans2D1" presStyleIdx="4" presStyleCnt="5"/>
      <dgm:spPr/>
      <dgm:t>
        <a:bodyPr/>
        <a:lstStyle/>
        <a:p>
          <a:endParaRPr lang="en-US"/>
        </a:p>
      </dgm:t>
    </dgm:pt>
    <dgm:pt modelId="{E667F242-39FC-4C02-A009-F9CF90C815AA}" type="pres">
      <dgm:prSet presAssocID="{FF9DA6B7-51B2-419C-A02D-23C13F789692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8C6ABD61-A8C5-4C3D-BB9F-DE0C32D7B513}" type="pres">
      <dgm:prSet presAssocID="{4C5631AF-8154-407B-AAB3-0B8B3A71F14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871AA3-283B-4A65-8FA9-6731670458FE}" type="presOf" srcId="{5B3163E6-51EA-44AB-8116-C64BCB719491}" destId="{FA187021-8E3E-4F5E-8245-7AE9C68EE35C}" srcOrd="0" destOrd="0" presId="urn:microsoft.com/office/officeart/2005/8/layout/process2"/>
    <dgm:cxn modelId="{E5EA1B8A-CF2C-43F5-96A1-095D6E608AC8}" type="presOf" srcId="{04F1EC52-8B4F-46CE-909F-40420F977804}" destId="{EE0A8009-7B99-4EA7-9A46-C19FD9656D2C}" srcOrd="1" destOrd="0" presId="urn:microsoft.com/office/officeart/2005/8/layout/process2"/>
    <dgm:cxn modelId="{BECD977E-9CFA-474E-97B7-BB00103EE551}" type="presOf" srcId="{9B41E951-F32E-4E44-8E12-8C87D0D03AF9}" destId="{5DF368D0-56D7-4BB1-8532-D3DE057FFD45}" srcOrd="0" destOrd="0" presId="urn:microsoft.com/office/officeart/2005/8/layout/process2"/>
    <dgm:cxn modelId="{DF36BF9F-7875-48BA-B334-4E11EB5F1252}" type="presOf" srcId="{FF9DA6B7-51B2-419C-A02D-23C13F789692}" destId="{E667F242-39FC-4C02-A009-F9CF90C815AA}" srcOrd="1" destOrd="0" presId="urn:microsoft.com/office/officeart/2005/8/layout/process2"/>
    <dgm:cxn modelId="{43AD56A9-6AC3-4D7B-AC9F-EDC600C0DE18}" type="presOf" srcId="{FCF6B964-F9BA-4567-ACDD-2051166ACE91}" destId="{CF096038-326D-4489-89F7-49DBC7D3A5E9}" srcOrd="1" destOrd="0" presId="urn:microsoft.com/office/officeart/2005/8/layout/process2"/>
    <dgm:cxn modelId="{3FF35D5D-E45F-40CE-8324-FBC057AEF252}" srcId="{E19F1614-32EA-410A-A0A0-41938D4BE435}" destId="{4C5631AF-8154-407B-AAB3-0B8B3A71F14E}" srcOrd="5" destOrd="0" parTransId="{9AC4EC16-E1C6-4E0A-ABB8-345BF77FD66A}" sibTransId="{266FA3EC-8FD2-45DD-9590-6E921C7FDC4B}"/>
    <dgm:cxn modelId="{C754DE6F-BD75-441B-975A-FFAC02D984B8}" type="presOf" srcId="{17B82142-2D12-4850-9CDC-9D056F003BA8}" destId="{AC6919C9-C394-4621-AE23-C20BFF28D76A}" srcOrd="0" destOrd="0" presId="urn:microsoft.com/office/officeart/2005/8/layout/process2"/>
    <dgm:cxn modelId="{FFB2F5A4-2E95-49E0-9CCB-91779EDBFE62}" type="presOf" srcId="{895349D8-D7DF-48E8-9A24-38FB10A0804B}" destId="{8DD7B5CD-BCF2-4949-8885-908D46D0AD43}" srcOrd="0" destOrd="0" presId="urn:microsoft.com/office/officeart/2005/8/layout/process2"/>
    <dgm:cxn modelId="{A7FE0329-C702-4518-94A7-8425803528AE}" srcId="{E19F1614-32EA-410A-A0A0-41938D4BE435}" destId="{68881D36-D6EA-4F81-A977-8A875C50C41F}" srcOrd="0" destOrd="0" parTransId="{C0CDD087-4E45-4CCD-8CF8-06FB8C9FDE28}" sibTransId="{FCF6B964-F9BA-4567-ACDD-2051166ACE91}"/>
    <dgm:cxn modelId="{338E0F68-3F41-45CF-AB63-078A394590F6}" type="presOf" srcId="{68881D36-D6EA-4F81-A977-8A875C50C41F}" destId="{2E77BF0A-7D97-42BC-8D42-18D54D6E9E9F}" srcOrd="0" destOrd="0" presId="urn:microsoft.com/office/officeart/2005/8/layout/process2"/>
    <dgm:cxn modelId="{43B45D94-8C93-4582-B499-7B2AA68B39F1}" type="presOf" srcId="{E19F1614-32EA-410A-A0A0-41938D4BE435}" destId="{2D333AE9-8B92-4AC8-8D75-025D81B4B29F}" srcOrd="0" destOrd="0" presId="urn:microsoft.com/office/officeart/2005/8/layout/process2"/>
    <dgm:cxn modelId="{75B34848-94BB-4F41-B5BC-84D294FA308A}" type="presOf" srcId="{DFB5CF04-4207-4C63-AAFE-023245E5DC94}" destId="{07A3B112-D3BB-46F0-B663-14A5CAC93BA1}" srcOrd="0" destOrd="0" presId="urn:microsoft.com/office/officeart/2005/8/layout/process2"/>
    <dgm:cxn modelId="{B9B1256F-A5C5-42E4-A426-23A268B6A109}" type="presOf" srcId="{FCF6B964-F9BA-4567-ACDD-2051166ACE91}" destId="{EF558C23-FD66-4687-835C-50A6D3883DB3}" srcOrd="0" destOrd="0" presId="urn:microsoft.com/office/officeart/2005/8/layout/process2"/>
    <dgm:cxn modelId="{FFBE3B5F-C4BD-4055-A87F-315F06EE1011}" type="presOf" srcId="{895349D8-D7DF-48E8-9A24-38FB10A0804B}" destId="{EF5E2A59-5356-45B6-BC28-4E20223A3606}" srcOrd="1" destOrd="0" presId="urn:microsoft.com/office/officeart/2005/8/layout/process2"/>
    <dgm:cxn modelId="{13128765-B141-46A4-AF15-A5ACD8A96581}" type="presOf" srcId="{4C5631AF-8154-407B-AAB3-0B8B3A71F14E}" destId="{8C6ABD61-A8C5-4C3D-BB9F-DE0C32D7B513}" srcOrd="0" destOrd="0" presId="urn:microsoft.com/office/officeart/2005/8/layout/process2"/>
    <dgm:cxn modelId="{52F047D0-F282-499E-A7F9-180CE0962D25}" type="presOf" srcId="{FF9DA6B7-51B2-419C-A02D-23C13F789692}" destId="{F1A5E5C2-41F5-4524-ABDD-AED2CC64C39B}" srcOrd="0" destOrd="0" presId="urn:microsoft.com/office/officeart/2005/8/layout/process2"/>
    <dgm:cxn modelId="{4D9F8C9A-70CB-4041-B68C-6237973D9791}" type="presOf" srcId="{6087EA79-A038-460D-A5A5-912BCB469A5D}" destId="{59E195CF-DAC0-4EB0-BCB3-EF35E47FEBE4}" srcOrd="0" destOrd="0" presId="urn:microsoft.com/office/officeart/2005/8/layout/process2"/>
    <dgm:cxn modelId="{9D78EB68-16B8-4C4B-B036-C82DF09E01F3}" srcId="{E19F1614-32EA-410A-A0A0-41938D4BE435}" destId="{9B41E951-F32E-4E44-8E12-8C87D0D03AF9}" srcOrd="3" destOrd="0" parTransId="{544EBE4D-74D8-411D-B230-595C81BA321C}" sibTransId="{6087EA79-A038-460D-A5A5-912BCB469A5D}"/>
    <dgm:cxn modelId="{A485A508-DE4D-45CE-B460-46672182C475}" srcId="{E19F1614-32EA-410A-A0A0-41938D4BE435}" destId="{5B3163E6-51EA-44AB-8116-C64BCB719491}" srcOrd="4" destOrd="0" parTransId="{969E65BF-0045-49C5-B273-5701B79F952C}" sibTransId="{FF9DA6B7-51B2-419C-A02D-23C13F789692}"/>
    <dgm:cxn modelId="{79D470FF-5052-4379-8ACE-ADE0956C0F40}" srcId="{E19F1614-32EA-410A-A0A0-41938D4BE435}" destId="{17B82142-2D12-4850-9CDC-9D056F003BA8}" srcOrd="2" destOrd="0" parTransId="{F9AFD9A4-C13F-44D3-9E5B-1CF53C73639A}" sibTransId="{895349D8-D7DF-48E8-9A24-38FB10A0804B}"/>
    <dgm:cxn modelId="{0A09CFBB-F77F-4404-BD3D-10D15A789ABF}" type="presOf" srcId="{04F1EC52-8B4F-46CE-909F-40420F977804}" destId="{F29AEDA4-B6A7-4C99-8E3C-7894D78A86C4}" srcOrd="0" destOrd="0" presId="urn:microsoft.com/office/officeart/2005/8/layout/process2"/>
    <dgm:cxn modelId="{21EB5582-7B82-474C-B83E-73D6B6ECC71C}" srcId="{E19F1614-32EA-410A-A0A0-41938D4BE435}" destId="{DFB5CF04-4207-4C63-AAFE-023245E5DC94}" srcOrd="1" destOrd="0" parTransId="{951EE6EA-9A24-4AFC-A39C-9CCD598705A8}" sibTransId="{04F1EC52-8B4F-46CE-909F-40420F977804}"/>
    <dgm:cxn modelId="{680009D4-6B0F-4F1E-AAB1-3323BE143267}" type="presOf" srcId="{6087EA79-A038-460D-A5A5-912BCB469A5D}" destId="{7AA8523B-49D4-4964-BECF-050E5E767229}" srcOrd="1" destOrd="0" presId="urn:microsoft.com/office/officeart/2005/8/layout/process2"/>
    <dgm:cxn modelId="{9844DBDA-0B5F-418A-B2D1-F9E80178011D}" type="presParOf" srcId="{2D333AE9-8B92-4AC8-8D75-025D81B4B29F}" destId="{2E77BF0A-7D97-42BC-8D42-18D54D6E9E9F}" srcOrd="0" destOrd="0" presId="urn:microsoft.com/office/officeart/2005/8/layout/process2"/>
    <dgm:cxn modelId="{4E880DCB-5092-4B4F-8A47-25FCC116F80A}" type="presParOf" srcId="{2D333AE9-8B92-4AC8-8D75-025D81B4B29F}" destId="{EF558C23-FD66-4687-835C-50A6D3883DB3}" srcOrd="1" destOrd="0" presId="urn:microsoft.com/office/officeart/2005/8/layout/process2"/>
    <dgm:cxn modelId="{676845A3-11DD-435E-84D2-0BBBE143D48C}" type="presParOf" srcId="{EF558C23-FD66-4687-835C-50A6D3883DB3}" destId="{CF096038-326D-4489-89F7-49DBC7D3A5E9}" srcOrd="0" destOrd="0" presId="urn:microsoft.com/office/officeart/2005/8/layout/process2"/>
    <dgm:cxn modelId="{A0E5B94E-6EA6-435E-B41D-2E34C0F34D02}" type="presParOf" srcId="{2D333AE9-8B92-4AC8-8D75-025D81B4B29F}" destId="{07A3B112-D3BB-46F0-B663-14A5CAC93BA1}" srcOrd="2" destOrd="0" presId="urn:microsoft.com/office/officeart/2005/8/layout/process2"/>
    <dgm:cxn modelId="{BA6F23F4-1317-4ADB-9F1D-068213498C98}" type="presParOf" srcId="{2D333AE9-8B92-4AC8-8D75-025D81B4B29F}" destId="{F29AEDA4-B6A7-4C99-8E3C-7894D78A86C4}" srcOrd="3" destOrd="0" presId="urn:microsoft.com/office/officeart/2005/8/layout/process2"/>
    <dgm:cxn modelId="{4F0A8A62-AF5B-4DEE-8B1F-8EE350A26C74}" type="presParOf" srcId="{F29AEDA4-B6A7-4C99-8E3C-7894D78A86C4}" destId="{EE0A8009-7B99-4EA7-9A46-C19FD9656D2C}" srcOrd="0" destOrd="0" presId="urn:microsoft.com/office/officeart/2005/8/layout/process2"/>
    <dgm:cxn modelId="{C2E0872A-8D5F-4834-9312-B3B1A3E1C795}" type="presParOf" srcId="{2D333AE9-8B92-4AC8-8D75-025D81B4B29F}" destId="{AC6919C9-C394-4621-AE23-C20BFF28D76A}" srcOrd="4" destOrd="0" presId="urn:microsoft.com/office/officeart/2005/8/layout/process2"/>
    <dgm:cxn modelId="{29DA3580-473D-4DB6-AAAA-8E9D2C113B53}" type="presParOf" srcId="{2D333AE9-8B92-4AC8-8D75-025D81B4B29F}" destId="{8DD7B5CD-BCF2-4949-8885-908D46D0AD43}" srcOrd="5" destOrd="0" presId="urn:microsoft.com/office/officeart/2005/8/layout/process2"/>
    <dgm:cxn modelId="{9844EBB6-2001-4099-9580-8FC0A9E1F87B}" type="presParOf" srcId="{8DD7B5CD-BCF2-4949-8885-908D46D0AD43}" destId="{EF5E2A59-5356-45B6-BC28-4E20223A3606}" srcOrd="0" destOrd="0" presId="urn:microsoft.com/office/officeart/2005/8/layout/process2"/>
    <dgm:cxn modelId="{E8B0F057-CA41-4DDD-A28D-12A4B396058C}" type="presParOf" srcId="{2D333AE9-8B92-4AC8-8D75-025D81B4B29F}" destId="{5DF368D0-56D7-4BB1-8532-D3DE057FFD45}" srcOrd="6" destOrd="0" presId="urn:microsoft.com/office/officeart/2005/8/layout/process2"/>
    <dgm:cxn modelId="{2B76483C-79CD-4796-B26A-42DF05C20F22}" type="presParOf" srcId="{2D333AE9-8B92-4AC8-8D75-025D81B4B29F}" destId="{59E195CF-DAC0-4EB0-BCB3-EF35E47FEBE4}" srcOrd="7" destOrd="0" presId="urn:microsoft.com/office/officeart/2005/8/layout/process2"/>
    <dgm:cxn modelId="{398579E6-020A-45F1-A872-ADFE8E65172F}" type="presParOf" srcId="{59E195CF-DAC0-4EB0-BCB3-EF35E47FEBE4}" destId="{7AA8523B-49D4-4964-BECF-050E5E767229}" srcOrd="0" destOrd="0" presId="urn:microsoft.com/office/officeart/2005/8/layout/process2"/>
    <dgm:cxn modelId="{B45832BD-EDD0-4223-9C9C-63DB34F0BA9D}" type="presParOf" srcId="{2D333AE9-8B92-4AC8-8D75-025D81B4B29F}" destId="{FA187021-8E3E-4F5E-8245-7AE9C68EE35C}" srcOrd="8" destOrd="0" presId="urn:microsoft.com/office/officeart/2005/8/layout/process2"/>
    <dgm:cxn modelId="{2F001962-B816-4B42-B36D-4EC06B391321}" type="presParOf" srcId="{2D333AE9-8B92-4AC8-8D75-025D81B4B29F}" destId="{F1A5E5C2-41F5-4524-ABDD-AED2CC64C39B}" srcOrd="9" destOrd="0" presId="urn:microsoft.com/office/officeart/2005/8/layout/process2"/>
    <dgm:cxn modelId="{43F12066-F5DF-4103-9FCB-96D3144194BE}" type="presParOf" srcId="{F1A5E5C2-41F5-4524-ABDD-AED2CC64C39B}" destId="{E667F242-39FC-4C02-A009-F9CF90C815AA}" srcOrd="0" destOrd="0" presId="urn:microsoft.com/office/officeart/2005/8/layout/process2"/>
    <dgm:cxn modelId="{3E043970-6965-45A1-AEA8-13E1E7712EE0}" type="presParOf" srcId="{2D333AE9-8B92-4AC8-8D75-025D81B4B29F}" destId="{8C6ABD61-A8C5-4C3D-BB9F-DE0C32D7B513}" srcOrd="10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9850-DA52-4977-807A-A710BF9946F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EB41-6B86-48B5-BAA2-B5681831D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9850-DA52-4977-807A-A710BF9946F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EB41-6B86-48B5-BAA2-B5681831D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9850-DA52-4977-807A-A710BF9946F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EB41-6B86-48B5-BAA2-B5681831D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9850-DA52-4977-807A-A710BF9946F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EB41-6B86-48B5-BAA2-B5681831D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9850-DA52-4977-807A-A710BF9946F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EB41-6B86-48B5-BAA2-B5681831D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9850-DA52-4977-807A-A710BF9946F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EB41-6B86-48B5-BAA2-B5681831D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9850-DA52-4977-807A-A710BF9946F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EB41-6B86-48B5-BAA2-B5681831D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9850-DA52-4977-807A-A710BF9946F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EB41-6B86-48B5-BAA2-B5681831D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9850-DA52-4977-807A-A710BF9946F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EB41-6B86-48B5-BAA2-B5681831D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9850-DA52-4977-807A-A710BF9946F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EB41-6B86-48B5-BAA2-B5681831D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9850-DA52-4977-807A-A710BF9946F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D6EB41-6B86-48B5-BAA2-B5681831DD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FC9850-DA52-4977-807A-A710BF9946F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D6EB41-6B86-48B5-BAA2-B5681831DDD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HW/SW Co-design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G8:</a:t>
            </a:r>
          </a:p>
          <a:p>
            <a:r>
              <a:rPr lang="en-US" dirty="0" err="1" smtClean="0"/>
              <a:t>Boran</a:t>
            </a:r>
            <a:r>
              <a:rPr lang="en-US" dirty="0" smtClean="0"/>
              <a:t> Car</a:t>
            </a:r>
          </a:p>
          <a:p>
            <a:r>
              <a:rPr lang="en-US" dirty="0" smtClean="0"/>
              <a:t>Victor </a:t>
            </a:r>
            <a:r>
              <a:rPr lang="en-US" dirty="0" err="1" smtClean="0"/>
              <a:t>Statescu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35480"/>
            <a:ext cx="6705600" cy="4389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Halt </a:t>
            </a:r>
          </a:p>
          <a:p>
            <a:r>
              <a:rPr lang="en-US" dirty="0" smtClean="0"/>
              <a:t>Init</a:t>
            </a:r>
          </a:p>
          <a:p>
            <a:r>
              <a:rPr lang="en-US" dirty="0" smtClean="0"/>
              <a:t>Montgomery multiplication </a:t>
            </a:r>
          </a:p>
          <a:p>
            <a:r>
              <a:rPr lang="en-US" dirty="0" smtClean="0"/>
              <a:t>Montgomery squaring </a:t>
            </a:r>
          </a:p>
          <a:p>
            <a:r>
              <a:rPr lang="en-US" dirty="0" smtClean="0"/>
              <a:t>Montgomery inversion</a:t>
            </a:r>
          </a:p>
          <a:p>
            <a:r>
              <a:rPr lang="en-US" dirty="0" smtClean="0"/>
              <a:t>Load u from the shared memory </a:t>
            </a:r>
          </a:p>
          <a:p>
            <a:r>
              <a:rPr lang="en-US" dirty="0" smtClean="0"/>
              <a:t>Load v from the shared memory</a:t>
            </a:r>
          </a:p>
          <a:p>
            <a:r>
              <a:rPr lang="en-US" dirty="0" smtClean="0"/>
              <a:t>Store result to shared memory </a:t>
            </a:r>
          </a:p>
          <a:p>
            <a:r>
              <a:rPr lang="en-US" dirty="0" smtClean="0"/>
              <a:t>Store quotient to memory (Montgomery only) 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52400" y="2057400"/>
          <a:ext cx="16764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Coprocessor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1935480"/>
            <a:ext cx="5791200" cy="4389120"/>
          </a:xfrm>
        </p:spPr>
        <p:txBody>
          <a:bodyPr/>
          <a:lstStyle/>
          <a:p>
            <a:r>
              <a:rPr lang="en-US" dirty="0" smtClean="0"/>
              <a:t>Command queuing:</a:t>
            </a:r>
          </a:p>
          <a:p>
            <a:pPr lvl="1"/>
            <a:r>
              <a:rPr lang="en-US" dirty="0" smtClean="0"/>
              <a:t>Up to 128 commands can be queued</a:t>
            </a:r>
          </a:p>
          <a:p>
            <a:pPr lvl="1"/>
            <a:r>
              <a:rPr lang="en-US" dirty="0" smtClean="0"/>
              <a:t>Implemented for:</a:t>
            </a:r>
          </a:p>
          <a:p>
            <a:pPr lvl="2"/>
            <a:r>
              <a:rPr lang="en-US" dirty="0" smtClean="0"/>
              <a:t>Speed-up;</a:t>
            </a:r>
          </a:p>
          <a:p>
            <a:pPr lvl="2"/>
            <a:r>
              <a:rPr lang="en-US" dirty="0" smtClean="0"/>
              <a:t>Pipelining;</a:t>
            </a:r>
          </a:p>
          <a:p>
            <a:r>
              <a:rPr lang="en-US" dirty="0" smtClean="0"/>
              <a:t>Montgomery quotient computation:</a:t>
            </a:r>
          </a:p>
          <a:p>
            <a:pPr lvl="1"/>
            <a:r>
              <a:rPr lang="en-US" dirty="0" smtClean="0"/>
              <a:t>Doubling the bit-length;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" y="2057400"/>
          <a:ext cx="16764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935480"/>
            <a:ext cx="65532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 library:</a:t>
            </a:r>
          </a:p>
          <a:p>
            <a:pPr lvl="1"/>
            <a:r>
              <a:rPr lang="en-US" dirty="0" err="1" smtClean="0"/>
              <a:t>montpro</a:t>
            </a:r>
            <a:r>
              <a:rPr lang="en-US" dirty="0" smtClean="0"/>
              <a:t> - Montgomery product</a:t>
            </a:r>
          </a:p>
          <a:p>
            <a:pPr lvl="1"/>
            <a:r>
              <a:rPr lang="en-US" dirty="0" err="1" smtClean="0"/>
              <a:t>montinv</a:t>
            </a:r>
            <a:r>
              <a:rPr lang="en-US" dirty="0" smtClean="0"/>
              <a:t> - Montgomery inversion</a:t>
            </a:r>
          </a:p>
          <a:p>
            <a:pPr lvl="1"/>
            <a:r>
              <a:rPr lang="en-US" dirty="0" err="1" smtClean="0"/>
              <a:t>modexp</a:t>
            </a:r>
            <a:r>
              <a:rPr lang="en-US" dirty="0" smtClean="0"/>
              <a:t> - Modular exponentiation</a:t>
            </a:r>
          </a:p>
          <a:p>
            <a:endParaRPr lang="en-US" dirty="0" smtClean="0"/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smtClean="0"/>
              <a:t>add1024 - adding 1024-bit numbers</a:t>
            </a:r>
          </a:p>
          <a:p>
            <a:pPr lvl="1"/>
            <a:r>
              <a:rPr lang="en-US" dirty="0" smtClean="0"/>
              <a:t>subtract1024 - subtracting 1024-bit numbers</a:t>
            </a:r>
          </a:p>
          <a:p>
            <a:pPr lvl="1"/>
            <a:r>
              <a:rPr lang="en-US" dirty="0" smtClean="0"/>
              <a:t>multiply1024 - multiplies 1024-bit numbers to produce a 2048-bit</a:t>
            </a:r>
          </a:p>
          <a:p>
            <a:pPr lvl="1"/>
            <a:r>
              <a:rPr lang="en-US" dirty="0" smtClean="0"/>
              <a:t>larger or equal - checks if the number is larger or equal than a number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" y="2057400"/>
          <a:ext cx="16764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35480"/>
            <a:ext cx="6705600" cy="4389120"/>
          </a:xfrm>
        </p:spPr>
        <p:txBody>
          <a:bodyPr/>
          <a:lstStyle/>
          <a:p>
            <a:r>
              <a:rPr lang="en-US" dirty="0" smtClean="0"/>
              <a:t>GEZEL </a:t>
            </a:r>
            <a:r>
              <a:rPr lang="en-US" dirty="0" smtClean="0"/>
              <a:t>to VHDL conversion</a:t>
            </a:r>
          </a:p>
          <a:p>
            <a:endParaRPr lang="en-US" dirty="0" smtClean="0"/>
          </a:p>
          <a:p>
            <a:r>
              <a:rPr lang="en-US" dirty="0" smtClean="0"/>
              <a:t>Separate data-paths for adder and shifter:</a:t>
            </a:r>
          </a:p>
          <a:p>
            <a:pPr lvl="1"/>
            <a:r>
              <a:rPr lang="en-US" dirty="0" smtClean="0"/>
              <a:t>For optimization of critical components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Manual redesign </a:t>
            </a:r>
            <a:r>
              <a:rPr lang="en-US" dirty="0" smtClean="0"/>
              <a:t>of the </a:t>
            </a:r>
            <a:r>
              <a:rPr lang="en-US" dirty="0" smtClean="0"/>
              <a:t>adder (in VHDL);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" y="2057400"/>
          <a:ext cx="16764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" y="2057400"/>
          <a:ext cx="16764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057400" y="2209800"/>
          <a:ext cx="6553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</a:tblGrid>
              <a:tr h="3302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ElGamal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Clock Cycles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Clock Cycles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mil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1.25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4.5 mil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1.125 s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 =</a:t>
                      </a:r>
                      <a:r>
                        <a:rPr lang="en-US" baseline="0" dirty="0" smtClean="0"/>
                        <a:t> 4MHz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57400" y="4267200"/>
          <a:ext cx="6553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FPGA Results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14587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13696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Flip-flops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27392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4-input</a:t>
                      </a:r>
                      <a:r>
                        <a:rPr lang="en-US" baseline="0" dirty="0" smtClean="0"/>
                        <a:t> LUTs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26857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27392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81200" y="1935163"/>
          <a:ext cx="670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Macro Statistics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Adders/</a:t>
                      </a:r>
                      <a:r>
                        <a:rPr lang="en-US" dirty="0" err="1" smtClean="0"/>
                        <a:t>Subtractors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10-bit adder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1026-bit adder carry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11-bit </a:t>
                      </a:r>
                      <a:r>
                        <a:rPr lang="en-US" dirty="0" err="1" smtClean="0"/>
                        <a:t>subtractor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Registers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Flip-Flops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Comparators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1024-bit comparator equal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Multiplexers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1026-bit 4-to-1 multiplexer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152400" y="2057400"/>
          <a:ext cx="16764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" y="2057400"/>
          <a:ext cx="16764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057400" y="2209800"/>
          <a:ext cx="6553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</a:tblGrid>
              <a:tr h="3302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ElGamal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Clock Cycles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Clock Cycles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mil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1.25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4.5 mil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1.125 s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 =</a:t>
                      </a:r>
                      <a:r>
                        <a:rPr lang="en-US" baseline="0" dirty="0" smtClean="0"/>
                        <a:t> 4MHz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57400" y="4267200"/>
          <a:ext cx="6553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FPGA Results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13951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13696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Flip-flops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27392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4-input</a:t>
                      </a:r>
                      <a:r>
                        <a:rPr lang="en-US" baseline="0" dirty="0" smtClean="0"/>
                        <a:t> LUTs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26033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27392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81200" y="1935163"/>
          <a:ext cx="670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Macro Statistics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Adders/</a:t>
                      </a:r>
                      <a:r>
                        <a:rPr lang="en-US" dirty="0" err="1" smtClean="0"/>
                        <a:t>Subtractors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10-bit adder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513-bit adder carry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11-bit </a:t>
                      </a:r>
                      <a:r>
                        <a:rPr lang="en-US" dirty="0" err="1" smtClean="0"/>
                        <a:t>subtractor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Registers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Flip-Flops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Comparators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1024-bit comparator equal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Multiplexers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1026-bit 4-to-1 multiplexer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152400" y="2057400"/>
          <a:ext cx="16764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2057400"/>
            <a:ext cx="6553200" cy="438912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presented </a:t>
            </a:r>
            <a:r>
              <a:rPr lang="en-US" dirty="0" smtClean="0"/>
              <a:t>results show that our design </a:t>
            </a:r>
            <a:r>
              <a:rPr lang="en-US" dirty="0" smtClean="0"/>
              <a:t>is in line with other </a:t>
            </a:r>
            <a:r>
              <a:rPr lang="en-US" dirty="0" smtClean="0"/>
              <a:t>industrial designs;</a:t>
            </a:r>
          </a:p>
          <a:p>
            <a:endParaRPr lang="en-US" dirty="0" smtClean="0"/>
          </a:p>
          <a:p>
            <a:r>
              <a:rPr lang="en-US" dirty="0" smtClean="0"/>
              <a:t>The maximal allowable frequency achieved: 20.449MHz;</a:t>
            </a:r>
          </a:p>
          <a:p>
            <a:endParaRPr lang="en-US" dirty="0" smtClean="0"/>
          </a:p>
          <a:p>
            <a:r>
              <a:rPr lang="en-US" dirty="0" smtClean="0"/>
              <a:t>The area requirements were finally met;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" y="2057400"/>
          <a:ext cx="16764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35480"/>
            <a:ext cx="67056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Project Goal</a:t>
            </a:r>
          </a:p>
          <a:p>
            <a:endParaRPr lang="en-US" dirty="0" smtClean="0"/>
          </a:p>
          <a:p>
            <a:r>
              <a:rPr lang="en-US" dirty="0" smtClean="0"/>
              <a:t>System design</a:t>
            </a:r>
          </a:p>
          <a:p>
            <a:endParaRPr lang="en-US" dirty="0" smtClean="0"/>
          </a:p>
          <a:p>
            <a:r>
              <a:rPr lang="en-US" dirty="0" smtClean="0"/>
              <a:t>Coprocessor design</a:t>
            </a:r>
          </a:p>
          <a:p>
            <a:endParaRPr lang="en-US" dirty="0" smtClean="0"/>
          </a:p>
          <a:p>
            <a:r>
              <a:rPr lang="en-US" dirty="0" smtClean="0"/>
              <a:t>Implementation</a:t>
            </a:r>
          </a:p>
          <a:p>
            <a:endParaRPr lang="en-US" dirty="0" smtClean="0"/>
          </a:p>
          <a:p>
            <a:r>
              <a:rPr lang="en-US" dirty="0" smtClean="0"/>
              <a:t>Results</a:t>
            </a:r>
          </a:p>
          <a:p>
            <a:endParaRPr lang="en-US" dirty="0" smtClean="0"/>
          </a:p>
          <a:p>
            <a:r>
              <a:rPr lang="en-US" dirty="0" smtClean="0"/>
              <a:t>Conclusions</a:t>
            </a:r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52400" y="2057400"/>
          <a:ext cx="16764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935480"/>
            <a:ext cx="6019800" cy="4389120"/>
          </a:xfrm>
        </p:spPr>
        <p:txBody>
          <a:bodyPr/>
          <a:lstStyle/>
          <a:p>
            <a:r>
              <a:rPr lang="en-US" dirty="0" smtClean="0"/>
              <a:t>The design of a cryptographic system that would support RSA and </a:t>
            </a:r>
            <a:r>
              <a:rPr lang="en-US" dirty="0" err="1" smtClean="0"/>
              <a:t>ElGamal</a:t>
            </a:r>
            <a:r>
              <a:rPr lang="en-US" dirty="0" smtClean="0"/>
              <a:t> 1024 bit encryption and decryption 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" y="2057400"/>
          <a:ext cx="16764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935480"/>
            <a:ext cx="6629400" cy="4389120"/>
          </a:xfrm>
        </p:spPr>
        <p:txBody>
          <a:bodyPr/>
          <a:lstStyle/>
          <a:p>
            <a:r>
              <a:rPr lang="en-US" dirty="0" smtClean="0"/>
              <a:t>8051 </a:t>
            </a:r>
            <a:r>
              <a:rPr lang="el-GR" dirty="0" smtClean="0">
                <a:latin typeface="Times New Roman"/>
                <a:cs typeface="Times New Roman"/>
              </a:rPr>
              <a:t>μ</a:t>
            </a:r>
            <a:r>
              <a:rPr lang="en-US" dirty="0" smtClean="0">
                <a:latin typeface="Times New Roman"/>
                <a:cs typeface="Times New Roman"/>
              </a:rPr>
              <a:t>Controller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Memory mapped interface (shared memory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Possibility of pipeline</a:t>
            </a:r>
            <a:endParaRPr lang="en-US" dirty="0" smtClean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Limitations of </a:t>
            </a:r>
            <a:r>
              <a:rPr lang="en-US" dirty="0" err="1" smtClean="0">
                <a:latin typeface="Times New Roman"/>
                <a:cs typeface="Times New Roman"/>
              </a:rPr>
              <a:t>Gezel</a:t>
            </a:r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 Custom Crypto-Coprocessor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" y="2057400"/>
          <a:ext cx="16764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8051 </a:t>
            </a:r>
            <a:r>
              <a:rPr lang="el-GR" dirty="0" smtClean="0">
                <a:latin typeface="Times New Roman"/>
                <a:cs typeface="Times New Roman"/>
              </a:rPr>
              <a:t>μ</a:t>
            </a:r>
            <a:r>
              <a:rPr lang="en-US" dirty="0" smtClean="0">
                <a:latin typeface="Times New Roman"/>
                <a:cs typeface="Times New Roman"/>
              </a:rPr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935480"/>
            <a:ext cx="6781800" cy="4389120"/>
          </a:xfrm>
        </p:spPr>
        <p:txBody>
          <a:bodyPr/>
          <a:lstStyle/>
          <a:p>
            <a:r>
              <a:rPr lang="en-US" dirty="0" smtClean="0"/>
              <a:t>4 8-bit ports:</a:t>
            </a:r>
          </a:p>
          <a:p>
            <a:pPr lvl="1"/>
            <a:r>
              <a:rPr lang="en-US" dirty="0" smtClean="0"/>
              <a:t>P1 – used for  signaling to the coprocessor;</a:t>
            </a:r>
          </a:p>
          <a:p>
            <a:pPr lvl="2"/>
            <a:r>
              <a:rPr lang="en-US" dirty="0" smtClean="0"/>
              <a:t>Only two pins used;</a:t>
            </a:r>
          </a:p>
          <a:p>
            <a:pPr lvl="1"/>
            <a:r>
              <a:rPr lang="en-US" dirty="0" smtClean="0"/>
              <a:t>P0, P2 – used for </a:t>
            </a:r>
            <a:r>
              <a:rPr lang="en-US" dirty="0" err="1" smtClean="0"/>
              <a:t>xbus</a:t>
            </a:r>
            <a:r>
              <a:rPr lang="en-US" dirty="0" smtClean="0"/>
              <a:t> access;</a:t>
            </a:r>
          </a:p>
          <a:p>
            <a:pPr lvl="1"/>
            <a:r>
              <a:rPr lang="en-US" dirty="0" smtClean="0"/>
              <a:t>P3 – used for serial I/O, </a:t>
            </a:r>
            <a:r>
              <a:rPr lang="en-US" dirty="0" smtClean="0"/>
              <a:t>interrupts, control signals, etc.;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Memory:</a:t>
            </a:r>
          </a:p>
          <a:p>
            <a:pPr lvl="1"/>
            <a:r>
              <a:rPr lang="en-US" dirty="0" smtClean="0"/>
              <a:t>2kB + 1 B (512B shared with the coprocessor);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" y="2057400"/>
          <a:ext cx="16764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Mapped Interface (shared memory)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935480"/>
            <a:ext cx="6553200" cy="4389120"/>
          </a:xfrm>
        </p:spPr>
        <p:txBody>
          <a:bodyPr/>
          <a:lstStyle/>
          <a:p>
            <a:r>
              <a:rPr lang="en-US" dirty="0" smtClean="0"/>
              <a:t>512B used to share data with coprocessor;</a:t>
            </a:r>
          </a:p>
          <a:p>
            <a:endParaRPr lang="en-US" dirty="0" smtClean="0"/>
          </a:p>
          <a:p>
            <a:r>
              <a:rPr lang="en-US" dirty="0" smtClean="0"/>
              <a:t>Addresses mapping:</a:t>
            </a:r>
          </a:p>
          <a:p>
            <a:pPr lvl="1"/>
            <a:r>
              <a:rPr lang="en-US" dirty="0" smtClean="0"/>
              <a:t>0x000 - 0x600 used by the </a:t>
            </a:r>
            <a:r>
              <a:rPr lang="el-GR" dirty="0" smtClean="0">
                <a:latin typeface="Times New Roman"/>
                <a:cs typeface="Times New Roman"/>
              </a:rPr>
              <a:t>μ</a:t>
            </a:r>
            <a:r>
              <a:rPr lang="en-US" dirty="0" smtClean="0">
                <a:latin typeface="Times New Roman"/>
                <a:cs typeface="Times New Roman"/>
              </a:rPr>
              <a:t>Controller;</a:t>
            </a:r>
          </a:p>
          <a:p>
            <a:pPr lvl="1"/>
            <a:r>
              <a:rPr lang="en-US" dirty="0" smtClean="0">
                <a:cs typeface="Times New Roman"/>
              </a:rPr>
              <a:t>0x600 – 0x801 mapped into 0x000-0x201 for the coprocessor;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" y="2057400"/>
          <a:ext cx="16764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 coprocessor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35480"/>
            <a:ext cx="6705600" cy="4389120"/>
          </a:xfrm>
        </p:spPr>
        <p:txBody>
          <a:bodyPr/>
          <a:lstStyle/>
          <a:p>
            <a:r>
              <a:rPr lang="en-US" dirty="0" smtClean="0"/>
              <a:t>Operations performed by the dedicated </a:t>
            </a:r>
            <a:r>
              <a:rPr lang="en-US" dirty="0" smtClean="0"/>
              <a:t>HW:</a:t>
            </a:r>
            <a:endParaRPr lang="en-US" dirty="0" smtClean="0"/>
          </a:p>
          <a:p>
            <a:pPr lvl="1"/>
            <a:r>
              <a:rPr lang="en-US" dirty="0" smtClean="0"/>
              <a:t>Montgomery product;</a:t>
            </a:r>
          </a:p>
          <a:p>
            <a:pPr lvl="1"/>
            <a:r>
              <a:rPr lang="en-US" dirty="0" smtClean="0"/>
              <a:t>Montgomery inversion;</a:t>
            </a:r>
          </a:p>
          <a:p>
            <a:pPr lvl="1"/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52400" y="2057400"/>
          <a:ext cx="16764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438400" y="4038600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Montgomery multiplication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Montgomery </a:t>
                      </a:r>
                    </a:p>
                    <a:p>
                      <a:pPr algn="ctr"/>
                      <a:r>
                        <a:rPr lang="en-US" dirty="0" smtClean="0"/>
                        <a:t>inversion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 (12MHz)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HW (12MHz)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 (12MHz)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HW (12MHz)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Coprocessor main data-path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" y="2057400"/>
          <a:ext cx="16764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main_dp+ctrl.emf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638206" y="1837442"/>
            <a:ext cx="5785690" cy="47919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935480"/>
            <a:ext cx="6629400" cy="4389120"/>
          </a:xfrm>
        </p:spPr>
        <p:txBody>
          <a:bodyPr/>
          <a:lstStyle/>
          <a:p>
            <a:r>
              <a:rPr lang="en-US" dirty="0" smtClean="0"/>
              <a:t>0x600 - 0x680 1024-bit number;</a:t>
            </a:r>
          </a:p>
          <a:p>
            <a:r>
              <a:rPr lang="en-US" dirty="0" smtClean="0"/>
              <a:t> 0x680 - 0x700 1024-bit number;</a:t>
            </a:r>
          </a:p>
          <a:p>
            <a:r>
              <a:rPr lang="en-US" dirty="0" smtClean="0"/>
              <a:t> 0x700 - 0x780 1024-bit number;</a:t>
            </a:r>
          </a:p>
          <a:p>
            <a:r>
              <a:rPr lang="en-US" dirty="0" smtClean="0"/>
              <a:t> 0x780 - 0x800 command queue (up to 128 commands);</a:t>
            </a:r>
          </a:p>
          <a:p>
            <a:r>
              <a:rPr lang="en-US" dirty="0" smtClean="0"/>
              <a:t> 0x800 state signaling from the coprocessor;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" y="2057400"/>
          <a:ext cx="16764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882</TotalTime>
  <Words>725</Words>
  <Application>Microsoft Office PowerPoint</Application>
  <PresentationFormat>On-screen Show (4:3)</PresentationFormat>
  <Paragraphs>308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HW/SW Co-design Project</vt:lpstr>
      <vt:lpstr>Outline</vt:lpstr>
      <vt:lpstr>Project Goal</vt:lpstr>
      <vt:lpstr>System Components</vt:lpstr>
      <vt:lpstr>8051 μController</vt:lpstr>
      <vt:lpstr>Memory Mapped Interface (shared memory) </vt:lpstr>
      <vt:lpstr>Crypto coprocessor</vt:lpstr>
      <vt:lpstr>Coprocessor main data-path</vt:lpstr>
      <vt:lpstr>Memory allocation</vt:lpstr>
      <vt:lpstr>Instructions implemented</vt:lpstr>
      <vt:lpstr>Coprocessor improvements</vt:lpstr>
      <vt:lpstr>SW implementation</vt:lpstr>
      <vt:lpstr>HW implementation </vt:lpstr>
      <vt:lpstr>Results</vt:lpstr>
      <vt:lpstr>Results</vt:lpstr>
      <vt:lpstr>Results</vt:lpstr>
      <vt:lpstr>Results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Victor</dc:creator>
  <cp:lastModifiedBy>Victor</cp:lastModifiedBy>
  <cp:revision>36</cp:revision>
  <dcterms:created xsi:type="dcterms:W3CDTF">2011-03-31T23:46:05Z</dcterms:created>
  <dcterms:modified xsi:type="dcterms:W3CDTF">2011-06-30T22:42:06Z</dcterms:modified>
</cp:coreProperties>
</file>