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latsi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208013" y="2130738"/>
            <a:ext cx="14079987" cy="409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0"/>
              </a:lnSpc>
            </a:pPr>
            <a:r>
              <a:rPr lang="en-US" sz="744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FORMAL VERIFICATION OF OMNET++ DSR  PROTOCOL SIMULATION USING SPIN</a:t>
            </a:r>
          </a:p>
          <a:p>
            <a:pPr algn="ctr">
              <a:lnSpc>
                <a:spcPts val="984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633952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Emir Kuanyshev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Nazarbayev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University | 2024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04828" y="6332791"/>
            <a:ext cx="4481053" cy="3500625"/>
          </a:xfrm>
          <a:custGeom>
            <a:avLst/>
            <a:gdLst/>
            <a:ahLst/>
            <a:cxnLst/>
            <a:rect r="r" b="b" t="t" l="l"/>
            <a:pathLst>
              <a:path h="3500625" w="4481053">
                <a:moveTo>
                  <a:pt x="0" y="0"/>
                </a:moveTo>
                <a:lnTo>
                  <a:pt x="4481053" y="0"/>
                </a:lnTo>
                <a:lnTo>
                  <a:pt x="4481053" y="3500625"/>
                </a:lnTo>
                <a:lnTo>
                  <a:pt x="0" y="3500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43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9670" y="2915030"/>
            <a:ext cx="16049630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OMNeT++ can be used to simulate network protocol, however:</a:t>
            </a:r>
          </a:p>
          <a:p>
            <a:pPr algn="l" marL="1554474" indent="-518158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 guarantee of dead-lock freedom</a:t>
            </a:r>
          </a:p>
          <a:p>
            <a:pPr algn="l" marL="1554474" indent="-518158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 guarantee of message arrival at the destination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Verification using formal languages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Verification of the DSR protocol using SPIN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88585" y="1815483"/>
            <a:ext cx="4473851" cy="3854097"/>
          </a:xfrm>
          <a:custGeom>
            <a:avLst/>
            <a:gdLst/>
            <a:ahLst/>
            <a:cxnLst/>
            <a:rect r="r" b="b" t="t" l="l"/>
            <a:pathLst>
              <a:path h="3854097" w="4473851">
                <a:moveTo>
                  <a:pt x="0" y="0"/>
                </a:moveTo>
                <a:lnTo>
                  <a:pt x="4473852" y="0"/>
                </a:lnTo>
                <a:lnTo>
                  <a:pt x="4473852" y="3854097"/>
                </a:lnTo>
                <a:lnTo>
                  <a:pt x="0" y="3854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88585" y="6390225"/>
            <a:ext cx="4473851" cy="2868075"/>
          </a:xfrm>
          <a:custGeom>
            <a:avLst/>
            <a:gdLst/>
            <a:ahLst/>
            <a:cxnLst/>
            <a:rect r="r" b="b" t="t" l="l"/>
            <a:pathLst>
              <a:path h="2868075" w="4473851">
                <a:moveTo>
                  <a:pt x="0" y="0"/>
                </a:moveTo>
                <a:lnTo>
                  <a:pt x="4473852" y="0"/>
                </a:lnTo>
                <a:lnTo>
                  <a:pt x="4473852" y="2868075"/>
                </a:lnTo>
                <a:lnTo>
                  <a:pt x="0" y="286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560" r="0" b="-456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57939" y="25779"/>
            <a:ext cx="13353092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NETWORK TOPOLOGY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07980"/>
            <a:ext cx="9538971" cy="47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902" indent="-369951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grid of nodes network was used to simulate DSR in OMNeT++</a:t>
            </a:r>
          </a:p>
          <a:p>
            <a:pPr algn="l" marL="739902" indent="-369951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400 nodes used</a:t>
            </a:r>
          </a:p>
          <a:p>
            <a:pPr algn="l" marL="739902" indent="-369951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Each node randomly selects the available neighbor to send RREQ message until the destination is reached  </a:t>
            </a:r>
          </a:p>
          <a:p>
            <a:pPr algn="l" marL="739902" indent="-369951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Destination sends RREP back to the source caching with  cache TTL time limit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34485" y="2848502"/>
            <a:ext cx="7710086" cy="5115106"/>
          </a:xfrm>
          <a:custGeom>
            <a:avLst/>
            <a:gdLst/>
            <a:ahLst/>
            <a:cxnLst/>
            <a:rect r="r" b="b" t="t" l="l"/>
            <a:pathLst>
              <a:path h="5115106" w="7710086">
                <a:moveTo>
                  <a:pt x="0" y="0"/>
                </a:moveTo>
                <a:lnTo>
                  <a:pt x="7710086" y="0"/>
                </a:lnTo>
                <a:lnTo>
                  <a:pt x="7710086" y="5115106"/>
                </a:lnTo>
                <a:lnTo>
                  <a:pt x="0" y="511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0787" y="513915"/>
            <a:ext cx="1548642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OMNET++ SIMULATION 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8418" y="5317155"/>
            <a:ext cx="4963220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32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Number of message travelled from source to destination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91061" y="4799630"/>
            <a:ext cx="7863718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Routing overhead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7939" y="25779"/>
            <a:ext cx="13353092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TRANSLATE OMNET++ CODE TO SPIN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9670" y="3945538"/>
            <a:ext cx="1604963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Translate OMNeT++ simulation into Promela: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Represent messages using chan</a:t>
            </a: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chan network[NODES] = [NODES] of { mtype, int, int, int };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Represent each node using proctype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Verify that RREQ message gets to the destination using LTL &amp; RREP gets to the source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Verify that there is no duplication in messages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Verify message get’s deleted if it is not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2572" y="222250"/>
            <a:ext cx="13353092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9670" y="3945538"/>
            <a:ext cx="1604963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Translating the OMNeT++ simulation code to the Promela with exact logic is hard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Important properties can by successfully verified using formal methods tools such as SPIN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Emir Kuanyshev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Nazarbayev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University | 2024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DAGW0GVKHRI</dc:identifier>
  <dcterms:modified xsi:type="dcterms:W3CDTF">2011-08-01T06:04:30Z</dcterms:modified>
  <cp:revision>1</cp:revision>
  <dc:title>verification_of_dsr_protocol</dc:title>
</cp:coreProperties>
</file>