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9" r:id="rId2"/>
    <p:sldId id="287" r:id="rId3"/>
    <p:sldId id="288" r:id="rId4"/>
    <p:sldId id="289" r:id="rId5"/>
    <p:sldId id="290" r:id="rId6"/>
    <p:sldId id="284" r:id="rId7"/>
    <p:sldId id="277" r:id="rId8"/>
    <p:sldId id="285" r:id="rId9"/>
    <p:sldId id="279" r:id="rId10"/>
    <p:sldId id="291" r:id="rId11"/>
    <p:sldId id="272" r:id="rId12"/>
    <p:sldId id="280" r:id="rId13"/>
    <p:sldId id="282" r:id="rId14"/>
    <p:sldId id="274" r:id="rId15"/>
    <p:sldId id="286" r:id="rId16"/>
    <p:sldId id="275" r:id="rId17"/>
    <p:sldId id="256" r:id="rId18"/>
    <p:sldId id="257" r:id="rId19"/>
    <p:sldId id="263" r:id="rId20"/>
    <p:sldId id="292" r:id="rId21"/>
    <p:sldId id="293" r:id="rId22"/>
    <p:sldId id="262" r:id="rId23"/>
    <p:sldId id="258" r:id="rId24"/>
    <p:sldId id="26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1F4E79"/>
    <a:srgbClr val="FFFFFF"/>
    <a:srgbClr val="535353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3" autoAdjust="0"/>
    <p:restoredTop sz="91634" autoAdjust="0"/>
  </p:normalViewPr>
  <p:slideViewPr>
    <p:cSldViewPr snapToGrid="0" showGuides="1">
      <p:cViewPr>
        <p:scale>
          <a:sx n="66" d="100"/>
          <a:sy n="66" d="100"/>
        </p:scale>
        <p:origin x="-62" y="104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363095266254992"/>
          <c:y val="9.579790674878208E-2"/>
          <c:w val="0.79916203326050095"/>
          <c:h val="0.704709956975018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</c:v>
                </c:pt>
                <c:pt idx="1">
                  <c:v>60</c:v>
                </c:pt>
                <c:pt idx="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92-4E8A-AA87-FA389E4CE75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994502944"/>
        <c:axId val="1994501024"/>
      </c:barChart>
      <c:catAx>
        <c:axId val="1994502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4501024"/>
        <c:crossesAt val="0"/>
        <c:auto val="1"/>
        <c:lblAlgn val="ctr"/>
        <c:lblOffset val="100"/>
        <c:noMultiLvlLbl val="0"/>
      </c:catAx>
      <c:valAx>
        <c:axId val="1994501024"/>
        <c:scaling>
          <c:orientation val="minMax"/>
          <c:max val="9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4502944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363085428328724"/>
          <c:y val="7.0981508657496875E-2"/>
          <c:w val="0.79916203326050095"/>
          <c:h val="0.704709956975018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</c:v>
                </c:pt>
                <c:pt idx="1">
                  <c:v>60</c:v>
                </c:pt>
                <c:pt idx="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DB-4434-86FE-B18F8EDF809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994502944"/>
        <c:axId val="1994501024"/>
      </c:barChart>
      <c:catAx>
        <c:axId val="1994502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4501024"/>
        <c:crossesAt val="0"/>
        <c:auto val="1"/>
        <c:lblAlgn val="ctr"/>
        <c:lblOffset val="100"/>
        <c:noMultiLvlLbl val="0"/>
      </c:catAx>
      <c:valAx>
        <c:axId val="1994501024"/>
        <c:scaling>
          <c:orientation val="minMax"/>
          <c:max val="9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4502944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2A36F-F3A5-489B-920B-4D454E9ACC7A}" type="datetimeFigureOut">
              <a:rPr lang="en-US" smtClean="0"/>
              <a:t>19-Apr-25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499F7-DEE3-4128-84F4-9C314B1BB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07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91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9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20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95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97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488B5-ED4D-540B-A179-8D2BCF03C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B6034D-8BCC-BC7E-A19E-6FB970DE4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FC22A2-6D90-46D0-75BE-1145B49D73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E5B0B-D00C-221F-BD46-B8A4DDE031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09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14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97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64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65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27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29B4D-9498-4145-99DB-C7A70DE58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1F2BB-7A64-4256-B0B0-E6F147FE6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AA61F-445E-4A9B-B0C7-6ADBE0B4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19-Apr-25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65050-C495-4082-8C4E-C1747162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109F8-7379-4E90-89B8-5F44929D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8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A9DE6-84D7-4207-9FD2-714431AB0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E2A3A-78AF-42DD-88E0-7F9F55DEF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CF83E-1E3A-4412-A311-292143D8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19-Apr-25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FBE00-9EA8-4752-9227-18CBFAF3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811CB-66CC-44B7-964A-F0120895D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7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06CD94-DA1A-4316-9F59-8C792E032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1C72F-D3E4-4FF8-B95D-D74C87E79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30C69-9DC8-4395-9527-E05CAF89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19-Apr-25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DA35D-D837-4F6A-8EA3-0226E05A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67257-074D-4FA1-B1A5-C9AA9C100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0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7B02-F468-4488-BD98-D40A1F7E5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8E0E7-0C2A-4C6B-BFB7-0127CB554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51C-76F7-42EA-9ACA-800504C12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19-Apr-25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47783-33B6-4BF0-8ADE-A9E440C9F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1FF18-8380-4B6D-A4DD-5B23FC218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A192-4F2B-4E3F-B0B2-EE98A1460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5DB9F-508E-49AD-BCCC-03DBE38D9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58875-D4AB-48B9-984F-02592E8C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19-Apr-25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4DDCC-8299-4E9D-8E85-88B244CE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3F8F4-22C3-4EC0-B1A1-536E13EB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2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F173E-1F36-42BE-A627-4EDDF3E80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05739-F863-4F9F-9C0D-FBCB4D5436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13DE5-3148-42D7-B356-47BF81606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1A516-65CB-4A42-85C1-DC8C6E37B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19-Apr-25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97DED-EDD7-472C-A8DB-8634CA9BD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EB7AF-2EF8-4243-B7CB-F1F6DDA4E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1768C-2208-4092-A318-9A01E31E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21792-BE81-428C-A8E5-1D859BC76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E0D2C-BD2D-4266-9EA1-05603FC5A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4F768-7AFE-4925-8BE5-D99C8B4E9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2286FD-3EBA-460C-B1AD-9651420D10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C5E253-76A6-41B3-B6BB-87828D9C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19-Apr-25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6775CD-7DC9-444B-92F5-D19AB204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73057B-20C5-424F-B656-2ADF6A46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3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85A5D-739D-4B31-86D7-C0E8D260E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B9E184-3531-4034-94AF-AFFDBE3D5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19-Apr-25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BC053-8C4D-4297-934B-B76F136DE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C95DE3-E8AE-4F0F-8E2F-CF555C5B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2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8936FA-4F2A-4DD9-9F82-7806301B4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19-Apr-25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EB8B64-AE0D-41BF-9D7F-5CCC08AD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23401-C835-4A91-BDDE-8D6F3C97F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12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5460F-301F-492B-BD1E-FB7712F2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E461D-238E-4D37-9E40-55AE68085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B5600-2BB0-440A-90CC-B55F9B282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575B6-505B-48E5-8212-7B517032D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19-Apr-25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69128-B674-4815-8B31-F101ED84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7AFE6-0E86-45F0-BB98-30551B38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5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77F4F-3F4D-4F2D-9705-E30788F93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D60D46-0677-4C3C-9468-381DB9B9B4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1CF74-B033-49F4-A5A3-94F78D7FA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7478C-ADA5-4127-88E0-EB570B0CA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19-Apr-25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396BA-03F6-4BE8-91C7-0AFDA16D8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12C0D-5B5C-41B1-90DB-93D197989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2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BC3F93-DE08-42B5-90C6-2CB155C5E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FCC61-B802-4485-909A-0A19C090F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9F1B3-9D12-46F0-B2FA-F92F4E537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0BD7D-47B8-450E-84A9-DE17C693561B}" type="datetimeFigureOut">
              <a:rPr lang="en-US" smtClean="0"/>
              <a:t>19-Apr-25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E76FC-73CE-4DBA-A777-B21AB669A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0EBF4-F86E-4D91-91B9-A272947E2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4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2.sv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.sv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0.sv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2.svg"/><Relationship Id="rId10" Type="http://schemas.openxmlformats.org/officeDocument/2006/relationships/image" Target="../media/image23.png"/><Relationship Id="rId4" Type="http://schemas.openxmlformats.org/officeDocument/2006/relationships/image" Target="../media/image1.png"/><Relationship Id="rId9" Type="http://schemas.openxmlformats.org/officeDocument/2006/relationships/image" Target="../media/image22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B36F4F-F1A1-472D-8B04-E6D56E448B51}"/>
              </a:ext>
            </a:extLst>
          </p:cNvPr>
          <p:cNvSpPr txBox="1"/>
          <p:nvPr/>
        </p:nvSpPr>
        <p:spPr>
          <a:xfrm>
            <a:off x="142240" y="152400"/>
            <a:ext cx="1583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TRANG LOG IN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13A2F96-595E-4338-8BCB-90EC3A6A6A7F}"/>
              </a:ext>
            </a:extLst>
          </p:cNvPr>
          <p:cNvGrpSpPr/>
          <p:nvPr/>
        </p:nvGrpSpPr>
        <p:grpSpPr>
          <a:xfrm>
            <a:off x="6451600" y="1931539"/>
            <a:ext cx="3119120" cy="2669803"/>
            <a:chOff x="6588760" y="1804226"/>
            <a:chExt cx="3119120" cy="266980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D3E8A10-CB48-4A62-8E1E-BE55D2E82A9A}"/>
                </a:ext>
              </a:extLst>
            </p:cNvPr>
            <p:cNvSpPr/>
            <p:nvPr/>
          </p:nvSpPr>
          <p:spPr>
            <a:xfrm>
              <a:off x="6588760" y="1804226"/>
              <a:ext cx="3119120" cy="2669803"/>
            </a:xfrm>
            <a:prstGeom prst="roundRect">
              <a:avLst>
                <a:gd name="adj" fmla="val 1686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1A8A424-3F46-4774-A6AD-A44AFECA8830}"/>
                </a:ext>
              </a:extLst>
            </p:cNvPr>
            <p:cNvSpPr/>
            <p:nvPr/>
          </p:nvSpPr>
          <p:spPr>
            <a:xfrm>
              <a:off x="6733540" y="1948845"/>
              <a:ext cx="2788920" cy="404022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579CA5E-D786-4858-AA44-54D039C3E98C}"/>
                </a:ext>
              </a:extLst>
            </p:cNvPr>
            <p:cNvSpPr/>
            <p:nvPr/>
          </p:nvSpPr>
          <p:spPr>
            <a:xfrm>
              <a:off x="6743268" y="2431985"/>
              <a:ext cx="2788920" cy="404022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E404FB-4571-48D0-8EF0-584A2E9299BD}"/>
                </a:ext>
              </a:extLst>
            </p:cNvPr>
            <p:cNvSpPr txBox="1"/>
            <p:nvPr/>
          </p:nvSpPr>
          <p:spPr>
            <a:xfrm>
              <a:off x="6753157" y="1987756"/>
              <a:ext cx="12062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username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317651-2C94-4C26-80C8-8AF7342A1F56}"/>
                </a:ext>
              </a:extLst>
            </p:cNvPr>
            <p:cNvSpPr txBox="1"/>
            <p:nvPr/>
          </p:nvSpPr>
          <p:spPr>
            <a:xfrm>
              <a:off x="6769369" y="2457926"/>
              <a:ext cx="12062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password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8E13159-B7C3-47FD-BCB1-7D874CE68F2E}"/>
                </a:ext>
              </a:extLst>
            </p:cNvPr>
            <p:cNvSpPr/>
            <p:nvPr/>
          </p:nvSpPr>
          <p:spPr>
            <a:xfrm>
              <a:off x="6733540" y="2986461"/>
              <a:ext cx="2788920" cy="40402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8E75A66-6485-4AC6-B908-45E8B7DE10B5}"/>
                </a:ext>
              </a:extLst>
            </p:cNvPr>
            <p:cNvSpPr txBox="1"/>
            <p:nvPr/>
          </p:nvSpPr>
          <p:spPr>
            <a:xfrm>
              <a:off x="7696498" y="2996757"/>
              <a:ext cx="878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 in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C230EB-B982-42D8-810C-667D9B469958}"/>
                </a:ext>
              </a:extLst>
            </p:cNvPr>
            <p:cNvCxnSpPr>
              <a:cxnSpLocks/>
            </p:cNvCxnSpPr>
            <p:nvPr/>
          </p:nvCxnSpPr>
          <p:spPr>
            <a:xfrm>
              <a:off x="6771640" y="3769461"/>
              <a:ext cx="2743200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4B02906-C992-405D-8098-3951467312E5}"/>
                </a:ext>
              </a:extLst>
            </p:cNvPr>
            <p:cNvSpPr/>
            <p:nvPr/>
          </p:nvSpPr>
          <p:spPr>
            <a:xfrm>
              <a:off x="7457440" y="3931341"/>
              <a:ext cx="1341120" cy="40402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9EABDF-5914-4FD8-AEB1-1E23703C3842}"/>
                </a:ext>
              </a:extLst>
            </p:cNvPr>
            <p:cNvSpPr txBox="1"/>
            <p:nvPr/>
          </p:nvSpPr>
          <p:spPr>
            <a:xfrm>
              <a:off x="7392206" y="4019361"/>
              <a:ext cx="16380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 new account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0F977A5-B793-48B2-842F-1B0F3E7846E3}"/>
                </a:ext>
              </a:extLst>
            </p:cNvPr>
            <p:cNvSpPr txBox="1"/>
            <p:nvPr/>
          </p:nvSpPr>
          <p:spPr>
            <a:xfrm>
              <a:off x="7574280" y="3439160"/>
              <a:ext cx="12041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0070C0"/>
                  </a:solidFill>
                </a:rPr>
                <a:t>Forgot password?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DB80387-835F-4D04-A2BB-BDD1C644A33D}"/>
              </a:ext>
            </a:extLst>
          </p:cNvPr>
          <p:cNvGrpSpPr/>
          <p:nvPr/>
        </p:nvGrpSpPr>
        <p:grpSpPr>
          <a:xfrm>
            <a:off x="2514600" y="2482265"/>
            <a:ext cx="3634740" cy="1187351"/>
            <a:chOff x="2651760" y="2072640"/>
            <a:chExt cx="3634740" cy="118735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0C76122-CA18-41E0-9A04-AEE8F997A778}"/>
                </a:ext>
              </a:extLst>
            </p:cNvPr>
            <p:cNvSpPr txBox="1"/>
            <p:nvPr/>
          </p:nvSpPr>
          <p:spPr>
            <a:xfrm>
              <a:off x="2651760" y="2072640"/>
              <a:ext cx="30451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>
                  <a:solidFill>
                    <a:schemeClr val="accent5">
                      <a:lumMod val="50000"/>
                    </a:schemeClr>
                  </a:solidFill>
                </a:rPr>
                <a:t>GAMING GEAR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96B2F52-35D8-4640-A891-CDDCE1E754AF}"/>
                </a:ext>
              </a:extLst>
            </p:cNvPr>
            <p:cNvSpPr txBox="1"/>
            <p:nvPr/>
          </p:nvSpPr>
          <p:spPr>
            <a:xfrm>
              <a:off x="2651760" y="2613660"/>
              <a:ext cx="36347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Giúp bạn mua sắm thỏa thích chuột, bàn phím, tai nghe, … với giá rẻ </a:t>
              </a:r>
            </a:p>
          </p:txBody>
        </p:sp>
      </p:grp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4655E5C8-0EC0-469F-964F-4EA01B20911D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68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43572A9-C1A5-4253-9C78-DFC62D3995B4}"/>
              </a:ext>
            </a:extLst>
          </p:cNvPr>
          <p:cNvSpPr/>
          <p:nvPr/>
        </p:nvSpPr>
        <p:spPr>
          <a:xfrm>
            <a:off x="3617468" y="1303020"/>
            <a:ext cx="6520180" cy="5554980"/>
          </a:xfrm>
          <a:prstGeom prst="roundRect">
            <a:avLst>
              <a:gd name="adj" fmla="val 8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04A1D-6358-4A0F-AF97-BDB74E34032C}"/>
              </a:ext>
            </a:extLst>
          </p:cNvPr>
          <p:cNvSpPr txBox="1"/>
          <p:nvPr/>
        </p:nvSpPr>
        <p:spPr>
          <a:xfrm>
            <a:off x="142240" y="152400"/>
            <a:ext cx="125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TÀI KHOẢN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C90D76-ADD8-4E0F-A594-996195876FCE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07027-141D-420F-B26E-3AE773B380E2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33109D-1D9B-4F86-A44D-9F73217479B1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4FC6B2-0CBE-483A-9A09-42A763B5FB86}"/>
              </a:ext>
            </a:extLst>
          </p:cNvPr>
          <p:cNvSpPr txBox="1"/>
          <p:nvPr/>
        </p:nvSpPr>
        <p:spPr>
          <a:xfrm>
            <a:off x="9755464" y="859731"/>
            <a:ext cx="613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4E2241-CC35-41F6-B8A8-52A96F245652}"/>
              </a:ext>
            </a:extLst>
          </p:cNvPr>
          <p:cNvSpPr txBox="1"/>
          <p:nvPr/>
        </p:nvSpPr>
        <p:spPr>
          <a:xfrm>
            <a:off x="5931672" y="1475014"/>
            <a:ext cx="1932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accent5">
                    <a:lumMod val="50000"/>
                  </a:schemeClr>
                </a:solidFill>
              </a:rPr>
              <a:t>QUẢN LÝ TÀI KHOẢN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510DB5-FC4F-42C0-B3B6-38B29E8FEF8C}"/>
              </a:ext>
            </a:extLst>
          </p:cNvPr>
          <p:cNvSpPr txBox="1"/>
          <p:nvPr/>
        </p:nvSpPr>
        <p:spPr>
          <a:xfrm>
            <a:off x="3773414" y="2071301"/>
            <a:ext cx="1433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Danh mục tài khoản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222A33C-46A9-4779-9BBD-855BFAC8A149}"/>
              </a:ext>
            </a:extLst>
          </p:cNvPr>
          <p:cNvGrpSpPr/>
          <p:nvPr/>
        </p:nvGrpSpPr>
        <p:grpSpPr>
          <a:xfrm>
            <a:off x="5251450" y="2051050"/>
            <a:ext cx="1222502" cy="317500"/>
            <a:chOff x="5859780" y="3124200"/>
            <a:chExt cx="1432560" cy="369570"/>
          </a:xfrm>
          <a:solidFill>
            <a:schemeClr val="accent5">
              <a:lumMod val="50000"/>
            </a:schemeClr>
          </a:solidFill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6D732B3-BCF4-4D08-8912-35CD64919EDD}"/>
                </a:ext>
              </a:extLst>
            </p:cNvPr>
            <p:cNvSpPr/>
            <p:nvPr/>
          </p:nvSpPr>
          <p:spPr>
            <a:xfrm>
              <a:off x="5859780" y="3124200"/>
              <a:ext cx="1432560" cy="369570"/>
            </a:xfrm>
            <a:prstGeom prst="roundRect">
              <a:avLst>
                <a:gd name="adj" fmla="val 104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5B23E9D-5403-4293-B96E-047A1AFF49D8}"/>
                </a:ext>
              </a:extLst>
            </p:cNvPr>
            <p:cNvSpPr txBox="1"/>
            <p:nvPr/>
          </p:nvSpPr>
          <p:spPr>
            <a:xfrm>
              <a:off x="5891676" y="3140700"/>
              <a:ext cx="1339954" cy="3224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</a:rPr>
                <a:t>Thêm tài khoản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8CE80BE-C0B9-4117-A66C-9F82922213CD}"/>
              </a:ext>
            </a:extLst>
          </p:cNvPr>
          <p:cNvGrpSpPr/>
          <p:nvPr/>
        </p:nvGrpSpPr>
        <p:grpSpPr>
          <a:xfrm>
            <a:off x="7930896" y="2076269"/>
            <a:ext cx="1952534" cy="267063"/>
            <a:chOff x="5516880" y="857504"/>
            <a:chExt cx="1952534" cy="267063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816B4A4-2714-4E20-9EEA-4389E94784BF}"/>
                </a:ext>
              </a:extLst>
            </p:cNvPr>
            <p:cNvSpPr/>
            <p:nvPr/>
          </p:nvSpPr>
          <p:spPr>
            <a:xfrm>
              <a:off x="5516880" y="857504"/>
              <a:ext cx="1952534" cy="267063"/>
            </a:xfrm>
            <a:prstGeom prst="roundRect">
              <a:avLst>
                <a:gd name="adj" fmla="val 12908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Graphic 54" descr="Magnifying glass with solid fill">
              <a:extLst>
                <a:ext uri="{FF2B5EF4-FFF2-40B4-BE49-F238E27FC236}">
                  <a16:creationId xmlns:a16="http://schemas.microsoft.com/office/drawing/2014/main" id="{3842D2F5-4A54-4D9A-83AC-9A7742073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57869" y="928624"/>
              <a:ext cx="129178" cy="129178"/>
            </a:xfrm>
            <a:prstGeom prst="rect">
              <a:avLst/>
            </a:prstGeom>
          </p:spPr>
        </p:pic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ED22492-1566-49EC-B3C1-72949E77D758}"/>
              </a:ext>
            </a:extLst>
          </p:cNvPr>
          <p:cNvCxnSpPr>
            <a:cxnSpLocks/>
          </p:cNvCxnSpPr>
          <p:nvPr/>
        </p:nvCxnSpPr>
        <p:spPr>
          <a:xfrm>
            <a:off x="3615690" y="2954020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E42973D-D142-42D3-BA27-18ED60593A5C}"/>
              </a:ext>
            </a:extLst>
          </p:cNvPr>
          <p:cNvSpPr txBox="1"/>
          <p:nvPr/>
        </p:nvSpPr>
        <p:spPr>
          <a:xfrm>
            <a:off x="3769614" y="2602230"/>
            <a:ext cx="728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Username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4F5F29A-0068-49D3-9E55-7E205A8E47CA}"/>
              </a:ext>
            </a:extLst>
          </p:cNvPr>
          <p:cNvSpPr txBox="1"/>
          <p:nvPr/>
        </p:nvSpPr>
        <p:spPr>
          <a:xfrm>
            <a:off x="3413444" y="829168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LÍ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755864F-C526-4D53-A3C8-A6392D51C033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F1A92AD-7F3C-41B4-8238-0C5F2AB9D453}"/>
              </a:ext>
            </a:extLst>
          </p:cNvPr>
          <p:cNvSpPr txBox="1"/>
          <p:nvPr/>
        </p:nvSpPr>
        <p:spPr>
          <a:xfrm>
            <a:off x="4681728" y="2602230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Họ tên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1B8B17-8EA6-4322-87BF-5B6932AC3415}"/>
              </a:ext>
            </a:extLst>
          </p:cNvPr>
          <p:cNvSpPr txBox="1"/>
          <p:nvPr/>
        </p:nvSpPr>
        <p:spPr>
          <a:xfrm>
            <a:off x="6919976" y="2602230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Trạng thái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266503-D86F-4FED-B4E8-8297A67CB1E5}"/>
              </a:ext>
            </a:extLst>
          </p:cNvPr>
          <p:cNvSpPr txBox="1"/>
          <p:nvPr/>
        </p:nvSpPr>
        <p:spPr>
          <a:xfrm>
            <a:off x="5876544" y="2596134"/>
            <a:ext cx="8883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Số điện thoại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F0D02F-F203-4753-8373-5889D6D224E9}"/>
              </a:ext>
            </a:extLst>
          </p:cNvPr>
          <p:cNvCxnSpPr>
            <a:cxnSpLocks/>
          </p:cNvCxnSpPr>
          <p:nvPr/>
        </p:nvCxnSpPr>
        <p:spPr>
          <a:xfrm>
            <a:off x="3608832" y="2468372"/>
            <a:ext cx="65314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2A8619E-1330-4A2D-B0C3-0BA1458DE0C0}"/>
              </a:ext>
            </a:extLst>
          </p:cNvPr>
          <p:cNvSpPr txBox="1"/>
          <p:nvPr/>
        </p:nvSpPr>
        <p:spPr>
          <a:xfrm>
            <a:off x="3780790" y="3013231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63C340-8318-43E6-A308-883A3C9ED750}"/>
              </a:ext>
            </a:extLst>
          </p:cNvPr>
          <p:cNvSpPr txBox="1"/>
          <p:nvPr/>
        </p:nvSpPr>
        <p:spPr>
          <a:xfrm>
            <a:off x="4689895" y="3041319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Lê Võ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412571C-5671-49EE-860B-4598B77F8449}"/>
              </a:ext>
            </a:extLst>
          </p:cNvPr>
          <p:cNvCxnSpPr>
            <a:cxnSpLocks/>
          </p:cNvCxnSpPr>
          <p:nvPr/>
        </p:nvCxnSpPr>
        <p:spPr>
          <a:xfrm>
            <a:off x="3615690" y="4313210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A83CCDD-C73E-4DB3-BDAB-D3BC1B7B97B1}"/>
              </a:ext>
            </a:extLst>
          </p:cNvPr>
          <p:cNvSpPr txBox="1"/>
          <p:nvPr/>
        </p:nvSpPr>
        <p:spPr>
          <a:xfrm>
            <a:off x="3790224" y="4387661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levo123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46751A-E7E5-44BB-AED3-4D7F25298BA0}"/>
              </a:ext>
            </a:extLst>
          </p:cNvPr>
          <p:cNvSpPr txBox="1"/>
          <p:nvPr/>
        </p:nvSpPr>
        <p:spPr>
          <a:xfrm>
            <a:off x="4686085" y="4387809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Lê Võ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E108B65-49AD-4C38-8F85-A1A85DD509FC}"/>
              </a:ext>
            </a:extLst>
          </p:cNvPr>
          <p:cNvCxnSpPr>
            <a:cxnSpLocks/>
          </p:cNvCxnSpPr>
          <p:nvPr/>
        </p:nvCxnSpPr>
        <p:spPr>
          <a:xfrm>
            <a:off x="3620770" y="4663730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66E3025-5A7B-4BB5-98A8-D822DF16E4F9}"/>
              </a:ext>
            </a:extLst>
          </p:cNvPr>
          <p:cNvSpPr txBox="1"/>
          <p:nvPr/>
        </p:nvSpPr>
        <p:spPr>
          <a:xfrm>
            <a:off x="3795304" y="4738181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levo123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14C5F17-BB9E-4D2F-923F-99D93719E096}"/>
              </a:ext>
            </a:extLst>
          </p:cNvPr>
          <p:cNvSpPr txBox="1"/>
          <p:nvPr/>
        </p:nvSpPr>
        <p:spPr>
          <a:xfrm>
            <a:off x="4691165" y="4738329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Lê Võ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F136C5F-30C5-48E5-985D-FCBE2390A337}"/>
              </a:ext>
            </a:extLst>
          </p:cNvPr>
          <p:cNvSpPr txBox="1"/>
          <p:nvPr/>
        </p:nvSpPr>
        <p:spPr>
          <a:xfrm>
            <a:off x="3794034" y="3044727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levo123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EF8A719-8EFA-4B66-9AF5-BFBBAAD20798}"/>
              </a:ext>
            </a:extLst>
          </p:cNvPr>
          <p:cNvSpPr txBox="1"/>
          <p:nvPr/>
        </p:nvSpPr>
        <p:spPr>
          <a:xfrm>
            <a:off x="5886235" y="3041319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A9FB01C-8779-476F-B288-AF8AE1643AD0}"/>
              </a:ext>
            </a:extLst>
          </p:cNvPr>
          <p:cNvSpPr txBox="1"/>
          <p:nvPr/>
        </p:nvSpPr>
        <p:spPr>
          <a:xfrm>
            <a:off x="5891315" y="4374093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566F7C1-0D09-4437-AB04-D3C882D34999}"/>
              </a:ext>
            </a:extLst>
          </p:cNvPr>
          <p:cNvSpPr txBox="1"/>
          <p:nvPr/>
        </p:nvSpPr>
        <p:spPr>
          <a:xfrm>
            <a:off x="5891315" y="4736043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3725F7A6-3472-4DCD-B4B0-18E2068302A0}"/>
              </a:ext>
            </a:extLst>
          </p:cNvPr>
          <p:cNvCxnSpPr>
            <a:cxnSpLocks/>
          </p:cNvCxnSpPr>
          <p:nvPr/>
        </p:nvCxnSpPr>
        <p:spPr>
          <a:xfrm>
            <a:off x="3615690" y="5013234"/>
            <a:ext cx="653632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07B258EA-8F27-42BF-A338-ECB9E3EBDCDC}"/>
              </a:ext>
            </a:extLst>
          </p:cNvPr>
          <p:cNvSpPr txBox="1"/>
          <p:nvPr/>
        </p:nvSpPr>
        <p:spPr>
          <a:xfrm>
            <a:off x="3798207" y="5072445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FAB31F1-8B71-4A52-A0E3-6F4A86805C1A}"/>
              </a:ext>
            </a:extLst>
          </p:cNvPr>
          <p:cNvSpPr txBox="1"/>
          <p:nvPr/>
        </p:nvSpPr>
        <p:spPr>
          <a:xfrm>
            <a:off x="4707312" y="5100533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Lê Võ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85DD7839-381B-46CF-A716-D8F4095DF9FF}"/>
              </a:ext>
            </a:extLst>
          </p:cNvPr>
          <p:cNvCxnSpPr>
            <a:cxnSpLocks/>
          </p:cNvCxnSpPr>
          <p:nvPr/>
        </p:nvCxnSpPr>
        <p:spPr>
          <a:xfrm>
            <a:off x="3608070" y="5385090"/>
            <a:ext cx="652653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EF5CE2CA-41A6-4CD2-8CE7-DC9C6BA3406A}"/>
              </a:ext>
            </a:extLst>
          </p:cNvPr>
          <p:cNvSpPr txBox="1"/>
          <p:nvPr/>
        </p:nvSpPr>
        <p:spPr>
          <a:xfrm>
            <a:off x="3788047" y="5459541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levo123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9635327-52B8-4BC7-BDA1-C3007F3F5BC5}"/>
              </a:ext>
            </a:extLst>
          </p:cNvPr>
          <p:cNvSpPr txBox="1"/>
          <p:nvPr/>
        </p:nvSpPr>
        <p:spPr>
          <a:xfrm>
            <a:off x="4703502" y="5459689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Lê Võ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A2583D8-2BF5-46F9-85B0-4C8F433E4805}"/>
              </a:ext>
            </a:extLst>
          </p:cNvPr>
          <p:cNvCxnSpPr>
            <a:cxnSpLocks/>
          </p:cNvCxnSpPr>
          <p:nvPr/>
        </p:nvCxnSpPr>
        <p:spPr>
          <a:xfrm>
            <a:off x="3615690" y="5735610"/>
            <a:ext cx="65163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123B6418-4D01-4AF8-99E6-F7A0633FC5DB}"/>
              </a:ext>
            </a:extLst>
          </p:cNvPr>
          <p:cNvSpPr txBox="1"/>
          <p:nvPr/>
        </p:nvSpPr>
        <p:spPr>
          <a:xfrm>
            <a:off x="3793127" y="5810061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levo123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8913690-07BC-4FB4-B5ED-F4BDB2A12061}"/>
              </a:ext>
            </a:extLst>
          </p:cNvPr>
          <p:cNvSpPr txBox="1"/>
          <p:nvPr/>
        </p:nvSpPr>
        <p:spPr>
          <a:xfrm>
            <a:off x="4708582" y="5810209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Lê Võ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748D6117-17AD-4D4A-94EB-4939A4F1E36D}"/>
              </a:ext>
            </a:extLst>
          </p:cNvPr>
          <p:cNvSpPr txBox="1"/>
          <p:nvPr/>
        </p:nvSpPr>
        <p:spPr>
          <a:xfrm>
            <a:off x="3791857" y="5103941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levo123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A4BB929-75AA-4DDD-AC37-909E6F86000B}"/>
              </a:ext>
            </a:extLst>
          </p:cNvPr>
          <p:cNvSpPr txBox="1"/>
          <p:nvPr/>
        </p:nvSpPr>
        <p:spPr>
          <a:xfrm>
            <a:off x="5903652" y="5100533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5CA754-1CA2-41C9-9AA7-09233BFA533A}"/>
              </a:ext>
            </a:extLst>
          </p:cNvPr>
          <p:cNvSpPr txBox="1"/>
          <p:nvPr/>
        </p:nvSpPr>
        <p:spPr>
          <a:xfrm>
            <a:off x="5908732" y="5445973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E7BB3FF-44F8-42F1-9020-4CE6E8C83C94}"/>
              </a:ext>
            </a:extLst>
          </p:cNvPr>
          <p:cNvSpPr txBox="1"/>
          <p:nvPr/>
        </p:nvSpPr>
        <p:spPr>
          <a:xfrm>
            <a:off x="5908732" y="5807923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A49182E-E245-4910-8AD4-3227BD732519}"/>
              </a:ext>
            </a:extLst>
          </p:cNvPr>
          <p:cNvGrpSpPr/>
          <p:nvPr/>
        </p:nvGrpSpPr>
        <p:grpSpPr>
          <a:xfrm>
            <a:off x="9254489" y="3048006"/>
            <a:ext cx="601981" cy="222504"/>
            <a:chOff x="5632704" y="3078480"/>
            <a:chExt cx="722375" cy="275172"/>
          </a:xfrm>
        </p:grpSpPr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4E6BC9B4-447E-44D9-8D4A-81F69B4E15A9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D5AE614-AF38-4A69-8A16-B1A91D90A1DD}"/>
                </a:ext>
              </a:extLst>
            </p:cNvPr>
            <p:cNvSpPr txBox="1"/>
            <p:nvPr/>
          </p:nvSpPr>
          <p:spPr>
            <a:xfrm>
              <a:off x="5635751" y="3082532"/>
              <a:ext cx="719328" cy="271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8292869F-F0DE-4390-990B-8B2C099976E8}"/>
              </a:ext>
            </a:extLst>
          </p:cNvPr>
          <p:cNvGrpSpPr/>
          <p:nvPr/>
        </p:nvGrpSpPr>
        <p:grpSpPr>
          <a:xfrm>
            <a:off x="9254489" y="4391950"/>
            <a:ext cx="601981" cy="222504"/>
            <a:chOff x="5632704" y="3078480"/>
            <a:chExt cx="722375" cy="256032"/>
          </a:xfrm>
        </p:grpSpPr>
        <p:sp>
          <p:nvSpPr>
            <p:cNvPr id="172" name="Rectangle: Rounded Corners 171">
              <a:extLst>
                <a:ext uri="{FF2B5EF4-FFF2-40B4-BE49-F238E27FC236}">
                  <a16:creationId xmlns:a16="http://schemas.microsoft.com/office/drawing/2014/main" id="{6340E3D6-8973-4291-BDDD-2E74EF6128A9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86A7BAF-3542-4F60-A683-D1B0AF876AAA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9F374EEB-3A21-49C1-AF72-B80739EBB413}"/>
              </a:ext>
            </a:extLst>
          </p:cNvPr>
          <p:cNvGrpSpPr/>
          <p:nvPr/>
        </p:nvGrpSpPr>
        <p:grpSpPr>
          <a:xfrm>
            <a:off x="9259569" y="4742470"/>
            <a:ext cx="601981" cy="222504"/>
            <a:chOff x="5632704" y="3078480"/>
            <a:chExt cx="722375" cy="256032"/>
          </a:xfrm>
        </p:grpSpPr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ADDE5DD2-FE89-4D6B-943D-8CC50672E461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EC75E031-DB2A-4352-A9E7-91C98B573F20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F92E4EF7-ADA1-4E08-A181-47B72ABFF81E}"/>
              </a:ext>
            </a:extLst>
          </p:cNvPr>
          <p:cNvGrpSpPr/>
          <p:nvPr/>
        </p:nvGrpSpPr>
        <p:grpSpPr>
          <a:xfrm>
            <a:off x="9264286" y="5092990"/>
            <a:ext cx="601981" cy="222504"/>
            <a:chOff x="5632704" y="3078480"/>
            <a:chExt cx="722375" cy="256032"/>
          </a:xfrm>
        </p:grpSpPr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86774F74-D980-4583-A371-A42785156246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32F5F855-C138-4622-8668-FBC1B1792A0D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886D4D31-8BF9-447F-8A21-9A452CA3F1F3}"/>
              </a:ext>
            </a:extLst>
          </p:cNvPr>
          <p:cNvGrpSpPr/>
          <p:nvPr/>
        </p:nvGrpSpPr>
        <p:grpSpPr>
          <a:xfrm>
            <a:off x="9269366" y="5443510"/>
            <a:ext cx="601981" cy="222504"/>
            <a:chOff x="5632704" y="3078480"/>
            <a:chExt cx="722375" cy="256032"/>
          </a:xfrm>
        </p:grpSpPr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985C6E95-2083-4D0D-8CBF-7C91A684F358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38C82759-8583-455B-A712-B946257EC0A4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C3B1EC3D-EADD-40BE-AF98-B01EF81439F3}"/>
              </a:ext>
            </a:extLst>
          </p:cNvPr>
          <p:cNvGrpSpPr/>
          <p:nvPr/>
        </p:nvGrpSpPr>
        <p:grpSpPr>
          <a:xfrm>
            <a:off x="9274446" y="5794030"/>
            <a:ext cx="601981" cy="222504"/>
            <a:chOff x="5632704" y="3078480"/>
            <a:chExt cx="722375" cy="256032"/>
          </a:xfrm>
        </p:grpSpPr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F0A42D6A-6786-4469-9AAA-3343B950DD57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BCFDC3F1-697D-4265-9A47-9E4BB00AD5C1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9AAC49C8-3AAB-420F-8006-01FEBE103E6C}"/>
              </a:ext>
            </a:extLst>
          </p:cNvPr>
          <p:cNvSpPr/>
          <p:nvPr/>
        </p:nvSpPr>
        <p:spPr>
          <a:xfrm>
            <a:off x="6517278" y="2044065"/>
            <a:ext cx="929368" cy="316230"/>
          </a:xfrm>
          <a:prstGeom prst="roundRect">
            <a:avLst>
              <a:gd name="adj" fmla="val 8233"/>
            </a:avLst>
          </a:prstGeom>
          <a:solidFill>
            <a:schemeClr val="bg1"/>
          </a:solidFill>
          <a:ln w="31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0E7E715-17FF-4997-8684-EA899D7DF28F}"/>
              </a:ext>
            </a:extLst>
          </p:cNvPr>
          <p:cNvSpPr txBox="1"/>
          <p:nvPr/>
        </p:nvSpPr>
        <p:spPr>
          <a:xfrm>
            <a:off x="6509655" y="2072010"/>
            <a:ext cx="811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5">
                    <a:lumMod val="50000"/>
                  </a:schemeClr>
                </a:solidFill>
              </a:rPr>
              <a:t>Nhân viên</a:t>
            </a:r>
          </a:p>
        </p:txBody>
      </p:sp>
      <p:sp>
        <p:nvSpPr>
          <p:cNvPr id="195" name="Isosceles Triangle 194">
            <a:extLst>
              <a:ext uri="{FF2B5EF4-FFF2-40B4-BE49-F238E27FC236}">
                <a16:creationId xmlns:a16="http://schemas.microsoft.com/office/drawing/2014/main" id="{A15583A3-9DC6-4BA7-81F0-60CEC43F107E}"/>
              </a:ext>
            </a:extLst>
          </p:cNvPr>
          <p:cNvSpPr/>
          <p:nvPr/>
        </p:nvSpPr>
        <p:spPr>
          <a:xfrm rot="10800000">
            <a:off x="7298326" y="2189269"/>
            <a:ext cx="66675" cy="45719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F27349-83C4-4096-A6E8-1FFB73DC88C5}"/>
              </a:ext>
            </a:extLst>
          </p:cNvPr>
          <p:cNvGrpSpPr/>
          <p:nvPr/>
        </p:nvGrpSpPr>
        <p:grpSpPr>
          <a:xfrm>
            <a:off x="8676005" y="3046833"/>
            <a:ext cx="536041" cy="219228"/>
            <a:chOff x="8691245" y="3034133"/>
            <a:chExt cx="536041" cy="219228"/>
          </a:xfrm>
        </p:grpSpPr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3C3A8173-D246-4764-B283-2D44D3FBF991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E6CB93CE-AD1A-4A86-922F-DD036978BBD1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201" name="Isosceles Triangle 200">
              <a:extLst>
                <a:ext uri="{FF2B5EF4-FFF2-40B4-BE49-F238E27FC236}">
                  <a16:creationId xmlns:a16="http://schemas.microsoft.com/office/drawing/2014/main" id="{214B5D07-4532-41FE-821C-1336CA1A0922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94BBFC77-BB9F-4634-BAB4-D4E9F484CDE4}"/>
              </a:ext>
            </a:extLst>
          </p:cNvPr>
          <p:cNvSpPr txBox="1"/>
          <p:nvPr/>
        </p:nvSpPr>
        <p:spPr>
          <a:xfrm>
            <a:off x="7820152" y="2602230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Vai trò</a:t>
            </a:r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2BD5147A-8653-4C51-8D12-4A6970860FBC}"/>
              </a:ext>
            </a:extLst>
          </p:cNvPr>
          <p:cNvGrpSpPr/>
          <p:nvPr/>
        </p:nvGrpSpPr>
        <p:grpSpPr>
          <a:xfrm>
            <a:off x="8672195" y="4392307"/>
            <a:ext cx="536041" cy="219228"/>
            <a:chOff x="8691245" y="3034133"/>
            <a:chExt cx="536041" cy="219228"/>
          </a:xfrm>
        </p:grpSpPr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0EFA4E23-3310-4773-B450-C2AB8B049318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9CC50285-C15F-42EB-810E-39C6545C9742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211" name="Isosceles Triangle 210">
              <a:extLst>
                <a:ext uri="{FF2B5EF4-FFF2-40B4-BE49-F238E27FC236}">
                  <a16:creationId xmlns:a16="http://schemas.microsoft.com/office/drawing/2014/main" id="{CF53F231-3F59-4641-B3FA-1221881A0BAB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C9D12219-1291-4C2B-B80E-B138A7B98224}"/>
              </a:ext>
            </a:extLst>
          </p:cNvPr>
          <p:cNvGrpSpPr/>
          <p:nvPr/>
        </p:nvGrpSpPr>
        <p:grpSpPr>
          <a:xfrm>
            <a:off x="8668385" y="4742827"/>
            <a:ext cx="536041" cy="219228"/>
            <a:chOff x="8691245" y="3034133"/>
            <a:chExt cx="536041" cy="219228"/>
          </a:xfrm>
        </p:grpSpPr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F2136C5B-D4BC-4CDB-A235-88840604F1FF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DAFE6E96-A947-4D01-BA8A-012919F42388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215" name="Isosceles Triangle 214">
              <a:extLst>
                <a:ext uri="{FF2B5EF4-FFF2-40B4-BE49-F238E27FC236}">
                  <a16:creationId xmlns:a16="http://schemas.microsoft.com/office/drawing/2014/main" id="{B9763D7D-B5C7-4E3E-9004-0E03DDE53E37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D60FBE6-A4D0-4DDF-B6FE-7D11BE64996F}"/>
              </a:ext>
            </a:extLst>
          </p:cNvPr>
          <p:cNvGrpSpPr/>
          <p:nvPr/>
        </p:nvGrpSpPr>
        <p:grpSpPr>
          <a:xfrm>
            <a:off x="8664575" y="5100967"/>
            <a:ext cx="536041" cy="219228"/>
            <a:chOff x="8691245" y="3034133"/>
            <a:chExt cx="536041" cy="219228"/>
          </a:xfrm>
        </p:grpSpPr>
        <p:sp>
          <p:nvSpPr>
            <p:cNvPr id="217" name="Rectangle: Rounded Corners 216">
              <a:extLst>
                <a:ext uri="{FF2B5EF4-FFF2-40B4-BE49-F238E27FC236}">
                  <a16:creationId xmlns:a16="http://schemas.microsoft.com/office/drawing/2014/main" id="{00727B02-56E8-40FB-BCF4-36C378FE10D1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9FBB3BE8-AC0A-4DAC-8A08-0533DA4B2102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219" name="Isosceles Triangle 218">
              <a:extLst>
                <a:ext uri="{FF2B5EF4-FFF2-40B4-BE49-F238E27FC236}">
                  <a16:creationId xmlns:a16="http://schemas.microsoft.com/office/drawing/2014/main" id="{CE4D5F90-1A6F-4E30-89EE-ED1348CACDB1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217A1D82-0E06-4DB3-87E0-38511404BAC5}"/>
              </a:ext>
            </a:extLst>
          </p:cNvPr>
          <p:cNvGrpSpPr/>
          <p:nvPr/>
        </p:nvGrpSpPr>
        <p:grpSpPr>
          <a:xfrm>
            <a:off x="8660765" y="5447677"/>
            <a:ext cx="536041" cy="219228"/>
            <a:chOff x="8691245" y="3034133"/>
            <a:chExt cx="536041" cy="219228"/>
          </a:xfrm>
        </p:grpSpPr>
        <p:sp>
          <p:nvSpPr>
            <p:cNvPr id="221" name="Rectangle: Rounded Corners 220">
              <a:extLst>
                <a:ext uri="{FF2B5EF4-FFF2-40B4-BE49-F238E27FC236}">
                  <a16:creationId xmlns:a16="http://schemas.microsoft.com/office/drawing/2014/main" id="{BCD85A05-0D0A-42AD-85C3-700B4917E1D2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E4730DF-DCCF-4622-97E0-61DEAB4E9C32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223" name="Isosceles Triangle 222">
              <a:extLst>
                <a:ext uri="{FF2B5EF4-FFF2-40B4-BE49-F238E27FC236}">
                  <a16:creationId xmlns:a16="http://schemas.microsoft.com/office/drawing/2014/main" id="{5651EB88-BD94-4A77-803F-E7F7F38172C2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DA049D30-63A9-4F27-BE4E-3B3CA0D8ACD7}"/>
              </a:ext>
            </a:extLst>
          </p:cNvPr>
          <p:cNvGrpSpPr/>
          <p:nvPr/>
        </p:nvGrpSpPr>
        <p:grpSpPr>
          <a:xfrm>
            <a:off x="8656955" y="5799467"/>
            <a:ext cx="536041" cy="219228"/>
            <a:chOff x="8691245" y="3034133"/>
            <a:chExt cx="536041" cy="219228"/>
          </a:xfrm>
        </p:grpSpPr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C30D8428-6E70-4420-AC6A-DA6657973FFB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D07596A4-29D4-49B0-8B43-5A775F5E1DF1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227" name="Isosceles Triangle 226">
              <a:extLst>
                <a:ext uri="{FF2B5EF4-FFF2-40B4-BE49-F238E27FC236}">
                  <a16:creationId xmlns:a16="http://schemas.microsoft.com/office/drawing/2014/main" id="{85B20417-E9A2-4861-9044-A6590B6B8591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2EBB8945-AA13-469A-8FEA-29F8070644C3}"/>
              </a:ext>
            </a:extLst>
          </p:cNvPr>
          <p:cNvSpPr txBox="1"/>
          <p:nvPr/>
        </p:nvSpPr>
        <p:spPr>
          <a:xfrm>
            <a:off x="7823021" y="3041319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Nhân viên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17B3F155-A4FB-404E-A336-2632A6BB8CED}"/>
              </a:ext>
            </a:extLst>
          </p:cNvPr>
          <p:cNvSpPr txBox="1"/>
          <p:nvPr/>
        </p:nvSpPr>
        <p:spPr>
          <a:xfrm>
            <a:off x="7823021" y="4376125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Nhân viên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482144C8-E53C-4E9A-B9AE-E3B8D7BC4D00}"/>
              </a:ext>
            </a:extLst>
          </p:cNvPr>
          <p:cNvSpPr txBox="1"/>
          <p:nvPr/>
        </p:nvSpPr>
        <p:spPr>
          <a:xfrm>
            <a:off x="7829552" y="4738837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Nhân viên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62A40547-E40C-426E-B99F-55A43952C698}"/>
              </a:ext>
            </a:extLst>
          </p:cNvPr>
          <p:cNvSpPr txBox="1"/>
          <p:nvPr/>
        </p:nvSpPr>
        <p:spPr>
          <a:xfrm>
            <a:off x="7829552" y="5087325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Nhân viên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46DB8D32-E21E-42C8-9851-14AAD48DE046}"/>
              </a:ext>
            </a:extLst>
          </p:cNvPr>
          <p:cNvSpPr txBox="1"/>
          <p:nvPr/>
        </p:nvSpPr>
        <p:spPr>
          <a:xfrm>
            <a:off x="7829552" y="5455117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Nhân viên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54294049-66F8-4F92-BD65-888A6E6BA216}"/>
              </a:ext>
            </a:extLst>
          </p:cNvPr>
          <p:cNvSpPr txBox="1"/>
          <p:nvPr/>
        </p:nvSpPr>
        <p:spPr>
          <a:xfrm>
            <a:off x="7836084" y="5809991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Nhân viên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38CD27EF-12FD-4BE0-9329-5D32C8CEF85B}"/>
              </a:ext>
            </a:extLst>
          </p:cNvPr>
          <p:cNvSpPr txBox="1"/>
          <p:nvPr/>
        </p:nvSpPr>
        <p:spPr>
          <a:xfrm>
            <a:off x="6933440" y="3030433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Khóa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8DB9D641-0684-4939-9BA3-FC7BDFC35021}"/>
              </a:ext>
            </a:extLst>
          </p:cNvPr>
          <p:cNvSpPr txBox="1"/>
          <p:nvPr/>
        </p:nvSpPr>
        <p:spPr>
          <a:xfrm>
            <a:off x="6942148" y="4379172"/>
            <a:ext cx="7986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Còn hoạt động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0EBCFC5-3A50-47D9-A926-7DA9EDAC8178}"/>
              </a:ext>
            </a:extLst>
          </p:cNvPr>
          <p:cNvSpPr txBox="1"/>
          <p:nvPr/>
        </p:nvSpPr>
        <p:spPr>
          <a:xfrm>
            <a:off x="6953760" y="4734047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Khóa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F0EC8623-51CD-4711-A0B5-1836E1BE09D5}"/>
              </a:ext>
            </a:extLst>
          </p:cNvPr>
          <p:cNvSpPr txBox="1"/>
          <p:nvPr/>
        </p:nvSpPr>
        <p:spPr>
          <a:xfrm>
            <a:off x="6962468" y="5095452"/>
            <a:ext cx="7986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Còn hoạt động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559234D3-03A9-45D3-930F-312502FC5A42}"/>
              </a:ext>
            </a:extLst>
          </p:cNvPr>
          <p:cNvSpPr txBox="1"/>
          <p:nvPr/>
        </p:nvSpPr>
        <p:spPr>
          <a:xfrm>
            <a:off x="6969000" y="5450327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Khóa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3B435-B73C-47EC-8413-0D75D80EFB17}"/>
              </a:ext>
            </a:extLst>
          </p:cNvPr>
          <p:cNvSpPr txBox="1"/>
          <p:nvPr/>
        </p:nvSpPr>
        <p:spPr>
          <a:xfrm>
            <a:off x="6962468" y="5801572"/>
            <a:ext cx="7986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Còn hoạt động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34079B6-0A06-456F-8201-AE924CBA96CD}"/>
              </a:ext>
            </a:extLst>
          </p:cNvPr>
          <p:cNvGrpSpPr/>
          <p:nvPr/>
        </p:nvGrpSpPr>
        <p:grpSpPr>
          <a:xfrm>
            <a:off x="5967984" y="3266440"/>
            <a:ext cx="3265483" cy="955040"/>
            <a:chOff x="7235952" y="3260344"/>
            <a:chExt cx="3265483" cy="482600"/>
          </a:xfrm>
        </p:grpSpPr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F2990533-28B6-4E5F-A9E0-EEDDB365BB19}"/>
                </a:ext>
              </a:extLst>
            </p:cNvPr>
            <p:cNvSpPr/>
            <p:nvPr/>
          </p:nvSpPr>
          <p:spPr>
            <a:xfrm>
              <a:off x="7235952" y="3276600"/>
              <a:ext cx="3249168" cy="466344"/>
            </a:xfrm>
            <a:prstGeom prst="roundRect">
              <a:avLst>
                <a:gd name="adj" fmla="val 4590"/>
              </a:avLst>
            </a:prstGeom>
            <a:noFill/>
            <a:ln w="1905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03A9818-6661-4C92-9592-E113F80C1FBD}"/>
                </a:ext>
              </a:extLst>
            </p:cNvPr>
            <p:cNvSpPr txBox="1"/>
            <p:nvPr/>
          </p:nvSpPr>
          <p:spPr>
            <a:xfrm>
              <a:off x="7255033" y="3260344"/>
              <a:ext cx="3246402" cy="4426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800" b="1"/>
                <a:t>Địa chỉ: </a:t>
              </a:r>
              <a:r>
                <a:rPr lang="en-US" sz="800"/>
                <a:t>Hẻm 219, Nguyễn Văn Tăng, Phường Long Thạnh Mỹ, Tp Thủ Đức</a:t>
              </a:r>
            </a:p>
            <a:p>
              <a:pPr>
                <a:lnSpc>
                  <a:spcPct val="150000"/>
                </a:lnSpc>
              </a:pPr>
              <a:r>
                <a:rPr lang="en-US" sz="800" b="1"/>
                <a:t>Gmail: </a:t>
              </a:r>
              <a:r>
                <a:rPr lang="en-US" sz="800"/>
                <a:t>levo2k4@gmail.com</a:t>
              </a:r>
            </a:p>
          </p:txBody>
        </p:sp>
      </p:grp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25D932C5-4412-4B75-A5AA-4E179A233E60}"/>
              </a:ext>
            </a:extLst>
          </p:cNvPr>
          <p:cNvSpPr/>
          <p:nvPr/>
        </p:nvSpPr>
        <p:spPr>
          <a:xfrm>
            <a:off x="2017776" y="1303020"/>
            <a:ext cx="1513960" cy="5554980"/>
          </a:xfrm>
          <a:prstGeom prst="roundRect">
            <a:avLst>
              <a:gd name="adj" fmla="val 30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53574DF-BE34-4189-B0A7-60566DED5C13}"/>
              </a:ext>
            </a:extLst>
          </p:cNvPr>
          <p:cNvSpPr/>
          <p:nvPr/>
        </p:nvSpPr>
        <p:spPr>
          <a:xfrm>
            <a:off x="2015236" y="1656841"/>
            <a:ext cx="1517904" cy="3429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C4164E9-ECB4-4AD1-94B1-7166BE96B773}"/>
              </a:ext>
            </a:extLst>
          </p:cNvPr>
          <p:cNvSpPr txBox="1"/>
          <p:nvPr/>
        </p:nvSpPr>
        <p:spPr>
          <a:xfrm>
            <a:off x="2019086" y="2047690"/>
            <a:ext cx="1179991" cy="23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sản phẩm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36075C3-CDD8-4A05-AEE8-C3FB0E3439DC}"/>
              </a:ext>
            </a:extLst>
          </p:cNvPr>
          <p:cNvSpPr txBox="1"/>
          <p:nvPr/>
        </p:nvSpPr>
        <p:spPr>
          <a:xfrm>
            <a:off x="2021586" y="1710270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tài khoản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3FD1169-D487-4AD7-A971-F4153C0A2D5F}"/>
              </a:ext>
            </a:extLst>
          </p:cNvPr>
          <p:cNvSpPr txBox="1"/>
          <p:nvPr/>
        </p:nvSpPr>
        <p:spPr>
          <a:xfrm>
            <a:off x="2027301" y="2721095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khuyến mãi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CA11425-CDC6-4D06-B3BA-5DD5871A814B}"/>
              </a:ext>
            </a:extLst>
          </p:cNvPr>
          <p:cNvSpPr txBox="1"/>
          <p:nvPr/>
        </p:nvSpPr>
        <p:spPr>
          <a:xfrm>
            <a:off x="2031111" y="3066149"/>
            <a:ext cx="7072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Thống kê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F587B92-228A-4D5F-B989-E7A4F62E4C80}"/>
              </a:ext>
            </a:extLst>
          </p:cNvPr>
          <p:cNvCxnSpPr>
            <a:cxnSpLocks/>
          </p:cNvCxnSpPr>
          <p:nvPr/>
        </p:nvCxnSpPr>
        <p:spPr>
          <a:xfrm>
            <a:off x="2015490" y="1995932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D1AFA7AA-60BC-4676-B65D-DD531FE7652B}"/>
              </a:ext>
            </a:extLst>
          </p:cNvPr>
          <p:cNvCxnSpPr>
            <a:cxnSpLocks/>
          </p:cNvCxnSpPr>
          <p:nvPr/>
        </p:nvCxnSpPr>
        <p:spPr>
          <a:xfrm>
            <a:off x="2015490" y="26837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F297DA4-6227-4756-999F-90E0CAA447F5}"/>
              </a:ext>
            </a:extLst>
          </p:cNvPr>
          <p:cNvCxnSpPr>
            <a:cxnSpLocks/>
          </p:cNvCxnSpPr>
          <p:nvPr/>
        </p:nvCxnSpPr>
        <p:spPr>
          <a:xfrm>
            <a:off x="2015490" y="303555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1E87572F-61D4-4B40-B8BD-78CFDA493459}"/>
              </a:ext>
            </a:extLst>
          </p:cNvPr>
          <p:cNvSpPr txBox="1"/>
          <p:nvPr/>
        </p:nvSpPr>
        <p:spPr>
          <a:xfrm>
            <a:off x="2026539" y="134326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Trang chủ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5C0F28E7-A636-4749-8FD5-233EC853FEAA}"/>
              </a:ext>
            </a:extLst>
          </p:cNvPr>
          <p:cNvCxnSpPr>
            <a:cxnSpLocks/>
          </p:cNvCxnSpPr>
          <p:nvPr/>
        </p:nvCxnSpPr>
        <p:spPr>
          <a:xfrm>
            <a:off x="2009394" y="1643380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4EB4DDB1-0942-45A2-A717-EC5CE10CB98B}"/>
              </a:ext>
            </a:extLst>
          </p:cNvPr>
          <p:cNvSpPr txBox="1"/>
          <p:nvPr/>
        </p:nvSpPr>
        <p:spPr>
          <a:xfrm>
            <a:off x="2027301" y="2385053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kho 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D665FF4-E821-4C18-AB2E-DDBF3C5852CF}"/>
              </a:ext>
            </a:extLst>
          </p:cNvPr>
          <p:cNvCxnSpPr>
            <a:cxnSpLocks/>
          </p:cNvCxnSpPr>
          <p:nvPr/>
        </p:nvCxnSpPr>
        <p:spPr>
          <a:xfrm>
            <a:off x="2019300" y="23408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7697F52F-737F-4F1B-9386-F305D5A3127C}"/>
              </a:ext>
            </a:extLst>
          </p:cNvPr>
          <p:cNvSpPr/>
          <p:nvPr/>
        </p:nvSpPr>
        <p:spPr>
          <a:xfrm>
            <a:off x="6050026" y="372648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ight Triangle 125">
            <a:extLst>
              <a:ext uri="{FF2B5EF4-FFF2-40B4-BE49-F238E27FC236}">
                <a16:creationId xmlns:a16="http://schemas.microsoft.com/office/drawing/2014/main" id="{E640B6DD-1AF7-41B9-9907-5093C4828D07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790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43572A9-C1A5-4253-9C78-DFC62D3995B4}"/>
              </a:ext>
            </a:extLst>
          </p:cNvPr>
          <p:cNvSpPr/>
          <p:nvPr/>
        </p:nvSpPr>
        <p:spPr>
          <a:xfrm>
            <a:off x="3617468" y="1303020"/>
            <a:ext cx="6520180" cy="5554980"/>
          </a:xfrm>
          <a:prstGeom prst="roundRect">
            <a:avLst>
              <a:gd name="adj" fmla="val 8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04A1D-6358-4A0F-AF97-BDB74E34032C}"/>
              </a:ext>
            </a:extLst>
          </p:cNvPr>
          <p:cNvSpPr txBox="1"/>
          <p:nvPr/>
        </p:nvSpPr>
        <p:spPr>
          <a:xfrm>
            <a:off x="142240" y="152400"/>
            <a:ext cx="1246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SẢN PHẨM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C90D76-ADD8-4E0F-A594-996195876FCE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07027-141D-420F-B26E-3AE773B380E2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33109D-1D9B-4F86-A44D-9F73217479B1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4FC6B2-0CBE-483A-9A09-42A763B5FB86}"/>
              </a:ext>
            </a:extLst>
          </p:cNvPr>
          <p:cNvSpPr txBox="1"/>
          <p:nvPr/>
        </p:nvSpPr>
        <p:spPr>
          <a:xfrm>
            <a:off x="9755464" y="859731"/>
            <a:ext cx="613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4E2241-CC35-41F6-B8A8-52A96F245652}"/>
              </a:ext>
            </a:extLst>
          </p:cNvPr>
          <p:cNvSpPr txBox="1"/>
          <p:nvPr/>
        </p:nvSpPr>
        <p:spPr>
          <a:xfrm>
            <a:off x="5931672" y="1475014"/>
            <a:ext cx="1928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accent5">
                    <a:lumMod val="50000"/>
                  </a:schemeClr>
                </a:solidFill>
              </a:rPr>
              <a:t>QUẢN LÝ SẢN PHẨM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510DB5-FC4F-42C0-B3B6-38B29E8FEF8C}"/>
              </a:ext>
            </a:extLst>
          </p:cNvPr>
          <p:cNvSpPr txBox="1"/>
          <p:nvPr/>
        </p:nvSpPr>
        <p:spPr>
          <a:xfrm>
            <a:off x="3773414" y="2071301"/>
            <a:ext cx="1460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Danh mục sản phẩm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222A33C-46A9-4779-9BBD-855BFAC8A149}"/>
              </a:ext>
            </a:extLst>
          </p:cNvPr>
          <p:cNvGrpSpPr/>
          <p:nvPr/>
        </p:nvGrpSpPr>
        <p:grpSpPr>
          <a:xfrm>
            <a:off x="5234037" y="2051050"/>
            <a:ext cx="1285929" cy="317500"/>
            <a:chOff x="5839594" y="3124200"/>
            <a:chExt cx="1490779" cy="369570"/>
          </a:xfrm>
          <a:solidFill>
            <a:schemeClr val="accent5">
              <a:lumMod val="50000"/>
            </a:schemeClr>
          </a:solidFill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6D732B3-BCF4-4D08-8912-35CD64919EDD}"/>
                </a:ext>
              </a:extLst>
            </p:cNvPr>
            <p:cNvSpPr/>
            <p:nvPr/>
          </p:nvSpPr>
          <p:spPr>
            <a:xfrm>
              <a:off x="5859780" y="3124200"/>
              <a:ext cx="1432560" cy="369570"/>
            </a:xfrm>
            <a:prstGeom prst="roundRect">
              <a:avLst>
                <a:gd name="adj" fmla="val 104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5B23E9D-5403-4293-B96E-047A1AFF49D8}"/>
                </a:ext>
              </a:extLst>
            </p:cNvPr>
            <p:cNvSpPr txBox="1"/>
            <p:nvPr/>
          </p:nvSpPr>
          <p:spPr>
            <a:xfrm>
              <a:off x="5839594" y="3147771"/>
              <a:ext cx="1490779" cy="3224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Thêm</a:t>
              </a:r>
              <a:r>
                <a:rPr lang="en-US" sz="1200">
                  <a:solidFill>
                    <a:schemeClr val="bg1"/>
                  </a:solidFill>
                </a:rPr>
                <a:t> </a:t>
              </a:r>
              <a:r>
                <a:rPr lang="vi-VN" sz="1200">
                  <a:solidFill>
                    <a:schemeClr val="bg1"/>
                  </a:solidFill>
                </a:rPr>
                <a:t>sản phẩm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8CE80BE-C0B9-4117-A66C-9F82922213CD}"/>
              </a:ext>
            </a:extLst>
          </p:cNvPr>
          <p:cNvGrpSpPr/>
          <p:nvPr/>
        </p:nvGrpSpPr>
        <p:grpSpPr>
          <a:xfrm>
            <a:off x="7930896" y="2076269"/>
            <a:ext cx="1952534" cy="267063"/>
            <a:chOff x="5516880" y="857504"/>
            <a:chExt cx="1952534" cy="267063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816B4A4-2714-4E20-9EEA-4389E94784BF}"/>
                </a:ext>
              </a:extLst>
            </p:cNvPr>
            <p:cNvSpPr/>
            <p:nvPr/>
          </p:nvSpPr>
          <p:spPr>
            <a:xfrm>
              <a:off x="5516880" y="857504"/>
              <a:ext cx="1952534" cy="267063"/>
            </a:xfrm>
            <a:prstGeom prst="roundRect">
              <a:avLst>
                <a:gd name="adj" fmla="val 12908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Graphic 54" descr="Magnifying glass with solid fill">
              <a:extLst>
                <a:ext uri="{FF2B5EF4-FFF2-40B4-BE49-F238E27FC236}">
                  <a16:creationId xmlns:a16="http://schemas.microsoft.com/office/drawing/2014/main" id="{3842D2F5-4A54-4D9A-83AC-9A7742073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57869" y="928624"/>
              <a:ext cx="129178" cy="129178"/>
            </a:xfrm>
            <a:prstGeom prst="rect">
              <a:avLst/>
            </a:prstGeom>
          </p:spPr>
        </p:pic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ED22492-1566-49EC-B3C1-72949E77D758}"/>
              </a:ext>
            </a:extLst>
          </p:cNvPr>
          <p:cNvCxnSpPr>
            <a:cxnSpLocks/>
          </p:cNvCxnSpPr>
          <p:nvPr/>
        </p:nvCxnSpPr>
        <p:spPr>
          <a:xfrm>
            <a:off x="3615690" y="2954020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E42973D-D142-42D3-BA27-18ED60593A5C}"/>
              </a:ext>
            </a:extLst>
          </p:cNvPr>
          <p:cNvSpPr txBox="1"/>
          <p:nvPr/>
        </p:nvSpPr>
        <p:spPr>
          <a:xfrm>
            <a:off x="3769614" y="2602230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Tên sản phẩm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836F20B-0D1F-478C-85FD-47CBF526ADFF}"/>
              </a:ext>
            </a:extLst>
          </p:cNvPr>
          <p:cNvSpPr txBox="1"/>
          <p:nvPr/>
        </p:nvSpPr>
        <p:spPr>
          <a:xfrm>
            <a:off x="7135661" y="3041319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400.000đ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4F5F29A-0068-49D3-9E55-7E205A8E47CA}"/>
              </a:ext>
            </a:extLst>
          </p:cNvPr>
          <p:cNvSpPr txBox="1"/>
          <p:nvPr/>
        </p:nvSpPr>
        <p:spPr>
          <a:xfrm>
            <a:off x="3413444" y="829168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LÍ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755864F-C526-4D53-A3C8-A6392D51C033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F1A92AD-7F3C-41B4-8238-0C5F2AB9D453}"/>
              </a:ext>
            </a:extLst>
          </p:cNvPr>
          <p:cNvSpPr txBox="1"/>
          <p:nvPr/>
        </p:nvSpPr>
        <p:spPr>
          <a:xfrm>
            <a:off x="5748528" y="2602230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Số lượng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77462F-89E7-4476-B3B6-DD2275A8F901}"/>
              </a:ext>
            </a:extLst>
          </p:cNvPr>
          <p:cNvSpPr txBox="1"/>
          <p:nvPr/>
        </p:nvSpPr>
        <p:spPr>
          <a:xfrm>
            <a:off x="6519965" y="3041319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350.000đ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1B8B17-8EA6-4322-87BF-5B6932AC3415}"/>
              </a:ext>
            </a:extLst>
          </p:cNvPr>
          <p:cNvSpPr txBox="1"/>
          <p:nvPr/>
        </p:nvSpPr>
        <p:spPr>
          <a:xfrm>
            <a:off x="6504432" y="2602230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Giá gốc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266503-D86F-4FED-B4E8-8297A67CB1E5}"/>
              </a:ext>
            </a:extLst>
          </p:cNvPr>
          <p:cNvSpPr txBox="1"/>
          <p:nvPr/>
        </p:nvSpPr>
        <p:spPr>
          <a:xfrm>
            <a:off x="7126224" y="2602230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Giá bán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F0D02F-F203-4753-8373-5889D6D224E9}"/>
              </a:ext>
            </a:extLst>
          </p:cNvPr>
          <p:cNvCxnSpPr>
            <a:cxnSpLocks/>
          </p:cNvCxnSpPr>
          <p:nvPr/>
        </p:nvCxnSpPr>
        <p:spPr>
          <a:xfrm>
            <a:off x="3608832" y="2468372"/>
            <a:ext cx="65314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2A8619E-1330-4A2D-B0C3-0BA1458DE0C0}"/>
              </a:ext>
            </a:extLst>
          </p:cNvPr>
          <p:cNvSpPr txBox="1"/>
          <p:nvPr/>
        </p:nvSpPr>
        <p:spPr>
          <a:xfrm>
            <a:off x="3765550" y="3038631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Tai nghe gaming vippro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63C340-8318-43E6-A308-883A3C9ED750}"/>
              </a:ext>
            </a:extLst>
          </p:cNvPr>
          <p:cNvSpPr txBox="1"/>
          <p:nvPr/>
        </p:nvSpPr>
        <p:spPr>
          <a:xfrm>
            <a:off x="5752885" y="3041319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412571C-5671-49EE-860B-4598B77F8449}"/>
              </a:ext>
            </a:extLst>
          </p:cNvPr>
          <p:cNvCxnSpPr>
            <a:cxnSpLocks/>
          </p:cNvCxnSpPr>
          <p:nvPr/>
        </p:nvCxnSpPr>
        <p:spPr>
          <a:xfrm>
            <a:off x="3615690" y="3325876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E6AE18F-E1E4-494E-BB36-D3A999FB3B86}"/>
              </a:ext>
            </a:extLst>
          </p:cNvPr>
          <p:cNvSpPr txBox="1"/>
          <p:nvPr/>
        </p:nvSpPr>
        <p:spPr>
          <a:xfrm>
            <a:off x="7135661" y="340047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400.000đ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C635B7C-9BCA-4DF2-9BD6-33371D6A9B95}"/>
              </a:ext>
            </a:extLst>
          </p:cNvPr>
          <p:cNvSpPr txBox="1"/>
          <p:nvPr/>
        </p:nvSpPr>
        <p:spPr>
          <a:xfrm>
            <a:off x="6519965" y="340047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350.000đ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A83CCDD-C73E-4DB3-BDAB-D3BC1B7B97B1}"/>
              </a:ext>
            </a:extLst>
          </p:cNvPr>
          <p:cNvSpPr txBox="1"/>
          <p:nvPr/>
        </p:nvSpPr>
        <p:spPr>
          <a:xfrm>
            <a:off x="3765550" y="3410487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Tai nghe gaming vippro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46751A-E7E5-44BB-AED3-4D7F25298BA0}"/>
              </a:ext>
            </a:extLst>
          </p:cNvPr>
          <p:cNvSpPr txBox="1"/>
          <p:nvPr/>
        </p:nvSpPr>
        <p:spPr>
          <a:xfrm>
            <a:off x="5752885" y="340047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E108B65-49AD-4C38-8F85-A1A85DD509FC}"/>
              </a:ext>
            </a:extLst>
          </p:cNvPr>
          <p:cNvCxnSpPr>
            <a:cxnSpLocks/>
          </p:cNvCxnSpPr>
          <p:nvPr/>
        </p:nvCxnSpPr>
        <p:spPr>
          <a:xfrm>
            <a:off x="3620770" y="3676396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64B4A58-F427-4670-8819-F36A6B5ED7B1}"/>
              </a:ext>
            </a:extLst>
          </p:cNvPr>
          <p:cNvSpPr txBox="1"/>
          <p:nvPr/>
        </p:nvSpPr>
        <p:spPr>
          <a:xfrm>
            <a:off x="7140741" y="375099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400.000đ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BAE7FFF-2616-4AD1-AE18-C12C1BE6B765}"/>
              </a:ext>
            </a:extLst>
          </p:cNvPr>
          <p:cNvSpPr txBox="1"/>
          <p:nvPr/>
        </p:nvSpPr>
        <p:spPr>
          <a:xfrm>
            <a:off x="6525045" y="375099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350.000đ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66E3025-5A7B-4BB5-98A8-D822DF16E4F9}"/>
              </a:ext>
            </a:extLst>
          </p:cNvPr>
          <p:cNvSpPr txBox="1"/>
          <p:nvPr/>
        </p:nvSpPr>
        <p:spPr>
          <a:xfrm>
            <a:off x="3770630" y="3761007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Tai nghe gaming vippro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14C5F17-BB9E-4D2F-923F-99D93719E096}"/>
              </a:ext>
            </a:extLst>
          </p:cNvPr>
          <p:cNvSpPr txBox="1"/>
          <p:nvPr/>
        </p:nvSpPr>
        <p:spPr>
          <a:xfrm>
            <a:off x="5757965" y="375099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B2B1086-C38C-4477-A708-CAE5A5AAF08C}"/>
              </a:ext>
            </a:extLst>
          </p:cNvPr>
          <p:cNvCxnSpPr>
            <a:cxnSpLocks/>
          </p:cNvCxnSpPr>
          <p:nvPr/>
        </p:nvCxnSpPr>
        <p:spPr>
          <a:xfrm>
            <a:off x="3625850" y="4026916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EE275B1-7D9B-4918-BB9B-B7C343B1839B}"/>
              </a:ext>
            </a:extLst>
          </p:cNvPr>
          <p:cNvSpPr txBox="1"/>
          <p:nvPr/>
        </p:nvSpPr>
        <p:spPr>
          <a:xfrm>
            <a:off x="7145821" y="410151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400.000đ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0ADCDB6-13C8-46EC-8130-F583B586A180}"/>
              </a:ext>
            </a:extLst>
          </p:cNvPr>
          <p:cNvSpPr txBox="1"/>
          <p:nvPr/>
        </p:nvSpPr>
        <p:spPr>
          <a:xfrm>
            <a:off x="6530125" y="410151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350.000đ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D844B63-D569-47AD-B6A8-67613B9EA818}"/>
              </a:ext>
            </a:extLst>
          </p:cNvPr>
          <p:cNvSpPr txBox="1"/>
          <p:nvPr/>
        </p:nvSpPr>
        <p:spPr>
          <a:xfrm>
            <a:off x="3775710" y="4111527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Tai nghe gaming vippro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F62BFC4-B275-4709-86A2-7DDBBA1EE377}"/>
              </a:ext>
            </a:extLst>
          </p:cNvPr>
          <p:cNvSpPr txBox="1"/>
          <p:nvPr/>
        </p:nvSpPr>
        <p:spPr>
          <a:xfrm>
            <a:off x="5763045" y="410151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87C6896-C818-48A3-9F63-6348B5617CA4}"/>
              </a:ext>
            </a:extLst>
          </p:cNvPr>
          <p:cNvCxnSpPr>
            <a:cxnSpLocks/>
          </p:cNvCxnSpPr>
          <p:nvPr/>
        </p:nvCxnSpPr>
        <p:spPr>
          <a:xfrm>
            <a:off x="3630930" y="4377436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888698F-A849-400A-B736-5BDF5B4053E2}"/>
              </a:ext>
            </a:extLst>
          </p:cNvPr>
          <p:cNvSpPr txBox="1"/>
          <p:nvPr/>
        </p:nvSpPr>
        <p:spPr>
          <a:xfrm>
            <a:off x="7150901" y="445203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400.000đ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A7D2515-7D27-4E5A-AECD-62740A87735C}"/>
              </a:ext>
            </a:extLst>
          </p:cNvPr>
          <p:cNvSpPr txBox="1"/>
          <p:nvPr/>
        </p:nvSpPr>
        <p:spPr>
          <a:xfrm>
            <a:off x="6535205" y="445203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350.000đ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53F4788-E9E6-4535-8762-1CFF6126D16C}"/>
              </a:ext>
            </a:extLst>
          </p:cNvPr>
          <p:cNvSpPr txBox="1"/>
          <p:nvPr/>
        </p:nvSpPr>
        <p:spPr>
          <a:xfrm>
            <a:off x="3780790" y="4462047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Tai nghe gaming vippro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C692B1E-A62D-486F-867D-4B8A6F000712}"/>
              </a:ext>
            </a:extLst>
          </p:cNvPr>
          <p:cNvSpPr txBox="1"/>
          <p:nvPr/>
        </p:nvSpPr>
        <p:spPr>
          <a:xfrm>
            <a:off x="5768125" y="445203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90D0C1E-6BD3-44D6-AF8C-48853AE9A2F8}"/>
              </a:ext>
            </a:extLst>
          </p:cNvPr>
          <p:cNvCxnSpPr>
            <a:cxnSpLocks/>
          </p:cNvCxnSpPr>
          <p:nvPr/>
        </p:nvCxnSpPr>
        <p:spPr>
          <a:xfrm>
            <a:off x="3636010" y="4727956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1FFB55-13C4-47BF-8373-40EE7FD57C6B}"/>
              </a:ext>
            </a:extLst>
          </p:cNvPr>
          <p:cNvSpPr txBox="1"/>
          <p:nvPr/>
        </p:nvSpPr>
        <p:spPr>
          <a:xfrm>
            <a:off x="7155981" y="480255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400.000đ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4AFFFE1-914D-4205-875E-E441FE8853DE}"/>
              </a:ext>
            </a:extLst>
          </p:cNvPr>
          <p:cNvSpPr txBox="1"/>
          <p:nvPr/>
        </p:nvSpPr>
        <p:spPr>
          <a:xfrm>
            <a:off x="6540285" y="480255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350.000đ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0ABA185-C737-4DDD-8C4C-CA35C97A134D}"/>
              </a:ext>
            </a:extLst>
          </p:cNvPr>
          <p:cNvSpPr txBox="1"/>
          <p:nvPr/>
        </p:nvSpPr>
        <p:spPr>
          <a:xfrm>
            <a:off x="3785870" y="4812567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Tai nghe gaming vippro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417FDED-B0E8-460B-A380-5508128E33ED}"/>
              </a:ext>
            </a:extLst>
          </p:cNvPr>
          <p:cNvSpPr txBox="1"/>
          <p:nvPr/>
        </p:nvSpPr>
        <p:spPr>
          <a:xfrm>
            <a:off x="5773205" y="480255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89B308E-3C94-4937-8B43-7015F058FEAD}"/>
              </a:ext>
            </a:extLst>
          </p:cNvPr>
          <p:cNvCxnSpPr>
            <a:cxnSpLocks/>
          </p:cNvCxnSpPr>
          <p:nvPr/>
        </p:nvCxnSpPr>
        <p:spPr>
          <a:xfrm>
            <a:off x="3641090" y="5078476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8FDA44B-1657-4EBC-B2B1-76762A624761}"/>
              </a:ext>
            </a:extLst>
          </p:cNvPr>
          <p:cNvSpPr txBox="1"/>
          <p:nvPr/>
        </p:nvSpPr>
        <p:spPr>
          <a:xfrm>
            <a:off x="7161061" y="515307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400.000đ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9F2CB51-134B-4EB1-AFC0-73035F939381}"/>
              </a:ext>
            </a:extLst>
          </p:cNvPr>
          <p:cNvSpPr txBox="1"/>
          <p:nvPr/>
        </p:nvSpPr>
        <p:spPr>
          <a:xfrm>
            <a:off x="6545365" y="515307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350.000đ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642247C-DB2F-499F-8258-D838D784E7E4}"/>
              </a:ext>
            </a:extLst>
          </p:cNvPr>
          <p:cNvSpPr txBox="1"/>
          <p:nvPr/>
        </p:nvSpPr>
        <p:spPr>
          <a:xfrm>
            <a:off x="3790950" y="5163087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Tai nghe gaming vippro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35F387D-632D-4625-BADC-59386F5D7C19}"/>
              </a:ext>
            </a:extLst>
          </p:cNvPr>
          <p:cNvSpPr txBox="1"/>
          <p:nvPr/>
        </p:nvSpPr>
        <p:spPr>
          <a:xfrm>
            <a:off x="5778285" y="515307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CC189AD-50BE-4D04-8B05-C336F3C25D9A}"/>
              </a:ext>
            </a:extLst>
          </p:cNvPr>
          <p:cNvCxnSpPr>
            <a:cxnSpLocks/>
          </p:cNvCxnSpPr>
          <p:nvPr/>
        </p:nvCxnSpPr>
        <p:spPr>
          <a:xfrm>
            <a:off x="3646170" y="5428996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11C9399-98F2-46EC-972C-8400E51C799D}"/>
              </a:ext>
            </a:extLst>
          </p:cNvPr>
          <p:cNvSpPr txBox="1"/>
          <p:nvPr/>
        </p:nvSpPr>
        <p:spPr>
          <a:xfrm>
            <a:off x="7166141" y="550359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400.000đ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2B4E4FB-59FA-4F94-A12E-E3755B6B7574}"/>
              </a:ext>
            </a:extLst>
          </p:cNvPr>
          <p:cNvSpPr txBox="1"/>
          <p:nvPr/>
        </p:nvSpPr>
        <p:spPr>
          <a:xfrm>
            <a:off x="6550445" y="550359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350.000đ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FDDB2CA-32D6-4D16-980D-98DFD837845E}"/>
              </a:ext>
            </a:extLst>
          </p:cNvPr>
          <p:cNvSpPr txBox="1"/>
          <p:nvPr/>
        </p:nvSpPr>
        <p:spPr>
          <a:xfrm>
            <a:off x="3796030" y="5513607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Tai nghe gaming vippro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5EFCF74-035D-4A66-BFC2-5F36323D9D01}"/>
              </a:ext>
            </a:extLst>
          </p:cNvPr>
          <p:cNvSpPr txBox="1"/>
          <p:nvPr/>
        </p:nvSpPr>
        <p:spPr>
          <a:xfrm>
            <a:off x="5783365" y="550359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4D7B2B1-EEEF-4C4E-8C8C-4F7EB50916FD}"/>
              </a:ext>
            </a:extLst>
          </p:cNvPr>
          <p:cNvGrpSpPr/>
          <p:nvPr/>
        </p:nvGrpSpPr>
        <p:grpSpPr>
          <a:xfrm>
            <a:off x="9274083" y="3048006"/>
            <a:ext cx="601981" cy="222504"/>
            <a:chOff x="5632704" y="3078480"/>
            <a:chExt cx="722375" cy="275172"/>
          </a:xfrm>
        </p:grpSpPr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43FB3490-0A9D-4BA9-9FD5-307238095C4D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23EC436-97F1-44AA-BB6F-F6C24F97F5AF}"/>
                </a:ext>
              </a:extLst>
            </p:cNvPr>
            <p:cNvSpPr txBox="1"/>
            <p:nvPr/>
          </p:nvSpPr>
          <p:spPr>
            <a:xfrm>
              <a:off x="5635751" y="3082532"/>
              <a:ext cx="719328" cy="271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C51A2ED-CDEC-4051-8C6C-F15D3A3FD3E3}"/>
              </a:ext>
            </a:extLst>
          </p:cNvPr>
          <p:cNvGrpSpPr/>
          <p:nvPr/>
        </p:nvGrpSpPr>
        <p:grpSpPr>
          <a:xfrm>
            <a:off x="9274083" y="3404616"/>
            <a:ext cx="601981" cy="222504"/>
            <a:chOff x="5632704" y="3078480"/>
            <a:chExt cx="722375" cy="256032"/>
          </a:xfrm>
        </p:grpSpPr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DA5F4116-10F6-4A64-92CA-04075E733665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EBE35A3-57E6-405C-AB5D-6682DF34ED7F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220AC46-6602-4734-9AF5-7168A7A9161D}"/>
              </a:ext>
            </a:extLst>
          </p:cNvPr>
          <p:cNvGrpSpPr/>
          <p:nvPr/>
        </p:nvGrpSpPr>
        <p:grpSpPr>
          <a:xfrm>
            <a:off x="9279163" y="3755136"/>
            <a:ext cx="601981" cy="222504"/>
            <a:chOff x="5632704" y="3078480"/>
            <a:chExt cx="722375" cy="256032"/>
          </a:xfrm>
        </p:grpSpPr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55D70D6B-6529-42E6-AE0A-840BF4C1E6D0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CECB2D6-3848-4B1F-A444-CBF562700923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E6A0EE33-6B6F-4276-9133-C2DE79586E7B}"/>
              </a:ext>
            </a:extLst>
          </p:cNvPr>
          <p:cNvGrpSpPr/>
          <p:nvPr/>
        </p:nvGrpSpPr>
        <p:grpSpPr>
          <a:xfrm>
            <a:off x="9284243" y="4105656"/>
            <a:ext cx="601981" cy="222504"/>
            <a:chOff x="5632704" y="3078480"/>
            <a:chExt cx="722375" cy="256032"/>
          </a:xfrm>
        </p:grpSpPr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3FFD35C2-58F0-406B-B5ED-81A474287031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4D370DA-080D-4A5C-951D-0986824118DA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0B6C420D-7F5A-4384-8F3A-699FDFA49D98}"/>
              </a:ext>
            </a:extLst>
          </p:cNvPr>
          <p:cNvGrpSpPr/>
          <p:nvPr/>
        </p:nvGrpSpPr>
        <p:grpSpPr>
          <a:xfrm>
            <a:off x="9289323" y="4456176"/>
            <a:ext cx="601981" cy="222504"/>
            <a:chOff x="5632704" y="3078480"/>
            <a:chExt cx="722375" cy="256032"/>
          </a:xfrm>
        </p:grpSpPr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779CC9CB-CF66-4424-9203-4C021EF3DF1E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138DF791-F80B-4F63-8D7C-A981F6EF08E5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0DB7416-94C8-4159-9B09-B4F20FD615CD}"/>
              </a:ext>
            </a:extLst>
          </p:cNvPr>
          <p:cNvGrpSpPr/>
          <p:nvPr/>
        </p:nvGrpSpPr>
        <p:grpSpPr>
          <a:xfrm>
            <a:off x="9294403" y="4806696"/>
            <a:ext cx="601981" cy="222504"/>
            <a:chOff x="5632704" y="3078480"/>
            <a:chExt cx="722375" cy="256032"/>
          </a:xfrm>
        </p:grpSpPr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4D6A65B9-8338-46E5-8893-BE5D8AB64792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E58DE89B-9162-4021-A43B-EF26FF2E74D1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167F3FB1-46A5-48AF-B2A4-275E2896DD27}"/>
              </a:ext>
            </a:extLst>
          </p:cNvPr>
          <p:cNvGrpSpPr/>
          <p:nvPr/>
        </p:nvGrpSpPr>
        <p:grpSpPr>
          <a:xfrm>
            <a:off x="9299483" y="5157216"/>
            <a:ext cx="601981" cy="222504"/>
            <a:chOff x="5632704" y="3078480"/>
            <a:chExt cx="722375" cy="256032"/>
          </a:xfrm>
        </p:grpSpPr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EDFF9BA0-1D87-406A-AE54-E6F592BF58D1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3D5B1A64-8A62-4E65-BAB2-D4DE0CA7DA23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836927A-71D0-4261-94B6-317B3CD9931D}"/>
              </a:ext>
            </a:extLst>
          </p:cNvPr>
          <p:cNvGrpSpPr/>
          <p:nvPr/>
        </p:nvGrpSpPr>
        <p:grpSpPr>
          <a:xfrm>
            <a:off x="9304563" y="5507736"/>
            <a:ext cx="601981" cy="222504"/>
            <a:chOff x="5632704" y="3078480"/>
            <a:chExt cx="722375" cy="256032"/>
          </a:xfrm>
        </p:grpSpPr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CCB82850-D16E-4DD4-919C-A1E9837B61E6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3478199F-E3E9-4EAE-8516-15CF520A9A23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5EEC1002-6F5D-49A8-8503-04231563E786}"/>
              </a:ext>
            </a:extLst>
          </p:cNvPr>
          <p:cNvSpPr txBox="1"/>
          <p:nvPr/>
        </p:nvSpPr>
        <p:spPr>
          <a:xfrm>
            <a:off x="7863840" y="2602230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Trạng thái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6A0E498-3B6A-4A57-956E-A8CAED5844D4}"/>
              </a:ext>
            </a:extLst>
          </p:cNvPr>
          <p:cNvSpPr txBox="1"/>
          <p:nvPr/>
        </p:nvSpPr>
        <p:spPr>
          <a:xfrm>
            <a:off x="7880389" y="304131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Sắp hết hàng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90E822A-18F1-4416-86AC-9928F405617C}"/>
              </a:ext>
            </a:extLst>
          </p:cNvPr>
          <p:cNvSpPr txBox="1"/>
          <p:nvPr/>
        </p:nvSpPr>
        <p:spPr>
          <a:xfrm>
            <a:off x="7890549" y="3391839"/>
            <a:ext cx="577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Còn hàng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302FEA7-5228-4765-BB59-F57EB9EAD442}"/>
              </a:ext>
            </a:extLst>
          </p:cNvPr>
          <p:cNvSpPr txBox="1"/>
          <p:nvPr/>
        </p:nvSpPr>
        <p:spPr>
          <a:xfrm>
            <a:off x="7900709" y="375251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Sắp hết hàng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AD48C24-7E2F-45E6-AA1B-67F799DF6B18}"/>
              </a:ext>
            </a:extLst>
          </p:cNvPr>
          <p:cNvSpPr txBox="1"/>
          <p:nvPr/>
        </p:nvSpPr>
        <p:spPr>
          <a:xfrm>
            <a:off x="7910869" y="4103039"/>
            <a:ext cx="577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Còn hàng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919C2B2-80BE-47CA-843D-C4286DA9FFE3}"/>
              </a:ext>
            </a:extLst>
          </p:cNvPr>
          <p:cNvSpPr txBox="1"/>
          <p:nvPr/>
        </p:nvSpPr>
        <p:spPr>
          <a:xfrm>
            <a:off x="7921029" y="444466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Sắp hết hàng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325DC77-6BFA-4DA6-BCB3-9DB570BF0801}"/>
              </a:ext>
            </a:extLst>
          </p:cNvPr>
          <p:cNvSpPr txBox="1"/>
          <p:nvPr/>
        </p:nvSpPr>
        <p:spPr>
          <a:xfrm>
            <a:off x="7931189" y="4795189"/>
            <a:ext cx="577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Còn hàng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C69BFB0-34E3-4B5D-A9AE-86730C199CAD}"/>
              </a:ext>
            </a:extLst>
          </p:cNvPr>
          <p:cNvSpPr txBox="1"/>
          <p:nvPr/>
        </p:nvSpPr>
        <p:spPr>
          <a:xfrm>
            <a:off x="7941349" y="515586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Sắp hết hàng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A8BBDBD-543D-4483-AD7F-2B40A40A6922}"/>
              </a:ext>
            </a:extLst>
          </p:cNvPr>
          <p:cNvSpPr txBox="1"/>
          <p:nvPr/>
        </p:nvSpPr>
        <p:spPr>
          <a:xfrm>
            <a:off x="7951509" y="5506389"/>
            <a:ext cx="577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Còn hàng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E2B0273C-EA70-4411-B635-5F683EAE27D2}"/>
              </a:ext>
            </a:extLst>
          </p:cNvPr>
          <p:cNvSpPr/>
          <p:nvPr/>
        </p:nvSpPr>
        <p:spPr>
          <a:xfrm>
            <a:off x="2017776" y="1303020"/>
            <a:ext cx="1513960" cy="5554980"/>
          </a:xfrm>
          <a:prstGeom prst="roundRect">
            <a:avLst>
              <a:gd name="adj" fmla="val 30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36720AD-D6A0-456E-AFA1-61F93ECE9391}"/>
              </a:ext>
            </a:extLst>
          </p:cNvPr>
          <p:cNvSpPr/>
          <p:nvPr/>
        </p:nvSpPr>
        <p:spPr>
          <a:xfrm>
            <a:off x="2015236" y="1999741"/>
            <a:ext cx="1517904" cy="3429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6B07E17-3EE2-4CCA-A6E9-12E63953638D}"/>
              </a:ext>
            </a:extLst>
          </p:cNvPr>
          <p:cNvSpPr txBox="1"/>
          <p:nvPr/>
        </p:nvSpPr>
        <p:spPr>
          <a:xfrm>
            <a:off x="2019086" y="2047690"/>
            <a:ext cx="1179991" cy="23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sản phẩm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1B09049-1034-4867-9BD7-077DD04C418F}"/>
              </a:ext>
            </a:extLst>
          </p:cNvPr>
          <p:cNvSpPr txBox="1"/>
          <p:nvPr/>
        </p:nvSpPr>
        <p:spPr>
          <a:xfrm>
            <a:off x="2021586" y="1710270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tài khoản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6F49B41-0A85-4F5F-806C-A132F541E5AA}"/>
              </a:ext>
            </a:extLst>
          </p:cNvPr>
          <p:cNvSpPr txBox="1"/>
          <p:nvPr/>
        </p:nvSpPr>
        <p:spPr>
          <a:xfrm>
            <a:off x="2027301" y="2721095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khuyến mãi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5812FFC-ABF0-460F-9DA0-EAAE64AB4F49}"/>
              </a:ext>
            </a:extLst>
          </p:cNvPr>
          <p:cNvSpPr txBox="1"/>
          <p:nvPr/>
        </p:nvSpPr>
        <p:spPr>
          <a:xfrm>
            <a:off x="2031111" y="3066149"/>
            <a:ext cx="7072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Thống kê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FE9B9C8-08AA-4B33-8C97-0FB8C706F088}"/>
              </a:ext>
            </a:extLst>
          </p:cNvPr>
          <p:cNvCxnSpPr>
            <a:cxnSpLocks/>
          </p:cNvCxnSpPr>
          <p:nvPr/>
        </p:nvCxnSpPr>
        <p:spPr>
          <a:xfrm>
            <a:off x="2015490" y="1995932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E416B72B-12F4-4270-A056-B8DCDA374F95}"/>
              </a:ext>
            </a:extLst>
          </p:cNvPr>
          <p:cNvCxnSpPr>
            <a:cxnSpLocks/>
          </p:cNvCxnSpPr>
          <p:nvPr/>
        </p:nvCxnSpPr>
        <p:spPr>
          <a:xfrm>
            <a:off x="2015490" y="26837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5D8B9A3B-CBD9-4A28-B284-AC4ABE058A5C}"/>
              </a:ext>
            </a:extLst>
          </p:cNvPr>
          <p:cNvCxnSpPr>
            <a:cxnSpLocks/>
          </p:cNvCxnSpPr>
          <p:nvPr/>
        </p:nvCxnSpPr>
        <p:spPr>
          <a:xfrm>
            <a:off x="2015490" y="303555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9FA5E341-C84D-41A7-BCCE-7E18D714F8CF}"/>
              </a:ext>
            </a:extLst>
          </p:cNvPr>
          <p:cNvSpPr txBox="1"/>
          <p:nvPr/>
        </p:nvSpPr>
        <p:spPr>
          <a:xfrm>
            <a:off x="2026539" y="134326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Trang chủ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C1786E33-D968-4C60-8CF3-AA1E7817E7B6}"/>
              </a:ext>
            </a:extLst>
          </p:cNvPr>
          <p:cNvCxnSpPr>
            <a:cxnSpLocks/>
          </p:cNvCxnSpPr>
          <p:nvPr/>
        </p:nvCxnSpPr>
        <p:spPr>
          <a:xfrm>
            <a:off x="2009394" y="1643380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79632CF2-F8E0-4D23-BA43-222661CE61DD}"/>
              </a:ext>
            </a:extLst>
          </p:cNvPr>
          <p:cNvSpPr txBox="1"/>
          <p:nvPr/>
        </p:nvSpPr>
        <p:spPr>
          <a:xfrm>
            <a:off x="2027301" y="2385053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kho 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6F5A9111-1574-4149-BCDD-BB6DABC5E1CD}"/>
              </a:ext>
            </a:extLst>
          </p:cNvPr>
          <p:cNvCxnSpPr>
            <a:cxnSpLocks/>
          </p:cNvCxnSpPr>
          <p:nvPr/>
        </p:nvCxnSpPr>
        <p:spPr>
          <a:xfrm>
            <a:off x="2019300" y="23408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ight Triangle 108">
            <a:extLst>
              <a:ext uri="{FF2B5EF4-FFF2-40B4-BE49-F238E27FC236}">
                <a16:creationId xmlns:a16="http://schemas.microsoft.com/office/drawing/2014/main" id="{D84CA7C7-B617-4C8D-8A57-83065EA6ACD4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70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C56A78-787D-4819-B5FD-4DF37858C57C}"/>
              </a:ext>
            </a:extLst>
          </p:cNvPr>
          <p:cNvSpPr/>
          <p:nvPr/>
        </p:nvSpPr>
        <p:spPr>
          <a:xfrm>
            <a:off x="2045759" y="1357772"/>
            <a:ext cx="8016240" cy="5043028"/>
          </a:xfrm>
          <a:prstGeom prst="roundRect">
            <a:avLst>
              <a:gd name="adj" fmla="val 11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FE2320-D04D-D54E-033F-6CDBABDAFB90}"/>
              </a:ext>
            </a:extLst>
          </p:cNvPr>
          <p:cNvSpPr txBox="1"/>
          <p:nvPr/>
        </p:nvSpPr>
        <p:spPr>
          <a:xfrm>
            <a:off x="476045" y="98439"/>
            <a:ext cx="238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CHỈNH SỬA SẢN PHẨM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77240E-6776-0E0E-8626-B3AE956A1A73}"/>
              </a:ext>
            </a:extLst>
          </p:cNvPr>
          <p:cNvSpPr txBox="1"/>
          <p:nvPr/>
        </p:nvSpPr>
        <p:spPr>
          <a:xfrm>
            <a:off x="2870200" y="-80869"/>
            <a:ext cx="4815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Sau </a:t>
            </a:r>
            <a:r>
              <a:rPr lang="en-US" dirty="0" err="1">
                <a:solidFill>
                  <a:srgbClr val="FF0000"/>
                </a:solidFill>
              </a:rPr>
              <a:t>khi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nhấp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Chỉnh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sửa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hoặc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Thêm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phẩm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=&gt; </a:t>
            </a:r>
            <a:r>
              <a:rPr lang="en-US" dirty="0" err="1">
                <a:solidFill>
                  <a:srgbClr val="FF0000"/>
                </a:solidFill>
              </a:rPr>
              <a:t>hiện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ra</a:t>
            </a:r>
            <a:r>
              <a:rPr lang="en-US">
                <a:solidFill>
                  <a:srgbClr val="FF0000"/>
                </a:solidFill>
              </a:rPr>
              <a:t> mục tùy chọn nhỏ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D84B65-C6AB-4FB8-BF6A-ABE4EA06DDB4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0BF811-13F9-4BC9-979C-9184EC66EE83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DBEC120-DF62-4489-9A8D-BD81BC28AD6A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80B80E-B474-4265-A679-4D722941CF13}"/>
              </a:ext>
            </a:extLst>
          </p:cNvPr>
          <p:cNvSpPr txBox="1"/>
          <p:nvPr/>
        </p:nvSpPr>
        <p:spPr>
          <a:xfrm>
            <a:off x="9755464" y="859731"/>
            <a:ext cx="613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1D83AF-AFE3-4E8E-960A-32AABB49D75C}"/>
              </a:ext>
            </a:extLst>
          </p:cNvPr>
          <p:cNvSpPr txBox="1"/>
          <p:nvPr/>
        </p:nvSpPr>
        <p:spPr>
          <a:xfrm>
            <a:off x="3413444" y="829168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LÍ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6202EA-E0BB-4A37-A21C-1ABAF612550E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BECF93A8-65EA-4EAD-BD2E-CCEEB81DB25C}"/>
              </a:ext>
            </a:extLst>
          </p:cNvPr>
          <p:cNvSpPr/>
          <p:nvPr/>
        </p:nvSpPr>
        <p:spPr>
          <a:xfrm>
            <a:off x="2929346" y="1508759"/>
            <a:ext cx="6969034" cy="4134958"/>
          </a:xfrm>
          <a:prstGeom prst="roundRect">
            <a:avLst>
              <a:gd name="adj" fmla="val 168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981B9B-EBF4-41E2-8589-4D1F7950FA4F}"/>
              </a:ext>
            </a:extLst>
          </p:cNvPr>
          <p:cNvSpPr txBox="1"/>
          <p:nvPr/>
        </p:nvSpPr>
        <p:spPr>
          <a:xfrm>
            <a:off x="3055620" y="1942455"/>
            <a:ext cx="1107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Tên</a:t>
            </a:r>
            <a:r>
              <a:rPr lang="en-US" sz="1200" b="1" dirty="0"/>
              <a:t> </a:t>
            </a:r>
            <a:r>
              <a:rPr lang="en-US" sz="1200" b="1" dirty="0" err="1"/>
              <a:t>sản</a:t>
            </a:r>
            <a:r>
              <a:rPr lang="en-US" sz="1200" b="1" dirty="0"/>
              <a:t> </a:t>
            </a:r>
            <a:r>
              <a:rPr lang="en-US" sz="1200" b="1" dirty="0" err="1"/>
              <a:t>phẩm</a:t>
            </a:r>
            <a:r>
              <a:rPr lang="en-US" sz="1200" b="1" dirty="0"/>
              <a:t>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DFE3AF-D3FB-440E-8B43-085357A5D4A3}"/>
              </a:ext>
            </a:extLst>
          </p:cNvPr>
          <p:cNvSpPr txBox="1"/>
          <p:nvPr/>
        </p:nvSpPr>
        <p:spPr>
          <a:xfrm>
            <a:off x="3055620" y="3011930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Hãng</a:t>
            </a:r>
            <a:r>
              <a:rPr lang="en-US" sz="1200" b="1" dirty="0"/>
              <a:t>:</a:t>
            </a:r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1A952B1D-29CB-4161-B313-A8FFBDC34D4A}"/>
              </a:ext>
            </a:extLst>
          </p:cNvPr>
          <p:cNvSpPr/>
          <p:nvPr/>
        </p:nvSpPr>
        <p:spPr>
          <a:xfrm rot="10800000">
            <a:off x="5207635" y="3137654"/>
            <a:ext cx="102870" cy="639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ABE8C9-A018-4AC0-B6D6-E3D8906EB581}"/>
              </a:ext>
            </a:extLst>
          </p:cNvPr>
          <p:cNvSpPr txBox="1"/>
          <p:nvPr/>
        </p:nvSpPr>
        <p:spPr>
          <a:xfrm>
            <a:off x="3045460" y="3371098"/>
            <a:ext cx="692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Giá</a:t>
            </a:r>
            <a:r>
              <a:rPr lang="en-US" sz="1200" b="1" dirty="0"/>
              <a:t> </a:t>
            </a:r>
            <a:r>
              <a:rPr lang="en-US" sz="1200" b="1" dirty="0" err="1"/>
              <a:t>gốc</a:t>
            </a:r>
            <a:r>
              <a:rPr lang="en-US" sz="1200" b="1" dirty="0"/>
              <a:t>: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5418A2-9CF4-4925-9358-93F903A822AB}"/>
              </a:ext>
            </a:extLst>
          </p:cNvPr>
          <p:cNvSpPr txBox="1"/>
          <p:nvPr/>
        </p:nvSpPr>
        <p:spPr>
          <a:xfrm>
            <a:off x="3054030" y="3715698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Giá</a:t>
            </a:r>
            <a:r>
              <a:rPr lang="en-US" sz="1200" b="1" dirty="0"/>
              <a:t> </a:t>
            </a:r>
            <a:r>
              <a:rPr lang="en-US" sz="1200" b="1" dirty="0" err="1"/>
              <a:t>bán</a:t>
            </a:r>
            <a:r>
              <a:rPr lang="en-US" sz="1200" b="1" dirty="0"/>
              <a:t>: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46A7FFF-418A-46F9-8D4A-5A8BC36137D7}"/>
              </a:ext>
            </a:extLst>
          </p:cNvPr>
          <p:cNvSpPr txBox="1"/>
          <p:nvPr/>
        </p:nvSpPr>
        <p:spPr>
          <a:xfrm>
            <a:off x="3055620" y="2650807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Số lượng: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068B895F-E47F-4A9C-ABD3-3A63D6BF3AFD}"/>
              </a:ext>
            </a:extLst>
          </p:cNvPr>
          <p:cNvSpPr/>
          <p:nvPr/>
        </p:nvSpPr>
        <p:spPr>
          <a:xfrm>
            <a:off x="4497368" y="1969894"/>
            <a:ext cx="1581404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>
                <a:solidFill>
                  <a:schemeClr val="tx1"/>
                </a:solidFill>
              </a:rPr>
              <a:t>Chuột</a:t>
            </a:r>
            <a:r>
              <a:rPr lang="en-US" sz="1000" dirty="0">
                <a:solidFill>
                  <a:schemeClr val="tx1"/>
                </a:solidFill>
              </a:rPr>
              <a:t> A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5A5145BE-9D79-4621-BF0F-617BD28C8B41}"/>
              </a:ext>
            </a:extLst>
          </p:cNvPr>
          <p:cNvSpPr/>
          <p:nvPr/>
        </p:nvSpPr>
        <p:spPr>
          <a:xfrm>
            <a:off x="4490742" y="2684873"/>
            <a:ext cx="404346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D599258-4C95-4555-8CBF-BB244246FD36}"/>
              </a:ext>
            </a:extLst>
          </p:cNvPr>
          <p:cNvSpPr/>
          <p:nvPr/>
        </p:nvSpPr>
        <p:spPr>
          <a:xfrm>
            <a:off x="4490742" y="3036056"/>
            <a:ext cx="877548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Logitech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6DE76A53-11D9-4040-A86B-77C8682C8909}"/>
              </a:ext>
            </a:extLst>
          </p:cNvPr>
          <p:cNvSpPr/>
          <p:nvPr/>
        </p:nvSpPr>
        <p:spPr>
          <a:xfrm>
            <a:off x="4490742" y="3390807"/>
            <a:ext cx="885930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500.000đ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A82CC0A-7BB7-4DAC-BD17-CAEE856A323F}"/>
              </a:ext>
            </a:extLst>
          </p:cNvPr>
          <p:cNvSpPr/>
          <p:nvPr/>
        </p:nvSpPr>
        <p:spPr>
          <a:xfrm>
            <a:off x="4490742" y="3738279"/>
            <a:ext cx="885930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500.000đ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3E32B0A-67D7-090C-0673-C704B8B20800}"/>
              </a:ext>
            </a:extLst>
          </p:cNvPr>
          <p:cNvGrpSpPr/>
          <p:nvPr/>
        </p:nvGrpSpPr>
        <p:grpSpPr>
          <a:xfrm>
            <a:off x="3128709" y="5204039"/>
            <a:ext cx="599442" cy="276999"/>
            <a:chOff x="3128709" y="3828939"/>
            <a:chExt cx="599442" cy="276999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DE5F54CF-DA64-4EEF-9014-39375F3C222C}"/>
                </a:ext>
              </a:extLst>
            </p:cNvPr>
            <p:cNvSpPr/>
            <p:nvPr/>
          </p:nvSpPr>
          <p:spPr>
            <a:xfrm>
              <a:off x="3132365" y="3853412"/>
              <a:ext cx="574042" cy="24510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40DAAA0-744A-4227-94E4-9101D2E011B6}"/>
                </a:ext>
              </a:extLst>
            </p:cNvPr>
            <p:cNvSpPr txBox="1"/>
            <p:nvPr/>
          </p:nvSpPr>
          <p:spPr>
            <a:xfrm>
              <a:off x="3128709" y="3828939"/>
              <a:ext cx="5994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Lưu</a:t>
              </a:r>
            </a:p>
          </p:txBody>
        </p:sp>
      </p:grp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D2572FD8-B07F-4DC9-A8AA-AD5A8504A6AE}"/>
              </a:ext>
            </a:extLst>
          </p:cNvPr>
          <p:cNvSpPr/>
          <p:nvPr/>
        </p:nvSpPr>
        <p:spPr>
          <a:xfrm>
            <a:off x="3780065" y="5223808"/>
            <a:ext cx="574042" cy="2484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Hủy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260A3FCE-3CAF-1566-980D-D80062F37B95}"/>
              </a:ext>
            </a:extLst>
          </p:cNvPr>
          <p:cNvSpPr/>
          <p:nvPr/>
        </p:nvSpPr>
        <p:spPr>
          <a:xfrm rot="10800000">
            <a:off x="5207635" y="3137654"/>
            <a:ext cx="102870" cy="639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E20CFE-FD73-E2BC-E449-2A5C4F3C56CB}"/>
              </a:ext>
            </a:extLst>
          </p:cNvPr>
          <p:cNvSpPr txBox="1"/>
          <p:nvPr/>
        </p:nvSpPr>
        <p:spPr>
          <a:xfrm>
            <a:off x="6362866" y="1607820"/>
            <a:ext cx="1335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Thông </a:t>
            </a:r>
            <a:r>
              <a:rPr lang="en-US" sz="1200" b="1" dirty="0" err="1"/>
              <a:t>số</a:t>
            </a:r>
            <a:r>
              <a:rPr lang="en-US" sz="1200" b="1" dirty="0"/>
              <a:t> </a:t>
            </a:r>
            <a:r>
              <a:rPr lang="en-US" sz="1200" b="1" dirty="0" err="1"/>
              <a:t>kĩ</a:t>
            </a:r>
            <a:r>
              <a:rPr lang="en-US" sz="1200" b="1" dirty="0"/>
              <a:t> </a:t>
            </a:r>
            <a:r>
              <a:rPr lang="en-US" sz="1200" b="1" dirty="0" err="1"/>
              <a:t>thuật</a:t>
            </a:r>
            <a:r>
              <a:rPr lang="en-US" sz="1200" b="1" dirty="0"/>
              <a:t>: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A0C07DF-C1A3-3F4F-E828-B2476E2AE9CE}"/>
              </a:ext>
            </a:extLst>
          </p:cNvPr>
          <p:cNvCxnSpPr>
            <a:cxnSpLocks/>
          </p:cNvCxnSpPr>
          <p:nvPr/>
        </p:nvCxnSpPr>
        <p:spPr>
          <a:xfrm flipV="1">
            <a:off x="6286666" y="1746320"/>
            <a:ext cx="0" cy="24801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7009E39-4816-86CE-47F0-52A32DB933FA}"/>
              </a:ext>
            </a:extLst>
          </p:cNvPr>
          <p:cNvSpPr txBox="1"/>
          <p:nvPr/>
        </p:nvSpPr>
        <p:spPr>
          <a:xfrm>
            <a:off x="6372391" y="1948915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Pin: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7AC74DE6-499A-433C-A09E-04796E6B957A}"/>
              </a:ext>
            </a:extLst>
          </p:cNvPr>
          <p:cNvSpPr/>
          <p:nvPr/>
        </p:nvSpPr>
        <p:spPr>
          <a:xfrm rot="10800000">
            <a:off x="8524406" y="2074639"/>
            <a:ext cx="102870" cy="639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E62653-A135-8544-53FD-7918D27A1E3B}"/>
              </a:ext>
            </a:extLst>
          </p:cNvPr>
          <p:cNvSpPr txBox="1"/>
          <p:nvPr/>
        </p:nvSpPr>
        <p:spPr>
          <a:xfrm>
            <a:off x="6362231" y="2298264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Bảo </a:t>
            </a:r>
            <a:r>
              <a:rPr lang="en-US" sz="1200" b="1" dirty="0" err="1"/>
              <a:t>hành</a:t>
            </a:r>
            <a:r>
              <a:rPr lang="en-US" sz="1200" b="1" dirty="0"/>
              <a:t>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A9C856-0AAC-0DFD-F7C0-D4C9462E62D0}"/>
              </a:ext>
            </a:extLst>
          </p:cNvPr>
          <p:cNvSpPr txBox="1"/>
          <p:nvPr/>
        </p:nvSpPr>
        <p:spPr>
          <a:xfrm>
            <a:off x="6370801" y="2642864"/>
            <a:ext cx="761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Max DPI: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A1D101-6A1F-72A8-2DD3-035489116CE9}"/>
              </a:ext>
            </a:extLst>
          </p:cNvPr>
          <p:cNvSpPr txBox="1"/>
          <p:nvPr/>
        </p:nvSpPr>
        <p:spPr>
          <a:xfrm>
            <a:off x="3055622" y="2293637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Loại</a:t>
            </a:r>
            <a:endParaRPr lang="en-US" sz="1200" b="1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7C1B120-864F-63EC-C188-B3C452141BED}"/>
              </a:ext>
            </a:extLst>
          </p:cNvPr>
          <p:cNvSpPr/>
          <p:nvPr/>
        </p:nvSpPr>
        <p:spPr>
          <a:xfrm>
            <a:off x="4490743" y="2327703"/>
            <a:ext cx="877547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>
                <a:solidFill>
                  <a:schemeClr val="tx1"/>
                </a:solidFill>
              </a:rPr>
              <a:t>Chuột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DECA615-11BD-76C1-819D-8EB8E67043C1}"/>
              </a:ext>
            </a:extLst>
          </p:cNvPr>
          <p:cNvSpPr/>
          <p:nvPr/>
        </p:nvSpPr>
        <p:spPr>
          <a:xfrm>
            <a:off x="7807513" y="1973041"/>
            <a:ext cx="877548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5714987-6A1F-976C-25B0-A43668525F45}"/>
              </a:ext>
            </a:extLst>
          </p:cNvPr>
          <p:cNvSpPr/>
          <p:nvPr/>
        </p:nvSpPr>
        <p:spPr>
          <a:xfrm>
            <a:off x="7807513" y="2317973"/>
            <a:ext cx="885930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F76A3CA-F3F6-D266-CFDB-869AF58DF770}"/>
              </a:ext>
            </a:extLst>
          </p:cNvPr>
          <p:cNvSpPr/>
          <p:nvPr/>
        </p:nvSpPr>
        <p:spPr>
          <a:xfrm>
            <a:off x="7807513" y="2665445"/>
            <a:ext cx="885930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72AE29A-E0D3-A3EE-47DD-FCD174DFB209}"/>
              </a:ext>
            </a:extLst>
          </p:cNvPr>
          <p:cNvSpPr/>
          <p:nvPr/>
        </p:nvSpPr>
        <p:spPr>
          <a:xfrm>
            <a:off x="2929346" y="5801582"/>
            <a:ext cx="4660419" cy="418036"/>
          </a:xfrm>
          <a:prstGeom prst="roundRect">
            <a:avLst>
              <a:gd name="adj" fmla="val 1259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0055EAD-3C68-4FDF-811D-013E37475A55}"/>
              </a:ext>
            </a:extLst>
          </p:cNvPr>
          <p:cNvSpPr/>
          <p:nvPr/>
        </p:nvSpPr>
        <p:spPr>
          <a:xfrm>
            <a:off x="4002413" y="5893453"/>
            <a:ext cx="2875907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Logitech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B80A804-36BA-55AB-C27B-8F916539CC3D}"/>
              </a:ext>
            </a:extLst>
          </p:cNvPr>
          <p:cNvSpPr txBox="1"/>
          <p:nvPr/>
        </p:nvSpPr>
        <p:spPr>
          <a:xfrm>
            <a:off x="2990697" y="5873933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Thêm</a:t>
            </a:r>
            <a:r>
              <a:rPr lang="en-US" sz="1200" b="1" dirty="0"/>
              <a:t> </a:t>
            </a:r>
            <a:r>
              <a:rPr lang="en-US" sz="1200" b="1" dirty="0" err="1"/>
              <a:t>hãng</a:t>
            </a:r>
            <a:r>
              <a:rPr lang="en-US" sz="1200" b="1" dirty="0"/>
              <a:t>: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EB3CFA9-FFED-D04E-5F88-EA1351A54A48}"/>
              </a:ext>
            </a:extLst>
          </p:cNvPr>
          <p:cNvGrpSpPr/>
          <p:nvPr/>
        </p:nvGrpSpPr>
        <p:grpSpPr>
          <a:xfrm>
            <a:off x="6981282" y="5873932"/>
            <a:ext cx="505521" cy="276999"/>
            <a:chOff x="5623560" y="3061068"/>
            <a:chExt cx="719328" cy="285510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61F1573E-5DDA-5962-0D44-837CF9B02181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3060AC5-5F98-5AB1-3422-D65C94C01FBC}"/>
                </a:ext>
              </a:extLst>
            </p:cNvPr>
            <p:cNvSpPr txBox="1"/>
            <p:nvPr/>
          </p:nvSpPr>
          <p:spPr>
            <a:xfrm>
              <a:off x="5623560" y="3061068"/>
              <a:ext cx="719328" cy="285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Lưu</a:t>
              </a:r>
            </a:p>
          </p:txBody>
        </p:sp>
      </p:grp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0E974DF3-2BE2-67ED-A108-A228F1F63FDA}"/>
              </a:ext>
            </a:extLst>
          </p:cNvPr>
          <p:cNvSpPr/>
          <p:nvPr/>
        </p:nvSpPr>
        <p:spPr>
          <a:xfrm rot="10800000">
            <a:off x="5218291" y="2432136"/>
            <a:ext cx="102870" cy="639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FDFD644-2153-CD3A-D6DE-EAA20D25C6C7}"/>
              </a:ext>
            </a:extLst>
          </p:cNvPr>
          <p:cNvSpPr txBox="1"/>
          <p:nvPr/>
        </p:nvSpPr>
        <p:spPr>
          <a:xfrm>
            <a:off x="7779242" y="1979693"/>
            <a:ext cx="12909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5000</a:t>
            </a:r>
            <a:endParaRPr lang="en-US" sz="1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43C1915-99E8-770A-6616-DE0541FFB165}"/>
              </a:ext>
            </a:extLst>
          </p:cNvPr>
          <p:cNvSpPr txBox="1"/>
          <p:nvPr/>
        </p:nvSpPr>
        <p:spPr>
          <a:xfrm>
            <a:off x="6370801" y="2991741"/>
            <a:ext cx="677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Kết</a:t>
            </a:r>
            <a:r>
              <a:rPr lang="en-US" sz="1200" b="1" dirty="0"/>
              <a:t> </a:t>
            </a:r>
            <a:r>
              <a:rPr lang="en-US" sz="1200" b="1" dirty="0" err="1"/>
              <a:t>nối</a:t>
            </a:r>
            <a:r>
              <a:rPr lang="en-US" sz="1200" b="1" dirty="0"/>
              <a:t>: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9061D35A-AFB0-D731-2413-354092974B25}"/>
              </a:ext>
            </a:extLst>
          </p:cNvPr>
          <p:cNvSpPr/>
          <p:nvPr/>
        </p:nvSpPr>
        <p:spPr>
          <a:xfrm>
            <a:off x="7807513" y="3014322"/>
            <a:ext cx="885930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9BB02E8-99D2-07A3-A8E2-760252FDC37F}"/>
              </a:ext>
            </a:extLst>
          </p:cNvPr>
          <p:cNvSpPr txBox="1"/>
          <p:nvPr/>
        </p:nvSpPr>
        <p:spPr>
          <a:xfrm>
            <a:off x="6353661" y="3332192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Led: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62D7904-EE98-4BC9-373A-AB680A6BBEA1}"/>
              </a:ext>
            </a:extLst>
          </p:cNvPr>
          <p:cNvSpPr txBox="1"/>
          <p:nvPr/>
        </p:nvSpPr>
        <p:spPr>
          <a:xfrm>
            <a:off x="6362231" y="3676792"/>
            <a:ext cx="1016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Trọng</a:t>
            </a:r>
            <a:r>
              <a:rPr lang="en-US" sz="1200" b="1" dirty="0"/>
              <a:t> </a:t>
            </a:r>
            <a:r>
              <a:rPr lang="en-US" sz="1200" b="1" dirty="0" err="1"/>
              <a:t>lượng</a:t>
            </a:r>
            <a:r>
              <a:rPr lang="en-US" sz="1200" b="1" dirty="0"/>
              <a:t>: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9AF38C55-8749-D963-1723-03829B832497}"/>
              </a:ext>
            </a:extLst>
          </p:cNvPr>
          <p:cNvSpPr/>
          <p:nvPr/>
        </p:nvSpPr>
        <p:spPr>
          <a:xfrm>
            <a:off x="7798943" y="3351901"/>
            <a:ext cx="885930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7EDA4FD9-099A-6875-6BE5-91C50D458860}"/>
              </a:ext>
            </a:extLst>
          </p:cNvPr>
          <p:cNvSpPr/>
          <p:nvPr/>
        </p:nvSpPr>
        <p:spPr>
          <a:xfrm>
            <a:off x="7798943" y="3699373"/>
            <a:ext cx="885930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31AA1FC-4618-DFE9-FE62-91F558237740}"/>
              </a:ext>
            </a:extLst>
          </p:cNvPr>
          <p:cNvSpPr txBox="1"/>
          <p:nvPr/>
        </p:nvSpPr>
        <p:spPr>
          <a:xfrm>
            <a:off x="6362231" y="4025669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Màu</a:t>
            </a:r>
            <a:r>
              <a:rPr lang="en-US" sz="1200" b="1" dirty="0"/>
              <a:t> </a:t>
            </a:r>
            <a:r>
              <a:rPr lang="en-US" sz="1200" b="1" dirty="0" err="1"/>
              <a:t>sắc</a:t>
            </a:r>
            <a:r>
              <a:rPr lang="en-US" sz="1200" b="1" dirty="0"/>
              <a:t>: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399264C-3477-1E7F-FE74-7897C43030C3}"/>
              </a:ext>
            </a:extLst>
          </p:cNvPr>
          <p:cNvSpPr/>
          <p:nvPr/>
        </p:nvSpPr>
        <p:spPr>
          <a:xfrm>
            <a:off x="7798943" y="4048250"/>
            <a:ext cx="885930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68D24D-88DC-19DF-80C1-BA4911E9EC93}"/>
              </a:ext>
            </a:extLst>
          </p:cNvPr>
          <p:cNvSpPr txBox="1"/>
          <p:nvPr/>
        </p:nvSpPr>
        <p:spPr>
          <a:xfrm>
            <a:off x="3056926" y="1607255"/>
            <a:ext cx="1494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Thông tin </a:t>
            </a:r>
            <a:r>
              <a:rPr lang="en-US" sz="1200" b="1" dirty="0" err="1"/>
              <a:t>sản</a:t>
            </a:r>
            <a:r>
              <a:rPr lang="en-US" sz="1200" b="1" dirty="0"/>
              <a:t> </a:t>
            </a:r>
            <a:r>
              <a:rPr lang="en-US" sz="1200" b="1" dirty="0" err="1"/>
              <a:t>phẩm</a:t>
            </a:r>
            <a:r>
              <a:rPr lang="en-US" sz="1200" b="1" dirty="0"/>
              <a:t>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C92B115-5502-F061-B3D6-3F9E27B29DE5}"/>
              </a:ext>
            </a:extLst>
          </p:cNvPr>
          <p:cNvGrpSpPr/>
          <p:nvPr/>
        </p:nvGrpSpPr>
        <p:grpSpPr>
          <a:xfrm>
            <a:off x="3128709" y="4118533"/>
            <a:ext cx="809837" cy="276999"/>
            <a:chOff x="5623561" y="3061068"/>
            <a:chExt cx="719328" cy="28551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55C500C-B9F5-CBF2-BD16-1CBDF648B49E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50054A1-52BB-5206-6495-1F79C1E271F5}"/>
                </a:ext>
              </a:extLst>
            </p:cNvPr>
            <p:cNvSpPr txBox="1"/>
            <p:nvPr/>
          </p:nvSpPr>
          <p:spPr>
            <a:xfrm>
              <a:off x="5623561" y="3061068"/>
              <a:ext cx="719328" cy="285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/>
                  </a:solidFill>
                </a:rPr>
                <a:t>Thêm ảnh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FDC1964-58FD-065F-9D99-D54FAECEA556}"/>
              </a:ext>
            </a:extLst>
          </p:cNvPr>
          <p:cNvSpPr/>
          <p:nvPr/>
        </p:nvSpPr>
        <p:spPr>
          <a:xfrm>
            <a:off x="3139322" y="4470849"/>
            <a:ext cx="578215" cy="578215"/>
          </a:xfrm>
          <a:prstGeom prst="roundRect">
            <a:avLst>
              <a:gd name="adj" fmla="val 876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6B99C63-B170-EFD6-7593-2D9A33D8CE36}"/>
              </a:ext>
            </a:extLst>
          </p:cNvPr>
          <p:cNvSpPr/>
          <p:nvPr/>
        </p:nvSpPr>
        <p:spPr>
          <a:xfrm>
            <a:off x="3775613" y="4470849"/>
            <a:ext cx="578215" cy="578215"/>
          </a:xfrm>
          <a:prstGeom prst="roundRect">
            <a:avLst>
              <a:gd name="adj" fmla="val 876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FFA3FA5-872F-270F-75CB-7D482430C9C4}"/>
              </a:ext>
            </a:extLst>
          </p:cNvPr>
          <p:cNvSpPr/>
          <p:nvPr/>
        </p:nvSpPr>
        <p:spPr>
          <a:xfrm>
            <a:off x="4411904" y="4470849"/>
            <a:ext cx="578215" cy="578215"/>
          </a:xfrm>
          <a:prstGeom prst="roundRect">
            <a:avLst>
              <a:gd name="adj" fmla="val 876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6" name="Right Triangle 65">
            <a:extLst>
              <a:ext uri="{FF2B5EF4-FFF2-40B4-BE49-F238E27FC236}">
                <a16:creationId xmlns:a16="http://schemas.microsoft.com/office/drawing/2014/main" id="{05F9206E-CCF3-4B03-AAE5-9A8A1CC0D4AD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72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58F2410-3660-4665-8125-F80A750AA633}"/>
              </a:ext>
            </a:extLst>
          </p:cNvPr>
          <p:cNvSpPr/>
          <p:nvPr/>
        </p:nvSpPr>
        <p:spPr>
          <a:xfrm>
            <a:off x="3625088" y="1303020"/>
            <a:ext cx="6520180" cy="5554980"/>
          </a:xfrm>
          <a:prstGeom prst="roundRect">
            <a:avLst>
              <a:gd name="adj" fmla="val 8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4D4E7B-0DE0-26AC-8552-0BE083075644}"/>
              </a:ext>
            </a:extLst>
          </p:cNvPr>
          <p:cNvSpPr txBox="1"/>
          <p:nvPr/>
        </p:nvSpPr>
        <p:spPr>
          <a:xfrm>
            <a:off x="142240" y="152400"/>
            <a:ext cx="14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QUẢN LÍ KHO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B3F29E-A1FD-4318-8D15-4B3D8756A291}"/>
              </a:ext>
            </a:extLst>
          </p:cNvPr>
          <p:cNvSpPr/>
          <p:nvPr/>
        </p:nvSpPr>
        <p:spPr>
          <a:xfrm>
            <a:off x="0" y="709168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551AD0-10E3-4CA3-8C60-B39E286B29FF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E52B85-E718-439B-9E66-FA02766277B3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E6A03C-686C-432D-9200-E4548008E416}"/>
              </a:ext>
            </a:extLst>
          </p:cNvPr>
          <p:cNvSpPr txBox="1"/>
          <p:nvPr/>
        </p:nvSpPr>
        <p:spPr>
          <a:xfrm>
            <a:off x="9755464" y="859731"/>
            <a:ext cx="613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E0F94F-68F2-49FE-81B3-BFB119A15A37}"/>
              </a:ext>
            </a:extLst>
          </p:cNvPr>
          <p:cNvSpPr txBox="1"/>
          <p:nvPr/>
        </p:nvSpPr>
        <p:spPr>
          <a:xfrm>
            <a:off x="3413444" y="829168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LÍ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6B970A-AB86-4A5B-B92D-3B594A63874C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692BA24-79D6-4D07-BD73-30C6D4B3F052}"/>
              </a:ext>
            </a:extLst>
          </p:cNvPr>
          <p:cNvSpPr txBox="1"/>
          <p:nvPr/>
        </p:nvSpPr>
        <p:spPr>
          <a:xfrm>
            <a:off x="6094232" y="1475014"/>
            <a:ext cx="1364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accent5">
                    <a:lumMod val="50000"/>
                  </a:schemeClr>
                </a:solidFill>
              </a:rPr>
              <a:t>QUẢN LÝ KHO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9B67748-C84C-47E2-B8F8-ADBA3D4A23F3}"/>
              </a:ext>
            </a:extLst>
          </p:cNvPr>
          <p:cNvSpPr/>
          <p:nvPr/>
        </p:nvSpPr>
        <p:spPr>
          <a:xfrm>
            <a:off x="2017776" y="1303020"/>
            <a:ext cx="1513960" cy="5554980"/>
          </a:xfrm>
          <a:prstGeom prst="roundRect">
            <a:avLst>
              <a:gd name="adj" fmla="val 30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AF8C9E0-3313-4862-94CA-2B13FAC06920}"/>
              </a:ext>
            </a:extLst>
          </p:cNvPr>
          <p:cNvSpPr/>
          <p:nvPr/>
        </p:nvSpPr>
        <p:spPr>
          <a:xfrm>
            <a:off x="2015236" y="2342641"/>
            <a:ext cx="1517904" cy="3429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BDE9103-A450-447E-9F03-2A62C80DE687}"/>
              </a:ext>
            </a:extLst>
          </p:cNvPr>
          <p:cNvSpPr txBox="1"/>
          <p:nvPr/>
        </p:nvSpPr>
        <p:spPr>
          <a:xfrm>
            <a:off x="2019086" y="2047690"/>
            <a:ext cx="1179991" cy="23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sản phẩm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7302516-6905-436F-A293-906B5F707739}"/>
              </a:ext>
            </a:extLst>
          </p:cNvPr>
          <p:cNvSpPr txBox="1"/>
          <p:nvPr/>
        </p:nvSpPr>
        <p:spPr>
          <a:xfrm>
            <a:off x="2021586" y="1710270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tài khoản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4CD7C5D-1E03-4356-AC3A-D40D5A6112DF}"/>
              </a:ext>
            </a:extLst>
          </p:cNvPr>
          <p:cNvSpPr txBox="1"/>
          <p:nvPr/>
        </p:nvSpPr>
        <p:spPr>
          <a:xfrm>
            <a:off x="2027301" y="2721095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khuyến mãi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02F14E8-E87A-4140-BE18-ED580FFE22E0}"/>
              </a:ext>
            </a:extLst>
          </p:cNvPr>
          <p:cNvSpPr txBox="1"/>
          <p:nvPr/>
        </p:nvSpPr>
        <p:spPr>
          <a:xfrm>
            <a:off x="2031111" y="3066149"/>
            <a:ext cx="7072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Thống kê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A0B987D-D8D6-45C6-89DD-3F1E55C4BA20}"/>
              </a:ext>
            </a:extLst>
          </p:cNvPr>
          <p:cNvCxnSpPr>
            <a:cxnSpLocks/>
          </p:cNvCxnSpPr>
          <p:nvPr/>
        </p:nvCxnSpPr>
        <p:spPr>
          <a:xfrm>
            <a:off x="2015490" y="1995932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E8CE3D8-627A-494F-8DDE-3AC273FFC0F8}"/>
              </a:ext>
            </a:extLst>
          </p:cNvPr>
          <p:cNvCxnSpPr>
            <a:cxnSpLocks/>
          </p:cNvCxnSpPr>
          <p:nvPr/>
        </p:nvCxnSpPr>
        <p:spPr>
          <a:xfrm>
            <a:off x="2015490" y="26837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2691A5E-DBBB-4629-B73B-B6EE8783C49A}"/>
              </a:ext>
            </a:extLst>
          </p:cNvPr>
          <p:cNvCxnSpPr>
            <a:cxnSpLocks/>
          </p:cNvCxnSpPr>
          <p:nvPr/>
        </p:nvCxnSpPr>
        <p:spPr>
          <a:xfrm>
            <a:off x="2015490" y="303555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3E992A3F-C87E-4DC4-90F4-D5998B7D6903}"/>
              </a:ext>
            </a:extLst>
          </p:cNvPr>
          <p:cNvSpPr txBox="1"/>
          <p:nvPr/>
        </p:nvSpPr>
        <p:spPr>
          <a:xfrm>
            <a:off x="2026539" y="134326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Trang chủ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C20EBA6-373A-4FFA-B8A1-4CDD9F85BD02}"/>
              </a:ext>
            </a:extLst>
          </p:cNvPr>
          <p:cNvCxnSpPr>
            <a:cxnSpLocks/>
          </p:cNvCxnSpPr>
          <p:nvPr/>
        </p:nvCxnSpPr>
        <p:spPr>
          <a:xfrm>
            <a:off x="2009394" y="1643380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4DD1B202-33C5-44F8-AD3D-F00A30893977}"/>
              </a:ext>
            </a:extLst>
          </p:cNvPr>
          <p:cNvSpPr txBox="1"/>
          <p:nvPr/>
        </p:nvSpPr>
        <p:spPr>
          <a:xfrm>
            <a:off x="2027301" y="2385053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kho 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F3AAE21-7873-4914-9931-694EDC7BA043}"/>
              </a:ext>
            </a:extLst>
          </p:cNvPr>
          <p:cNvSpPr txBox="1"/>
          <p:nvPr/>
        </p:nvSpPr>
        <p:spPr>
          <a:xfrm>
            <a:off x="3740926" y="3607883"/>
            <a:ext cx="4267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Ngày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41DFA-8FFD-4DE7-B4A0-3BFBEA78CEF0}"/>
              </a:ext>
            </a:extLst>
          </p:cNvPr>
          <p:cNvSpPr txBox="1"/>
          <p:nvPr/>
        </p:nvSpPr>
        <p:spPr>
          <a:xfrm>
            <a:off x="4434294" y="3608031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Tên sản phẩm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648196F-B20C-4CDF-AC8F-D61963C0215D}"/>
              </a:ext>
            </a:extLst>
          </p:cNvPr>
          <p:cNvCxnSpPr>
            <a:cxnSpLocks/>
          </p:cNvCxnSpPr>
          <p:nvPr/>
        </p:nvCxnSpPr>
        <p:spPr>
          <a:xfrm>
            <a:off x="3614144" y="3883952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F65C523C-FB1A-47B6-91AA-50BFB727B360}"/>
              </a:ext>
            </a:extLst>
          </p:cNvPr>
          <p:cNvSpPr txBox="1"/>
          <p:nvPr/>
        </p:nvSpPr>
        <p:spPr>
          <a:xfrm>
            <a:off x="3746006" y="3958403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1/2/2024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0597217-C2DD-41BD-ABF6-178B7FC06027}"/>
              </a:ext>
            </a:extLst>
          </p:cNvPr>
          <p:cNvSpPr txBox="1"/>
          <p:nvPr/>
        </p:nvSpPr>
        <p:spPr>
          <a:xfrm>
            <a:off x="4439374" y="3958551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532A4E1-A3C0-44A9-A4D5-9698D868D388}"/>
              </a:ext>
            </a:extLst>
          </p:cNvPr>
          <p:cNvSpPr txBox="1"/>
          <p:nvPr/>
        </p:nvSpPr>
        <p:spPr>
          <a:xfrm>
            <a:off x="5818429" y="3614193"/>
            <a:ext cx="4315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Hãng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EA5D207-86C0-411C-9E1E-EC1CD223C4A0}"/>
              </a:ext>
            </a:extLst>
          </p:cNvPr>
          <p:cNvSpPr txBox="1"/>
          <p:nvPr/>
        </p:nvSpPr>
        <p:spPr>
          <a:xfrm>
            <a:off x="5831681" y="3956265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Buồi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4F252FE-C9BF-4E55-AB9D-8D6820E6D8BD}"/>
              </a:ext>
            </a:extLst>
          </p:cNvPr>
          <p:cNvGrpSpPr/>
          <p:nvPr/>
        </p:nvGrpSpPr>
        <p:grpSpPr>
          <a:xfrm>
            <a:off x="9411970" y="3962692"/>
            <a:ext cx="601981" cy="222504"/>
            <a:chOff x="5632704" y="3078480"/>
            <a:chExt cx="722375" cy="256032"/>
          </a:xfrm>
        </p:grpSpPr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58221A1E-7466-433A-B150-9D0F325DDFC5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1DD0010-0B47-4B30-B57E-CFB83B17EAF0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DD0D8CCD-47E4-4D35-B155-3FE9A607F5C1}"/>
              </a:ext>
            </a:extLst>
          </p:cNvPr>
          <p:cNvSpPr txBox="1"/>
          <p:nvPr/>
        </p:nvSpPr>
        <p:spPr>
          <a:xfrm>
            <a:off x="6981508" y="3609600"/>
            <a:ext cx="5581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SL nhập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0FC5160-3607-4EB1-92BB-439B78E35780}"/>
              </a:ext>
            </a:extLst>
          </p:cNvPr>
          <p:cNvSpPr txBox="1"/>
          <p:nvPr/>
        </p:nvSpPr>
        <p:spPr>
          <a:xfrm>
            <a:off x="6988039" y="3959059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-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3B050D9-3AF1-455A-8C08-88E5E4F1458D}"/>
              </a:ext>
            </a:extLst>
          </p:cNvPr>
          <p:cNvSpPr txBox="1"/>
          <p:nvPr/>
        </p:nvSpPr>
        <p:spPr>
          <a:xfrm>
            <a:off x="6412062" y="3612646"/>
            <a:ext cx="407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Loại 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252CD58-7AC2-4999-ADE2-44EA6DD1DC42}"/>
              </a:ext>
            </a:extLst>
          </p:cNvPr>
          <p:cNvSpPr txBox="1"/>
          <p:nvPr/>
        </p:nvSpPr>
        <p:spPr>
          <a:xfrm>
            <a:off x="6423674" y="3954269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8C66F0D-C1EB-427E-8BB8-11F1E91032E2}"/>
              </a:ext>
            </a:extLst>
          </p:cNvPr>
          <p:cNvSpPr txBox="1"/>
          <p:nvPr/>
        </p:nvSpPr>
        <p:spPr>
          <a:xfrm>
            <a:off x="7605576" y="3609599"/>
            <a:ext cx="5261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SL xuất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6337DA4-2156-4A13-88FD-7B0AAA18CF99}"/>
              </a:ext>
            </a:extLst>
          </p:cNvPr>
          <p:cNvSpPr txBox="1"/>
          <p:nvPr/>
        </p:nvSpPr>
        <p:spPr>
          <a:xfrm>
            <a:off x="7615088" y="3959059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50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7495ACD-3D09-4B18-8B65-9E47625DEE31}"/>
              </a:ext>
            </a:extLst>
          </p:cNvPr>
          <p:cNvSpPr txBox="1"/>
          <p:nvPr/>
        </p:nvSpPr>
        <p:spPr>
          <a:xfrm>
            <a:off x="8133455" y="3609599"/>
            <a:ext cx="615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Giá nhập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57AAC9F-D8A9-4DC9-AD70-0380AE20780A}"/>
              </a:ext>
            </a:extLst>
          </p:cNvPr>
          <p:cNvSpPr txBox="1"/>
          <p:nvPr/>
        </p:nvSpPr>
        <p:spPr>
          <a:xfrm>
            <a:off x="8724945" y="3609599"/>
            <a:ext cx="5533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Giá bán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FD7BF43-1B87-4237-9CD4-47CBA0A4555E}"/>
              </a:ext>
            </a:extLst>
          </p:cNvPr>
          <p:cNvSpPr txBox="1"/>
          <p:nvPr/>
        </p:nvSpPr>
        <p:spPr>
          <a:xfrm>
            <a:off x="8149592" y="3959059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88B09E-2D46-4B7C-927E-4FCA90DF8C26}"/>
              </a:ext>
            </a:extLst>
          </p:cNvPr>
          <p:cNvSpPr txBox="1"/>
          <p:nvPr/>
        </p:nvSpPr>
        <p:spPr>
          <a:xfrm>
            <a:off x="8734454" y="3959059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D7144E8-6DC7-4E80-AF9C-93F91168E340}"/>
              </a:ext>
            </a:extLst>
          </p:cNvPr>
          <p:cNvSpPr txBox="1"/>
          <p:nvPr/>
        </p:nvSpPr>
        <p:spPr>
          <a:xfrm>
            <a:off x="4446000" y="4157333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EBD3378-7D9C-4BAD-912E-952C06D858BE}"/>
              </a:ext>
            </a:extLst>
          </p:cNvPr>
          <p:cNvSpPr txBox="1"/>
          <p:nvPr/>
        </p:nvSpPr>
        <p:spPr>
          <a:xfrm>
            <a:off x="5838307" y="4155047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Buồi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058565F-0D5F-42FE-B5D0-93192D9B579D}"/>
              </a:ext>
            </a:extLst>
          </p:cNvPr>
          <p:cNvCxnSpPr>
            <a:cxnSpLocks/>
          </p:cNvCxnSpPr>
          <p:nvPr/>
        </p:nvCxnSpPr>
        <p:spPr>
          <a:xfrm>
            <a:off x="3615690" y="4611142"/>
            <a:ext cx="653632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5FD76DB8-9E91-4DE2-8DA0-4DE806255229}"/>
              </a:ext>
            </a:extLst>
          </p:cNvPr>
          <p:cNvSpPr txBox="1"/>
          <p:nvPr/>
        </p:nvSpPr>
        <p:spPr>
          <a:xfrm>
            <a:off x="6994665" y="4157841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50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EAECFAE-D020-4FFA-9F99-7234FA33AC62}"/>
              </a:ext>
            </a:extLst>
          </p:cNvPr>
          <p:cNvSpPr txBox="1"/>
          <p:nvPr/>
        </p:nvSpPr>
        <p:spPr>
          <a:xfrm>
            <a:off x="6430300" y="4153051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71E833E-8942-4187-B89F-1C306E95D9D3}"/>
              </a:ext>
            </a:extLst>
          </p:cNvPr>
          <p:cNvSpPr txBox="1"/>
          <p:nvPr/>
        </p:nvSpPr>
        <p:spPr>
          <a:xfrm>
            <a:off x="7621714" y="4157841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-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1B057E9-3AA3-4690-A28C-AC187FC4E49A}"/>
              </a:ext>
            </a:extLst>
          </p:cNvPr>
          <p:cNvSpPr txBox="1"/>
          <p:nvPr/>
        </p:nvSpPr>
        <p:spPr>
          <a:xfrm>
            <a:off x="8156218" y="4157841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B50E072-81DB-4ADA-8431-A4467099D47C}"/>
              </a:ext>
            </a:extLst>
          </p:cNvPr>
          <p:cNvSpPr txBox="1"/>
          <p:nvPr/>
        </p:nvSpPr>
        <p:spPr>
          <a:xfrm>
            <a:off x="8741080" y="4157841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A483B1E-C839-432F-8A58-7A2B6C18656F}"/>
              </a:ext>
            </a:extLst>
          </p:cNvPr>
          <p:cNvSpPr txBox="1"/>
          <p:nvPr/>
        </p:nvSpPr>
        <p:spPr>
          <a:xfrm>
            <a:off x="4439904" y="4352405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5FCFCEB-6640-4F40-9049-5F593538E43B}"/>
              </a:ext>
            </a:extLst>
          </p:cNvPr>
          <p:cNvSpPr txBox="1"/>
          <p:nvPr/>
        </p:nvSpPr>
        <p:spPr>
          <a:xfrm>
            <a:off x="5832211" y="4350119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Buồi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F81A54-70E8-450B-8924-8649634AE364}"/>
              </a:ext>
            </a:extLst>
          </p:cNvPr>
          <p:cNvSpPr txBox="1"/>
          <p:nvPr/>
        </p:nvSpPr>
        <p:spPr>
          <a:xfrm>
            <a:off x="6988569" y="4352913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50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128175D-907C-4666-9B6F-BA554C0DFB38}"/>
              </a:ext>
            </a:extLst>
          </p:cNvPr>
          <p:cNvSpPr txBox="1"/>
          <p:nvPr/>
        </p:nvSpPr>
        <p:spPr>
          <a:xfrm>
            <a:off x="6424204" y="4348123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0156F95-D1E3-49DE-9921-1A6058C73478}"/>
              </a:ext>
            </a:extLst>
          </p:cNvPr>
          <p:cNvSpPr txBox="1"/>
          <p:nvPr/>
        </p:nvSpPr>
        <p:spPr>
          <a:xfrm>
            <a:off x="7615618" y="4352913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-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2C0DE8B-C442-45F0-8232-BDF005DF7A88}"/>
              </a:ext>
            </a:extLst>
          </p:cNvPr>
          <p:cNvSpPr txBox="1"/>
          <p:nvPr/>
        </p:nvSpPr>
        <p:spPr>
          <a:xfrm>
            <a:off x="8150122" y="4352913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62FEFB3-1DD7-460A-BF22-ED0ACACCAD31}"/>
              </a:ext>
            </a:extLst>
          </p:cNvPr>
          <p:cNvSpPr txBox="1"/>
          <p:nvPr/>
        </p:nvSpPr>
        <p:spPr>
          <a:xfrm>
            <a:off x="8734984" y="4352913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1002F11-168C-4A49-93B4-BE51E09F7770}"/>
              </a:ext>
            </a:extLst>
          </p:cNvPr>
          <p:cNvSpPr txBox="1"/>
          <p:nvPr/>
        </p:nvSpPr>
        <p:spPr>
          <a:xfrm>
            <a:off x="3746006" y="4674683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1/2/2024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9A2C463-AB82-491E-B0E1-05B7D3479A33}"/>
              </a:ext>
            </a:extLst>
          </p:cNvPr>
          <p:cNvSpPr txBox="1"/>
          <p:nvPr/>
        </p:nvSpPr>
        <p:spPr>
          <a:xfrm>
            <a:off x="4439374" y="4674831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4151A37A-1A03-4AA4-9C62-28635A0021AD}"/>
              </a:ext>
            </a:extLst>
          </p:cNvPr>
          <p:cNvSpPr txBox="1"/>
          <p:nvPr/>
        </p:nvSpPr>
        <p:spPr>
          <a:xfrm>
            <a:off x="5831681" y="4672545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Buồi</a:t>
            </a: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7F08FCA7-E1EC-4526-BE2B-731A62666E1B}"/>
              </a:ext>
            </a:extLst>
          </p:cNvPr>
          <p:cNvGrpSpPr/>
          <p:nvPr/>
        </p:nvGrpSpPr>
        <p:grpSpPr>
          <a:xfrm>
            <a:off x="9411970" y="4678972"/>
            <a:ext cx="601981" cy="222504"/>
            <a:chOff x="5632704" y="3078480"/>
            <a:chExt cx="722375" cy="256032"/>
          </a:xfrm>
        </p:grpSpPr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345C29A1-86D6-44C0-9936-A0934CED71E0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31B14C65-0EDC-4171-A69D-E0CDFB17BB91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D1B927E3-4641-4135-894A-8AE91B029518}"/>
              </a:ext>
            </a:extLst>
          </p:cNvPr>
          <p:cNvSpPr txBox="1"/>
          <p:nvPr/>
        </p:nvSpPr>
        <p:spPr>
          <a:xfrm>
            <a:off x="6988039" y="4675339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50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11705443-73DC-4BB6-9331-4BF69054C860}"/>
              </a:ext>
            </a:extLst>
          </p:cNvPr>
          <p:cNvSpPr txBox="1"/>
          <p:nvPr/>
        </p:nvSpPr>
        <p:spPr>
          <a:xfrm>
            <a:off x="6423674" y="4670549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9592226E-D44B-490B-9EBA-F3316E772749}"/>
              </a:ext>
            </a:extLst>
          </p:cNvPr>
          <p:cNvSpPr txBox="1"/>
          <p:nvPr/>
        </p:nvSpPr>
        <p:spPr>
          <a:xfrm>
            <a:off x="7615088" y="4675339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-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4A4E92C-8D0F-4E4A-A60E-FE195795C854}"/>
              </a:ext>
            </a:extLst>
          </p:cNvPr>
          <p:cNvSpPr txBox="1"/>
          <p:nvPr/>
        </p:nvSpPr>
        <p:spPr>
          <a:xfrm>
            <a:off x="8149592" y="4675339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BFC9003-8F6D-42A3-82A7-32A61394F3EA}"/>
              </a:ext>
            </a:extLst>
          </p:cNvPr>
          <p:cNvSpPr txBox="1"/>
          <p:nvPr/>
        </p:nvSpPr>
        <p:spPr>
          <a:xfrm>
            <a:off x="8734454" y="4675339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AF181D4-E5D0-4226-ACC3-0CAC5330393D}"/>
              </a:ext>
            </a:extLst>
          </p:cNvPr>
          <p:cNvSpPr txBox="1"/>
          <p:nvPr/>
        </p:nvSpPr>
        <p:spPr>
          <a:xfrm>
            <a:off x="4446000" y="4873613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6DF3AE3-24A0-4523-B2A1-1F5553461180}"/>
              </a:ext>
            </a:extLst>
          </p:cNvPr>
          <p:cNvSpPr txBox="1"/>
          <p:nvPr/>
        </p:nvSpPr>
        <p:spPr>
          <a:xfrm>
            <a:off x="5838307" y="4871327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Buồi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5E15F108-02B0-4D37-9AFC-77A30142B24A}"/>
              </a:ext>
            </a:extLst>
          </p:cNvPr>
          <p:cNvCxnSpPr>
            <a:cxnSpLocks/>
          </p:cNvCxnSpPr>
          <p:nvPr/>
        </p:nvCxnSpPr>
        <p:spPr>
          <a:xfrm>
            <a:off x="3615690" y="5342662"/>
            <a:ext cx="653632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2181774C-BA87-4E0C-93B3-2C46CC68AE50}"/>
              </a:ext>
            </a:extLst>
          </p:cNvPr>
          <p:cNvSpPr txBox="1"/>
          <p:nvPr/>
        </p:nvSpPr>
        <p:spPr>
          <a:xfrm>
            <a:off x="6994665" y="4874121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50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8AE1504C-4C67-46BB-9BE7-C399BD6B2EE6}"/>
              </a:ext>
            </a:extLst>
          </p:cNvPr>
          <p:cNvSpPr txBox="1"/>
          <p:nvPr/>
        </p:nvSpPr>
        <p:spPr>
          <a:xfrm>
            <a:off x="6430300" y="4869331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E8FFA69D-2322-4424-96E5-142678943E4D}"/>
              </a:ext>
            </a:extLst>
          </p:cNvPr>
          <p:cNvSpPr txBox="1"/>
          <p:nvPr/>
        </p:nvSpPr>
        <p:spPr>
          <a:xfrm>
            <a:off x="7621714" y="4874121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-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990624BC-0119-4FB4-91F2-AFDB62F1EAC1}"/>
              </a:ext>
            </a:extLst>
          </p:cNvPr>
          <p:cNvSpPr txBox="1"/>
          <p:nvPr/>
        </p:nvSpPr>
        <p:spPr>
          <a:xfrm>
            <a:off x="8156218" y="4874121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FD0A6618-D193-4E44-BC7F-E00555AAE4DE}"/>
              </a:ext>
            </a:extLst>
          </p:cNvPr>
          <p:cNvSpPr txBox="1"/>
          <p:nvPr/>
        </p:nvSpPr>
        <p:spPr>
          <a:xfrm>
            <a:off x="8741080" y="4874121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4AF1D4D-857C-49EF-9023-BF4385A19F97}"/>
              </a:ext>
            </a:extLst>
          </p:cNvPr>
          <p:cNvSpPr txBox="1"/>
          <p:nvPr/>
        </p:nvSpPr>
        <p:spPr>
          <a:xfrm>
            <a:off x="4439904" y="5068685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36F367-A306-4D05-82DC-99C19C30C1F1}"/>
              </a:ext>
            </a:extLst>
          </p:cNvPr>
          <p:cNvSpPr txBox="1"/>
          <p:nvPr/>
        </p:nvSpPr>
        <p:spPr>
          <a:xfrm>
            <a:off x="5832211" y="5066399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Buồi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D0156DA-F702-4289-8423-BFCA42CA5234}"/>
              </a:ext>
            </a:extLst>
          </p:cNvPr>
          <p:cNvSpPr txBox="1"/>
          <p:nvPr/>
        </p:nvSpPr>
        <p:spPr>
          <a:xfrm>
            <a:off x="6988569" y="5069193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50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C5836B8B-B95D-42D4-8F3D-FDCE350CAFD0}"/>
              </a:ext>
            </a:extLst>
          </p:cNvPr>
          <p:cNvSpPr txBox="1"/>
          <p:nvPr/>
        </p:nvSpPr>
        <p:spPr>
          <a:xfrm>
            <a:off x="6424204" y="5064403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5A79FBA-F235-4A19-B26D-C35CC8AEAD26}"/>
              </a:ext>
            </a:extLst>
          </p:cNvPr>
          <p:cNvSpPr txBox="1"/>
          <p:nvPr/>
        </p:nvSpPr>
        <p:spPr>
          <a:xfrm>
            <a:off x="7615618" y="5069193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-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6E56AEA-DC23-48C6-8C06-FDE9A6FFA707}"/>
              </a:ext>
            </a:extLst>
          </p:cNvPr>
          <p:cNvSpPr txBox="1"/>
          <p:nvPr/>
        </p:nvSpPr>
        <p:spPr>
          <a:xfrm>
            <a:off x="8150122" y="5069193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D8DF254-98B5-4B90-82E9-4141157EF499}"/>
              </a:ext>
            </a:extLst>
          </p:cNvPr>
          <p:cNvSpPr txBox="1"/>
          <p:nvPr/>
        </p:nvSpPr>
        <p:spPr>
          <a:xfrm>
            <a:off x="8734984" y="5069193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C0A350C-9D3A-42FF-8537-843B327CD9EF}"/>
              </a:ext>
            </a:extLst>
          </p:cNvPr>
          <p:cNvSpPr txBox="1"/>
          <p:nvPr/>
        </p:nvSpPr>
        <p:spPr>
          <a:xfrm>
            <a:off x="3746006" y="5390963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1/2/2024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832F012-3E72-4852-9AE6-BEB05ABF61FD}"/>
              </a:ext>
            </a:extLst>
          </p:cNvPr>
          <p:cNvSpPr txBox="1"/>
          <p:nvPr/>
        </p:nvSpPr>
        <p:spPr>
          <a:xfrm>
            <a:off x="4439374" y="5391111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AE6140FF-B264-45EF-9CD4-D1B6EB5136EB}"/>
              </a:ext>
            </a:extLst>
          </p:cNvPr>
          <p:cNvSpPr txBox="1"/>
          <p:nvPr/>
        </p:nvSpPr>
        <p:spPr>
          <a:xfrm>
            <a:off x="5831681" y="5388825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Buồi</a:t>
            </a:r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AC35A54-669F-4347-A3D1-184F181FEBCF}"/>
              </a:ext>
            </a:extLst>
          </p:cNvPr>
          <p:cNvGrpSpPr/>
          <p:nvPr/>
        </p:nvGrpSpPr>
        <p:grpSpPr>
          <a:xfrm>
            <a:off x="9411970" y="5395252"/>
            <a:ext cx="601981" cy="222504"/>
            <a:chOff x="5632704" y="3078480"/>
            <a:chExt cx="722375" cy="256032"/>
          </a:xfrm>
        </p:grpSpPr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8FCF81CF-0AE8-496D-9AC1-61DBC08F1633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85D4C4C7-B58B-40CF-AC5C-59B8E7E71BF1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CF796311-180F-4C21-9C09-591E66065CE0}"/>
              </a:ext>
            </a:extLst>
          </p:cNvPr>
          <p:cNvSpPr txBox="1"/>
          <p:nvPr/>
        </p:nvSpPr>
        <p:spPr>
          <a:xfrm>
            <a:off x="6988039" y="5391619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50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5C11824F-6124-41B1-8496-C2DD5B2C62D7}"/>
              </a:ext>
            </a:extLst>
          </p:cNvPr>
          <p:cNvSpPr txBox="1"/>
          <p:nvPr/>
        </p:nvSpPr>
        <p:spPr>
          <a:xfrm>
            <a:off x="6423674" y="5386829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B2E0CF2C-FBE6-4A6B-83DD-ABC78DA4129E}"/>
              </a:ext>
            </a:extLst>
          </p:cNvPr>
          <p:cNvSpPr txBox="1"/>
          <p:nvPr/>
        </p:nvSpPr>
        <p:spPr>
          <a:xfrm>
            <a:off x="7615088" y="5391619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-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3674C1CC-712D-4050-88C0-18C67E00A901}"/>
              </a:ext>
            </a:extLst>
          </p:cNvPr>
          <p:cNvSpPr txBox="1"/>
          <p:nvPr/>
        </p:nvSpPr>
        <p:spPr>
          <a:xfrm>
            <a:off x="8149592" y="5391619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8979DA7-6932-451A-AEEC-91EAB5334696}"/>
              </a:ext>
            </a:extLst>
          </p:cNvPr>
          <p:cNvSpPr txBox="1"/>
          <p:nvPr/>
        </p:nvSpPr>
        <p:spPr>
          <a:xfrm>
            <a:off x="8734454" y="5391619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C6B54614-439C-4AC8-AB13-EE39C319821D}"/>
              </a:ext>
            </a:extLst>
          </p:cNvPr>
          <p:cNvSpPr txBox="1"/>
          <p:nvPr/>
        </p:nvSpPr>
        <p:spPr>
          <a:xfrm>
            <a:off x="4446000" y="5589893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BF98CA19-B2BD-496E-AC84-E07A843E3152}"/>
              </a:ext>
            </a:extLst>
          </p:cNvPr>
          <p:cNvSpPr txBox="1"/>
          <p:nvPr/>
        </p:nvSpPr>
        <p:spPr>
          <a:xfrm>
            <a:off x="5838307" y="5587607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Buồi</a:t>
            </a: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D6CE851D-B9A5-410C-9DD8-63623E913BBE}"/>
              </a:ext>
            </a:extLst>
          </p:cNvPr>
          <p:cNvCxnSpPr>
            <a:cxnSpLocks/>
          </p:cNvCxnSpPr>
          <p:nvPr/>
        </p:nvCxnSpPr>
        <p:spPr>
          <a:xfrm>
            <a:off x="3608070" y="6051322"/>
            <a:ext cx="653632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0061F848-C1F6-4AD6-9116-8B30C04F197B}"/>
              </a:ext>
            </a:extLst>
          </p:cNvPr>
          <p:cNvSpPr txBox="1"/>
          <p:nvPr/>
        </p:nvSpPr>
        <p:spPr>
          <a:xfrm>
            <a:off x="6994665" y="5590401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50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5D4A76BA-3C08-4620-8669-689D640CAE7C}"/>
              </a:ext>
            </a:extLst>
          </p:cNvPr>
          <p:cNvSpPr txBox="1"/>
          <p:nvPr/>
        </p:nvSpPr>
        <p:spPr>
          <a:xfrm>
            <a:off x="6430300" y="5585611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B5D1FCDF-363C-4A7B-A9FD-3C9F07ECDCDB}"/>
              </a:ext>
            </a:extLst>
          </p:cNvPr>
          <p:cNvSpPr txBox="1"/>
          <p:nvPr/>
        </p:nvSpPr>
        <p:spPr>
          <a:xfrm>
            <a:off x="7621714" y="5590401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-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70C78349-013F-406B-A79E-3E2CE45B3061}"/>
              </a:ext>
            </a:extLst>
          </p:cNvPr>
          <p:cNvSpPr txBox="1"/>
          <p:nvPr/>
        </p:nvSpPr>
        <p:spPr>
          <a:xfrm>
            <a:off x="8156218" y="5590401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D843171-0B77-4909-BA5E-309E4F2D2A86}"/>
              </a:ext>
            </a:extLst>
          </p:cNvPr>
          <p:cNvSpPr txBox="1"/>
          <p:nvPr/>
        </p:nvSpPr>
        <p:spPr>
          <a:xfrm>
            <a:off x="8741080" y="5590401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94EAC8FA-EBD2-4DCC-A521-345F1BD57233}"/>
              </a:ext>
            </a:extLst>
          </p:cNvPr>
          <p:cNvSpPr txBox="1"/>
          <p:nvPr/>
        </p:nvSpPr>
        <p:spPr>
          <a:xfrm>
            <a:off x="4439904" y="5784965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348002CF-66D3-414D-9341-09B1DBB4BC31}"/>
              </a:ext>
            </a:extLst>
          </p:cNvPr>
          <p:cNvSpPr txBox="1"/>
          <p:nvPr/>
        </p:nvSpPr>
        <p:spPr>
          <a:xfrm>
            <a:off x="5832211" y="5782679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Buồi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627B58AC-E85E-4BC1-9E42-20E28A2C74F2}"/>
              </a:ext>
            </a:extLst>
          </p:cNvPr>
          <p:cNvSpPr txBox="1"/>
          <p:nvPr/>
        </p:nvSpPr>
        <p:spPr>
          <a:xfrm>
            <a:off x="6988569" y="5785473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50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B13A7777-84C5-45E3-86B8-A6A19ABA00BC}"/>
              </a:ext>
            </a:extLst>
          </p:cNvPr>
          <p:cNvSpPr txBox="1"/>
          <p:nvPr/>
        </p:nvSpPr>
        <p:spPr>
          <a:xfrm>
            <a:off x="6424204" y="5780683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B4BA0912-EE6B-420D-9FF0-6776DC5B5865}"/>
              </a:ext>
            </a:extLst>
          </p:cNvPr>
          <p:cNvSpPr txBox="1"/>
          <p:nvPr/>
        </p:nvSpPr>
        <p:spPr>
          <a:xfrm>
            <a:off x="7615618" y="5785473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-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F04F3F24-9ABA-4059-BEEB-FCEBECBC02CA}"/>
              </a:ext>
            </a:extLst>
          </p:cNvPr>
          <p:cNvSpPr txBox="1"/>
          <p:nvPr/>
        </p:nvSpPr>
        <p:spPr>
          <a:xfrm>
            <a:off x="8150122" y="5785473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E0824B7-E8D7-4C06-84DF-9B3B0E3C88F3}"/>
              </a:ext>
            </a:extLst>
          </p:cNvPr>
          <p:cNvSpPr txBox="1"/>
          <p:nvPr/>
        </p:nvSpPr>
        <p:spPr>
          <a:xfrm>
            <a:off x="8734984" y="5785473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24274F52-F279-4B77-B4E3-BD63CC351EE3}"/>
              </a:ext>
            </a:extLst>
          </p:cNvPr>
          <p:cNvCxnSpPr>
            <a:cxnSpLocks/>
          </p:cNvCxnSpPr>
          <p:nvPr/>
        </p:nvCxnSpPr>
        <p:spPr>
          <a:xfrm>
            <a:off x="3614144" y="3526143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A61354F8-358C-4140-90CA-9A7F15C66823}"/>
              </a:ext>
            </a:extLst>
          </p:cNvPr>
          <p:cNvSpPr txBox="1"/>
          <p:nvPr/>
        </p:nvSpPr>
        <p:spPr>
          <a:xfrm>
            <a:off x="3739811" y="3189418"/>
            <a:ext cx="1940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Lịch sử nhập xuất kho</a:t>
            </a:r>
            <a:endParaRPr lang="vi-VN" sz="1200" b="1" dirty="0"/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A8A553C-F466-4BEF-A4BD-DCE862DBA2B3}"/>
              </a:ext>
            </a:extLst>
          </p:cNvPr>
          <p:cNvCxnSpPr>
            <a:cxnSpLocks/>
          </p:cNvCxnSpPr>
          <p:nvPr/>
        </p:nvCxnSpPr>
        <p:spPr>
          <a:xfrm>
            <a:off x="3608048" y="3134475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B720771B-A203-4C18-878C-C1A58823DE64}"/>
              </a:ext>
            </a:extLst>
          </p:cNvPr>
          <p:cNvCxnSpPr>
            <a:cxnSpLocks/>
          </p:cNvCxnSpPr>
          <p:nvPr/>
        </p:nvCxnSpPr>
        <p:spPr>
          <a:xfrm>
            <a:off x="2019300" y="23408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79867F15-7D78-46BA-8A35-98921752F599}"/>
              </a:ext>
            </a:extLst>
          </p:cNvPr>
          <p:cNvSpPr/>
          <p:nvPr/>
        </p:nvSpPr>
        <p:spPr>
          <a:xfrm>
            <a:off x="3825240" y="2155517"/>
            <a:ext cx="3131820" cy="248920"/>
          </a:xfrm>
          <a:prstGeom prst="round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Danh sách sản phẩm…</a:t>
            </a:r>
          </a:p>
        </p:txBody>
      </p:sp>
      <p:sp>
        <p:nvSpPr>
          <p:cNvPr id="154" name="Isosceles Triangle 153">
            <a:extLst>
              <a:ext uri="{FF2B5EF4-FFF2-40B4-BE49-F238E27FC236}">
                <a16:creationId xmlns:a16="http://schemas.microsoft.com/office/drawing/2014/main" id="{BAF28626-1065-4CB8-A652-EBBD3DCA0D3A}"/>
              </a:ext>
            </a:extLst>
          </p:cNvPr>
          <p:cNvSpPr/>
          <p:nvPr/>
        </p:nvSpPr>
        <p:spPr>
          <a:xfrm rot="10800000">
            <a:off x="6793229" y="2254449"/>
            <a:ext cx="115471" cy="639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D9D1EC9-ABE5-4BBD-8E93-E46CD6C897F7}"/>
              </a:ext>
            </a:extLst>
          </p:cNvPr>
          <p:cNvGrpSpPr/>
          <p:nvPr/>
        </p:nvGrpSpPr>
        <p:grpSpPr>
          <a:xfrm>
            <a:off x="4442792" y="2458009"/>
            <a:ext cx="727124" cy="457984"/>
            <a:chOff x="4666058" y="2367004"/>
            <a:chExt cx="727124" cy="457984"/>
          </a:xfrm>
        </p:grpSpPr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C50F41B0-9AFA-4DEA-B6B6-B63175C22A26}"/>
                </a:ext>
              </a:extLst>
            </p:cNvPr>
            <p:cNvSpPr/>
            <p:nvPr/>
          </p:nvSpPr>
          <p:spPr>
            <a:xfrm>
              <a:off x="4759198" y="2576068"/>
              <a:ext cx="633984" cy="248920"/>
            </a:xfrm>
            <a:prstGeom prst="roundRect">
              <a:avLst/>
            </a:prstGeom>
            <a:no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>
                  <a:solidFill>
                    <a:schemeClr val="tx1"/>
                  </a:solidFill>
                </a:rPr>
                <a:t>Nhập</a:t>
              </a:r>
            </a:p>
          </p:txBody>
        </p: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1BC1E693-6844-4F4D-AA81-18C6C0A76E13}"/>
                </a:ext>
              </a:extLst>
            </p:cNvPr>
            <p:cNvSpPr/>
            <p:nvPr/>
          </p:nvSpPr>
          <p:spPr>
            <a:xfrm rot="10800000">
              <a:off x="5244465" y="2676905"/>
              <a:ext cx="102870" cy="63916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0398DB1-A679-40EE-88AE-8E7746C76458}"/>
                </a:ext>
              </a:extLst>
            </p:cNvPr>
            <p:cNvSpPr txBox="1"/>
            <p:nvPr/>
          </p:nvSpPr>
          <p:spPr>
            <a:xfrm>
              <a:off x="4666058" y="2367004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I/O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49B231-D6B2-4168-8DD7-9FB40C9289E3}"/>
              </a:ext>
            </a:extLst>
          </p:cNvPr>
          <p:cNvGrpSpPr/>
          <p:nvPr/>
        </p:nvGrpSpPr>
        <p:grpSpPr>
          <a:xfrm>
            <a:off x="3735810" y="2448843"/>
            <a:ext cx="715264" cy="467360"/>
            <a:chOff x="6321276" y="2357838"/>
            <a:chExt cx="715264" cy="467360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8EB73B5-31F5-41BF-B9BD-0634812C053D}"/>
                </a:ext>
              </a:extLst>
            </p:cNvPr>
            <p:cNvGrpSpPr/>
            <p:nvPr/>
          </p:nvGrpSpPr>
          <p:grpSpPr>
            <a:xfrm>
              <a:off x="6321276" y="2357838"/>
              <a:ext cx="715264" cy="467360"/>
              <a:chOff x="3865880" y="2213610"/>
              <a:chExt cx="715264" cy="467360"/>
            </a:xfrm>
          </p:grpSpPr>
          <p:sp>
            <p:nvSpPr>
              <p:cNvPr id="132" name="Rectangle: Rounded Corners 131">
                <a:extLst>
                  <a:ext uri="{FF2B5EF4-FFF2-40B4-BE49-F238E27FC236}">
                    <a16:creationId xmlns:a16="http://schemas.microsoft.com/office/drawing/2014/main" id="{F9968593-83A8-4B19-A946-C8703174DFAE}"/>
                  </a:ext>
                </a:extLst>
              </p:cNvPr>
              <p:cNvSpPr/>
              <p:nvPr/>
            </p:nvSpPr>
            <p:spPr>
              <a:xfrm>
                <a:off x="3947160" y="2432050"/>
                <a:ext cx="633984" cy="248920"/>
              </a:xfrm>
              <a:prstGeom prst="roundRect">
                <a:avLst/>
              </a:prstGeom>
              <a:noFill/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>
                    <a:solidFill>
                      <a:schemeClr val="tx1"/>
                    </a:solidFill>
                  </a:rPr>
                  <a:t>50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8CCCC04-3E74-46EB-AE61-2A17014C3247}"/>
                  </a:ext>
                </a:extLst>
              </p:cNvPr>
              <p:cNvSpPr txBox="1"/>
              <p:nvPr/>
            </p:nvSpPr>
            <p:spPr>
              <a:xfrm>
                <a:off x="3865880" y="2213610"/>
                <a:ext cx="60305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Số lượng</a:t>
                </a:r>
              </a:p>
            </p:txBody>
          </p:sp>
        </p:grpSp>
        <p:sp>
          <p:nvSpPr>
            <p:cNvPr id="167" name="Isosceles Triangle 166">
              <a:extLst>
                <a:ext uri="{FF2B5EF4-FFF2-40B4-BE49-F238E27FC236}">
                  <a16:creationId xmlns:a16="http://schemas.microsoft.com/office/drawing/2014/main" id="{6E6F4716-AADC-4A72-991C-AB7EC51F82B3}"/>
                </a:ext>
              </a:extLst>
            </p:cNvPr>
            <p:cNvSpPr/>
            <p:nvPr/>
          </p:nvSpPr>
          <p:spPr>
            <a:xfrm rot="10800000">
              <a:off x="6892925" y="2674365"/>
              <a:ext cx="102870" cy="63916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CA72E4C-AA2C-43BB-A27F-520085B0A331}"/>
              </a:ext>
            </a:extLst>
          </p:cNvPr>
          <p:cNvCxnSpPr>
            <a:cxnSpLocks/>
          </p:cNvCxnSpPr>
          <p:nvPr/>
        </p:nvCxnSpPr>
        <p:spPr>
          <a:xfrm>
            <a:off x="3601952" y="1898244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ight Triangle 151">
            <a:extLst>
              <a:ext uri="{FF2B5EF4-FFF2-40B4-BE49-F238E27FC236}">
                <a16:creationId xmlns:a16="http://schemas.microsoft.com/office/drawing/2014/main" id="{BD06BB14-2ADA-4334-A6D1-6CCEF28A5AAB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49E22F12-CB8F-4A81-A851-6A08151AC8A1}"/>
              </a:ext>
            </a:extLst>
          </p:cNvPr>
          <p:cNvGrpSpPr/>
          <p:nvPr/>
        </p:nvGrpSpPr>
        <p:grpSpPr>
          <a:xfrm>
            <a:off x="7032626" y="2147315"/>
            <a:ext cx="1061337" cy="277744"/>
            <a:chOff x="5597286" y="3078480"/>
            <a:chExt cx="1046963" cy="256032"/>
          </a:xfrm>
        </p:grpSpPr>
        <p:sp>
          <p:nvSpPr>
            <p:cNvPr id="234" name="Rectangle: Rounded Corners 233">
              <a:extLst>
                <a:ext uri="{FF2B5EF4-FFF2-40B4-BE49-F238E27FC236}">
                  <a16:creationId xmlns:a16="http://schemas.microsoft.com/office/drawing/2014/main" id="{BD96F5A6-984F-4567-8C3A-F7CAD30E74CB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9BD89FEC-73C4-4474-9771-982867852780}"/>
                </a:ext>
              </a:extLst>
            </p:cNvPr>
            <p:cNvSpPr txBox="1"/>
            <p:nvPr/>
          </p:nvSpPr>
          <p:spPr>
            <a:xfrm>
              <a:off x="5597286" y="3107118"/>
              <a:ext cx="1046963" cy="198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Thêm vào kho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4913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43572A9-C1A5-4253-9C78-DFC62D3995B4}"/>
              </a:ext>
            </a:extLst>
          </p:cNvPr>
          <p:cNvSpPr/>
          <p:nvPr/>
        </p:nvSpPr>
        <p:spPr>
          <a:xfrm>
            <a:off x="3615563" y="1309591"/>
            <a:ext cx="6520180" cy="5554980"/>
          </a:xfrm>
          <a:prstGeom prst="roundRect">
            <a:avLst>
              <a:gd name="adj" fmla="val 8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04A1D-6358-4A0F-AF97-BDB74E34032C}"/>
              </a:ext>
            </a:extLst>
          </p:cNvPr>
          <p:cNvSpPr txBox="1"/>
          <p:nvPr/>
        </p:nvSpPr>
        <p:spPr>
          <a:xfrm>
            <a:off x="142240" y="152400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KHUYẾN MÃI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C90D76-ADD8-4E0F-A594-996195876FCE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07027-141D-420F-B26E-3AE773B380E2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33109D-1D9B-4F86-A44D-9F73217479B1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4FC6B2-0CBE-483A-9A09-42A763B5FB86}"/>
              </a:ext>
            </a:extLst>
          </p:cNvPr>
          <p:cNvSpPr txBox="1"/>
          <p:nvPr/>
        </p:nvSpPr>
        <p:spPr>
          <a:xfrm>
            <a:off x="9755464" y="859731"/>
            <a:ext cx="613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4E2241-CC35-41F6-B8A8-52A96F245652}"/>
              </a:ext>
            </a:extLst>
          </p:cNvPr>
          <p:cNvSpPr txBox="1"/>
          <p:nvPr/>
        </p:nvSpPr>
        <p:spPr>
          <a:xfrm>
            <a:off x="5931672" y="1475014"/>
            <a:ext cx="2107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accent5">
                    <a:lumMod val="50000"/>
                  </a:schemeClr>
                </a:solidFill>
              </a:rPr>
              <a:t>QUẢN LÝ KHUYẾN MÃI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510DB5-FC4F-42C0-B3B6-38B29E8FEF8C}"/>
              </a:ext>
            </a:extLst>
          </p:cNvPr>
          <p:cNvSpPr txBox="1"/>
          <p:nvPr/>
        </p:nvSpPr>
        <p:spPr>
          <a:xfrm>
            <a:off x="3773414" y="2071301"/>
            <a:ext cx="1575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Danh mục khuyến mãi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6D732B3-BCF4-4D08-8912-35CD64919EDD}"/>
              </a:ext>
            </a:extLst>
          </p:cNvPr>
          <p:cNvSpPr/>
          <p:nvPr/>
        </p:nvSpPr>
        <p:spPr>
          <a:xfrm>
            <a:off x="5369016" y="2051050"/>
            <a:ext cx="1265464" cy="317500"/>
          </a:xfrm>
          <a:prstGeom prst="roundRect">
            <a:avLst>
              <a:gd name="adj" fmla="val 10481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B23E9D-5403-4293-B96E-047A1AFF49D8}"/>
              </a:ext>
            </a:extLst>
          </p:cNvPr>
          <p:cNvSpPr txBox="1"/>
          <p:nvPr/>
        </p:nvSpPr>
        <p:spPr>
          <a:xfrm>
            <a:off x="5355889" y="2070305"/>
            <a:ext cx="1316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Thêm khuyến mãi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8CE80BE-C0B9-4117-A66C-9F82922213CD}"/>
              </a:ext>
            </a:extLst>
          </p:cNvPr>
          <p:cNvGrpSpPr/>
          <p:nvPr/>
        </p:nvGrpSpPr>
        <p:grpSpPr>
          <a:xfrm>
            <a:off x="7930896" y="2076269"/>
            <a:ext cx="1952534" cy="267063"/>
            <a:chOff x="5516880" y="857504"/>
            <a:chExt cx="1952534" cy="267063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816B4A4-2714-4E20-9EEA-4389E94784BF}"/>
                </a:ext>
              </a:extLst>
            </p:cNvPr>
            <p:cNvSpPr/>
            <p:nvPr/>
          </p:nvSpPr>
          <p:spPr>
            <a:xfrm>
              <a:off x="5516880" y="857504"/>
              <a:ext cx="1952534" cy="267063"/>
            </a:xfrm>
            <a:prstGeom prst="roundRect">
              <a:avLst>
                <a:gd name="adj" fmla="val 12908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Graphic 54" descr="Magnifying glass with solid fill">
              <a:extLst>
                <a:ext uri="{FF2B5EF4-FFF2-40B4-BE49-F238E27FC236}">
                  <a16:creationId xmlns:a16="http://schemas.microsoft.com/office/drawing/2014/main" id="{3842D2F5-4A54-4D9A-83AC-9A7742073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57869" y="928624"/>
              <a:ext cx="129178" cy="129178"/>
            </a:xfrm>
            <a:prstGeom prst="rect">
              <a:avLst/>
            </a:prstGeom>
          </p:spPr>
        </p:pic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ED22492-1566-49EC-B3C1-72949E77D758}"/>
              </a:ext>
            </a:extLst>
          </p:cNvPr>
          <p:cNvCxnSpPr>
            <a:cxnSpLocks/>
          </p:cNvCxnSpPr>
          <p:nvPr/>
        </p:nvCxnSpPr>
        <p:spPr>
          <a:xfrm>
            <a:off x="3615690" y="2954020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E42973D-D142-42D3-BA27-18ED60593A5C}"/>
              </a:ext>
            </a:extLst>
          </p:cNvPr>
          <p:cNvSpPr txBox="1"/>
          <p:nvPr/>
        </p:nvSpPr>
        <p:spPr>
          <a:xfrm>
            <a:off x="3769614" y="2602230"/>
            <a:ext cx="1116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Tên chương trình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4F5F29A-0068-49D3-9E55-7E205A8E47CA}"/>
              </a:ext>
            </a:extLst>
          </p:cNvPr>
          <p:cNvSpPr txBox="1"/>
          <p:nvPr/>
        </p:nvSpPr>
        <p:spPr>
          <a:xfrm>
            <a:off x="3413444" y="829168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LÍ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755864F-C526-4D53-A3C8-A6392D51C033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F1A92AD-7F3C-41B4-8238-0C5F2AB9D453}"/>
              </a:ext>
            </a:extLst>
          </p:cNvPr>
          <p:cNvSpPr txBox="1"/>
          <p:nvPr/>
        </p:nvSpPr>
        <p:spPr>
          <a:xfrm>
            <a:off x="5242560" y="2602230"/>
            <a:ext cx="10518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/>
              <a:t>Loại</a:t>
            </a:r>
            <a:r>
              <a:rPr lang="en-US" sz="1000" b="1" dirty="0"/>
              <a:t> </a:t>
            </a:r>
            <a:r>
              <a:rPr lang="en-US" sz="1000" b="1" dirty="0" err="1"/>
              <a:t>khuyến</a:t>
            </a:r>
            <a:r>
              <a:rPr lang="en-US" sz="1000" b="1" dirty="0"/>
              <a:t> </a:t>
            </a:r>
            <a:r>
              <a:rPr lang="en-US" sz="1000" b="1" dirty="0" err="1"/>
              <a:t>mãi</a:t>
            </a:r>
            <a:endParaRPr lang="en-US" sz="10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266503-D86F-4FED-B4E8-8297A67CB1E5}"/>
              </a:ext>
            </a:extLst>
          </p:cNvPr>
          <p:cNvSpPr txBox="1"/>
          <p:nvPr/>
        </p:nvSpPr>
        <p:spPr>
          <a:xfrm>
            <a:off x="6412992" y="2602230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Trạng thái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F0D02F-F203-4753-8373-5889D6D224E9}"/>
              </a:ext>
            </a:extLst>
          </p:cNvPr>
          <p:cNvCxnSpPr>
            <a:cxnSpLocks/>
          </p:cNvCxnSpPr>
          <p:nvPr/>
        </p:nvCxnSpPr>
        <p:spPr>
          <a:xfrm>
            <a:off x="3608832" y="2468372"/>
            <a:ext cx="65314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2A8619E-1330-4A2D-B0C3-0BA1458DE0C0}"/>
              </a:ext>
            </a:extLst>
          </p:cNvPr>
          <p:cNvSpPr txBox="1"/>
          <p:nvPr/>
        </p:nvSpPr>
        <p:spPr>
          <a:xfrm>
            <a:off x="3765550" y="3038631"/>
            <a:ext cx="12875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Khuyến mãi BLACK FRIDAY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63C340-8318-43E6-A308-883A3C9ED750}"/>
              </a:ext>
            </a:extLst>
          </p:cNvPr>
          <p:cNvSpPr txBox="1"/>
          <p:nvPr/>
        </p:nvSpPr>
        <p:spPr>
          <a:xfrm>
            <a:off x="5244885" y="3041319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Giảm</a:t>
            </a:r>
            <a:r>
              <a:rPr lang="en-US" sz="800" dirty="0"/>
              <a:t> </a:t>
            </a:r>
            <a:r>
              <a:rPr lang="en-US" sz="800" dirty="0" err="1"/>
              <a:t>theo</a:t>
            </a:r>
            <a:r>
              <a:rPr lang="en-US" sz="800" dirty="0"/>
              <a:t> %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412571C-5671-49EE-860B-4598B77F8449}"/>
              </a:ext>
            </a:extLst>
          </p:cNvPr>
          <p:cNvCxnSpPr>
            <a:cxnSpLocks/>
          </p:cNvCxnSpPr>
          <p:nvPr/>
        </p:nvCxnSpPr>
        <p:spPr>
          <a:xfrm>
            <a:off x="3615690" y="4559155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246751A-E7E5-44BB-AED3-4D7F25298BA0}"/>
              </a:ext>
            </a:extLst>
          </p:cNvPr>
          <p:cNvSpPr txBox="1"/>
          <p:nvPr/>
        </p:nvSpPr>
        <p:spPr>
          <a:xfrm>
            <a:off x="5234725" y="4633754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Giảm</a:t>
            </a:r>
            <a:r>
              <a:rPr lang="en-US" sz="800" dirty="0"/>
              <a:t> </a:t>
            </a:r>
            <a:r>
              <a:rPr lang="en-US" sz="800" dirty="0" err="1"/>
              <a:t>theo</a:t>
            </a:r>
            <a:r>
              <a:rPr lang="en-US" sz="800" dirty="0"/>
              <a:t> %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E108B65-49AD-4C38-8F85-A1A85DD509FC}"/>
              </a:ext>
            </a:extLst>
          </p:cNvPr>
          <p:cNvCxnSpPr>
            <a:cxnSpLocks/>
          </p:cNvCxnSpPr>
          <p:nvPr/>
        </p:nvCxnSpPr>
        <p:spPr>
          <a:xfrm>
            <a:off x="3620770" y="4909675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14C5F17-BB9E-4D2F-923F-99D93719E096}"/>
              </a:ext>
            </a:extLst>
          </p:cNvPr>
          <p:cNvSpPr txBox="1"/>
          <p:nvPr/>
        </p:nvSpPr>
        <p:spPr>
          <a:xfrm>
            <a:off x="5239805" y="4984274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Giảm</a:t>
            </a:r>
            <a:r>
              <a:rPr lang="en-US" sz="800" dirty="0"/>
              <a:t> </a:t>
            </a:r>
            <a:r>
              <a:rPr lang="en-US" sz="800" dirty="0" err="1"/>
              <a:t>theo</a:t>
            </a:r>
            <a:r>
              <a:rPr lang="en-US" sz="800" dirty="0"/>
              <a:t> %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4D7B2B1-EEEF-4C4E-8C8C-4F7EB50916FD}"/>
              </a:ext>
            </a:extLst>
          </p:cNvPr>
          <p:cNvGrpSpPr/>
          <p:nvPr/>
        </p:nvGrpSpPr>
        <p:grpSpPr>
          <a:xfrm>
            <a:off x="9266464" y="3034768"/>
            <a:ext cx="599442" cy="219228"/>
            <a:chOff x="5623559" y="3076249"/>
            <a:chExt cx="719328" cy="271121"/>
          </a:xfrm>
        </p:grpSpPr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43FB3490-0A9D-4BA9-9FD5-307238095C4D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23EC436-97F1-44AA-BB6F-F6C24F97F5AF}"/>
                </a:ext>
              </a:extLst>
            </p:cNvPr>
            <p:cNvSpPr txBox="1"/>
            <p:nvPr/>
          </p:nvSpPr>
          <p:spPr>
            <a:xfrm>
              <a:off x="5623559" y="3076249"/>
              <a:ext cx="719328" cy="271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1A322B6D-55DB-4AA6-AD3D-5E9CED92B6A0}"/>
              </a:ext>
            </a:extLst>
          </p:cNvPr>
          <p:cNvSpPr txBox="1"/>
          <p:nvPr/>
        </p:nvSpPr>
        <p:spPr>
          <a:xfrm>
            <a:off x="3771646" y="4631574"/>
            <a:ext cx="12875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Khuyến mãi BLACK FRIDAY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5EB82D0-88DB-41D4-B798-93DF4E2E3F29}"/>
              </a:ext>
            </a:extLst>
          </p:cNvPr>
          <p:cNvSpPr txBox="1"/>
          <p:nvPr/>
        </p:nvSpPr>
        <p:spPr>
          <a:xfrm>
            <a:off x="3777742" y="4991238"/>
            <a:ext cx="12875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Khuyến mãi BLACK FRIDAY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360BBA7E-21A7-4622-828E-2EAE76290A17}"/>
              </a:ext>
            </a:extLst>
          </p:cNvPr>
          <p:cNvSpPr/>
          <p:nvPr/>
        </p:nvSpPr>
        <p:spPr>
          <a:xfrm>
            <a:off x="8726806" y="3036572"/>
            <a:ext cx="500480" cy="207027"/>
          </a:xfrm>
          <a:prstGeom prst="roundRect">
            <a:avLst/>
          </a:prstGeom>
          <a:noFill/>
          <a:ln w="31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D9552E8-D7F1-48E0-9236-7E4AED37E67F}"/>
              </a:ext>
            </a:extLst>
          </p:cNvPr>
          <p:cNvSpPr txBox="1"/>
          <p:nvPr/>
        </p:nvSpPr>
        <p:spPr>
          <a:xfrm>
            <a:off x="8691245" y="3034133"/>
            <a:ext cx="486410" cy="219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Chi tiết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117A3E3-9B7F-4B29-9F05-9BC65E7465D0}"/>
              </a:ext>
            </a:extLst>
          </p:cNvPr>
          <p:cNvSpPr/>
          <p:nvPr/>
        </p:nvSpPr>
        <p:spPr>
          <a:xfrm rot="10800000">
            <a:off x="9128760" y="3122930"/>
            <a:ext cx="53034" cy="45719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174357F-11E9-4B3E-9AA2-F437C398D15E}"/>
              </a:ext>
            </a:extLst>
          </p:cNvPr>
          <p:cNvSpPr txBox="1"/>
          <p:nvPr/>
        </p:nvSpPr>
        <p:spPr>
          <a:xfrm>
            <a:off x="6428525" y="3041319"/>
            <a:ext cx="6495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Sắp diễn ra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926D810-08C0-42E5-8B6E-B3B44A89B0C6}"/>
              </a:ext>
            </a:extLst>
          </p:cNvPr>
          <p:cNvSpPr txBox="1"/>
          <p:nvPr/>
        </p:nvSpPr>
        <p:spPr>
          <a:xfrm>
            <a:off x="6433605" y="4625118"/>
            <a:ext cx="5309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Kết thúc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B7FA04B-14EB-4381-A6D4-568F768DFC1C}"/>
              </a:ext>
            </a:extLst>
          </p:cNvPr>
          <p:cNvSpPr txBox="1"/>
          <p:nvPr/>
        </p:nvSpPr>
        <p:spPr>
          <a:xfrm>
            <a:off x="6440571" y="4980718"/>
            <a:ext cx="5309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Kết thúc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F1C5150-75C6-45BC-A8EB-E7A50F13DB7D}"/>
              </a:ext>
            </a:extLst>
          </p:cNvPr>
          <p:cNvSpPr txBox="1"/>
          <p:nvPr/>
        </p:nvSpPr>
        <p:spPr>
          <a:xfrm>
            <a:off x="7235952" y="2602230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Ngày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9B42D6F-32BE-402D-B0DA-1C4C4E116528}"/>
              </a:ext>
            </a:extLst>
          </p:cNvPr>
          <p:cNvSpPr txBox="1"/>
          <p:nvPr/>
        </p:nvSpPr>
        <p:spPr>
          <a:xfrm>
            <a:off x="7241325" y="3041319"/>
            <a:ext cx="12618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22/02/2022 – 30/03/2022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A4FCB18-CA8E-4BF5-8FAC-A1FF8A321B62}"/>
              </a:ext>
            </a:extLst>
          </p:cNvPr>
          <p:cNvSpPr txBox="1"/>
          <p:nvPr/>
        </p:nvSpPr>
        <p:spPr>
          <a:xfrm>
            <a:off x="7241325" y="4627658"/>
            <a:ext cx="12618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22/02/2022 – 22/04/2023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208755C-2E3D-408B-89C9-24F7FD55520C}"/>
              </a:ext>
            </a:extLst>
          </p:cNvPr>
          <p:cNvSpPr txBox="1"/>
          <p:nvPr/>
        </p:nvSpPr>
        <p:spPr>
          <a:xfrm>
            <a:off x="7241325" y="4980718"/>
            <a:ext cx="12618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22/02/2022 – 22/31/2023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7CB3DD4E-6881-44A9-BDBF-7DE7037408F1}"/>
              </a:ext>
            </a:extLst>
          </p:cNvPr>
          <p:cNvGrpSpPr/>
          <p:nvPr/>
        </p:nvGrpSpPr>
        <p:grpSpPr>
          <a:xfrm>
            <a:off x="8691245" y="4626822"/>
            <a:ext cx="536041" cy="219228"/>
            <a:chOff x="8691245" y="3045563"/>
            <a:chExt cx="536041" cy="219228"/>
          </a:xfrm>
        </p:grpSpPr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C15E4D22-AAD5-415C-A6BD-77DA3AA5E368}"/>
                </a:ext>
              </a:extLst>
            </p:cNvPr>
            <p:cNvSpPr/>
            <p:nvPr/>
          </p:nvSpPr>
          <p:spPr>
            <a:xfrm>
              <a:off x="8726806" y="3048002"/>
              <a:ext cx="500480" cy="20702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5B9C3154-803C-40BE-92F7-21C3DC26453E}"/>
                </a:ext>
              </a:extLst>
            </p:cNvPr>
            <p:cNvSpPr txBox="1"/>
            <p:nvPr/>
          </p:nvSpPr>
          <p:spPr>
            <a:xfrm>
              <a:off x="8691245" y="304556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155" name="Isosceles Triangle 154">
              <a:extLst>
                <a:ext uri="{FF2B5EF4-FFF2-40B4-BE49-F238E27FC236}">
                  <a16:creationId xmlns:a16="http://schemas.microsoft.com/office/drawing/2014/main" id="{ACD8362C-C878-45EC-B463-9E189984C80B}"/>
                </a:ext>
              </a:extLst>
            </p:cNvPr>
            <p:cNvSpPr/>
            <p:nvPr/>
          </p:nvSpPr>
          <p:spPr>
            <a:xfrm rot="10800000">
              <a:off x="9128760" y="313436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E94FAC7E-7D26-4CBF-A990-C417BE7111DB}"/>
              </a:ext>
            </a:extLst>
          </p:cNvPr>
          <p:cNvGrpSpPr/>
          <p:nvPr/>
        </p:nvGrpSpPr>
        <p:grpSpPr>
          <a:xfrm>
            <a:off x="8691245" y="4977342"/>
            <a:ext cx="536041" cy="219228"/>
            <a:chOff x="8691245" y="3045563"/>
            <a:chExt cx="536041" cy="219228"/>
          </a:xfrm>
        </p:grpSpPr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2FEB3183-D483-4A4C-9F88-76AAA86172D9}"/>
                </a:ext>
              </a:extLst>
            </p:cNvPr>
            <p:cNvSpPr/>
            <p:nvPr/>
          </p:nvSpPr>
          <p:spPr>
            <a:xfrm>
              <a:off x="8726806" y="3048002"/>
              <a:ext cx="500480" cy="20702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98FEB83A-9D79-48D1-B9C9-CF6ABD2C851B}"/>
                </a:ext>
              </a:extLst>
            </p:cNvPr>
            <p:cNvSpPr txBox="1"/>
            <p:nvPr/>
          </p:nvSpPr>
          <p:spPr>
            <a:xfrm>
              <a:off x="8691245" y="304556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A9F550E0-17EF-465B-B100-75076980344E}"/>
                </a:ext>
              </a:extLst>
            </p:cNvPr>
            <p:cNvSpPr/>
            <p:nvPr/>
          </p:nvSpPr>
          <p:spPr>
            <a:xfrm rot="10800000">
              <a:off x="9128760" y="313436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5A91A99-A159-4EB2-9DCC-C391824CDFC1}"/>
              </a:ext>
            </a:extLst>
          </p:cNvPr>
          <p:cNvSpPr/>
          <p:nvPr/>
        </p:nvSpPr>
        <p:spPr>
          <a:xfrm>
            <a:off x="6568440" y="3264154"/>
            <a:ext cx="2656840" cy="1204976"/>
          </a:xfrm>
          <a:prstGeom prst="roundRect">
            <a:avLst>
              <a:gd name="adj" fmla="val 1660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4FC23A-8356-4655-8B40-0C205DE0DE67}"/>
              </a:ext>
            </a:extLst>
          </p:cNvPr>
          <p:cNvSpPr txBox="1"/>
          <p:nvPr/>
        </p:nvSpPr>
        <p:spPr>
          <a:xfrm>
            <a:off x="6568260" y="3293364"/>
            <a:ext cx="1570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/>
              <a:t>Nhóm sản phẩm áp dụng: 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A23828C0-C36B-4EEB-A105-8C96A496F8DC}"/>
              </a:ext>
            </a:extLst>
          </p:cNvPr>
          <p:cNvSpPr txBox="1"/>
          <p:nvPr/>
        </p:nvSpPr>
        <p:spPr>
          <a:xfrm>
            <a:off x="7762874" y="3253994"/>
            <a:ext cx="1644016" cy="136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err="1"/>
              <a:t>Chuột</a:t>
            </a:r>
            <a:r>
              <a:rPr lang="en-US" sz="800"/>
              <a:t> Logitech	        </a:t>
            </a:r>
            <a:r>
              <a:rPr lang="en-US" sz="800" b="1"/>
              <a:t>40%</a:t>
            </a:r>
          </a:p>
          <a:p>
            <a:pPr>
              <a:lnSpc>
                <a:spcPct val="150000"/>
              </a:lnSpc>
            </a:pPr>
            <a:r>
              <a:rPr lang="en-US" sz="800">
                <a:solidFill>
                  <a:schemeClr val="accent1"/>
                </a:solidFill>
              </a:rPr>
              <a:t>Link sản phẩm  	</a:t>
            </a:r>
          </a:p>
          <a:p>
            <a:pPr>
              <a:lnSpc>
                <a:spcPct val="150000"/>
              </a:lnSpc>
            </a:pPr>
            <a:r>
              <a:rPr lang="en-US" sz="800"/>
              <a:t>Chuột Logitech 	        </a:t>
            </a:r>
            <a:r>
              <a:rPr lang="en-US" sz="800" b="1"/>
              <a:t>20%</a:t>
            </a:r>
          </a:p>
          <a:p>
            <a:pPr>
              <a:lnSpc>
                <a:spcPct val="150000"/>
              </a:lnSpc>
            </a:pPr>
            <a:r>
              <a:rPr lang="en-US" sz="800">
                <a:solidFill>
                  <a:schemeClr val="accent1"/>
                </a:solidFill>
              </a:rPr>
              <a:t>Link sản phẩm</a:t>
            </a:r>
            <a:r>
              <a:rPr lang="en-US" sz="800"/>
              <a:t> 	       </a:t>
            </a:r>
          </a:p>
          <a:p>
            <a:pPr>
              <a:lnSpc>
                <a:spcPct val="150000"/>
              </a:lnSpc>
            </a:pPr>
            <a:r>
              <a:rPr lang="en-US" sz="800"/>
              <a:t>Chuột Logitech 	        </a:t>
            </a:r>
            <a:r>
              <a:rPr lang="en-US" sz="800" b="1"/>
              <a:t>30%</a:t>
            </a:r>
          </a:p>
          <a:p>
            <a:pPr>
              <a:lnSpc>
                <a:spcPct val="150000"/>
              </a:lnSpc>
            </a:pPr>
            <a:r>
              <a:rPr lang="en-US" sz="800">
                <a:solidFill>
                  <a:schemeClr val="accent1"/>
                </a:solidFill>
              </a:rPr>
              <a:t>Link sản phẩm</a:t>
            </a:r>
          </a:p>
          <a:p>
            <a:pPr>
              <a:lnSpc>
                <a:spcPct val="150000"/>
              </a:lnSpc>
            </a:pPr>
            <a:endParaRPr lang="en-US" sz="800" dirty="0"/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AD87F187-9687-46E5-8339-4B1A853549F6}"/>
              </a:ext>
            </a:extLst>
          </p:cNvPr>
          <p:cNvGrpSpPr/>
          <p:nvPr/>
        </p:nvGrpSpPr>
        <p:grpSpPr>
          <a:xfrm>
            <a:off x="7317106" y="2083261"/>
            <a:ext cx="500480" cy="254138"/>
            <a:chOff x="8726806" y="3048002"/>
            <a:chExt cx="500480" cy="207027"/>
          </a:xfrm>
        </p:grpSpPr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FC3612BC-032E-426D-AB80-1F976FAB5864}"/>
                </a:ext>
              </a:extLst>
            </p:cNvPr>
            <p:cNvSpPr/>
            <p:nvPr/>
          </p:nvSpPr>
          <p:spPr>
            <a:xfrm>
              <a:off x="8726806" y="3048002"/>
              <a:ext cx="500480" cy="20702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F662A316-0C01-405C-BE5D-DD3109636BA5}"/>
                </a:ext>
              </a:extLst>
            </p:cNvPr>
            <p:cNvSpPr txBox="1"/>
            <p:nvPr/>
          </p:nvSpPr>
          <p:spPr>
            <a:xfrm>
              <a:off x="8734425" y="3064185"/>
              <a:ext cx="486410" cy="175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Ngày</a:t>
              </a:r>
            </a:p>
          </p:txBody>
        </p:sp>
        <p:sp>
          <p:nvSpPr>
            <p:cNvPr id="165" name="Isosceles Triangle 164">
              <a:extLst>
                <a:ext uri="{FF2B5EF4-FFF2-40B4-BE49-F238E27FC236}">
                  <a16:creationId xmlns:a16="http://schemas.microsoft.com/office/drawing/2014/main" id="{3075A1C9-7C29-48A4-BC9A-D1814F78F94B}"/>
                </a:ext>
              </a:extLst>
            </p:cNvPr>
            <p:cNvSpPr/>
            <p:nvPr/>
          </p:nvSpPr>
          <p:spPr>
            <a:xfrm rot="10800000">
              <a:off x="9105899" y="3139016"/>
              <a:ext cx="66675" cy="37244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6321FEC-3E97-4A06-96E4-3E269046FD85}"/>
              </a:ext>
            </a:extLst>
          </p:cNvPr>
          <p:cNvSpPr/>
          <p:nvPr/>
        </p:nvSpPr>
        <p:spPr>
          <a:xfrm>
            <a:off x="2017776" y="1303020"/>
            <a:ext cx="1513960" cy="5554980"/>
          </a:xfrm>
          <a:prstGeom prst="roundRect">
            <a:avLst>
              <a:gd name="adj" fmla="val 30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E7F9D86-A1E9-483A-9726-DBA5ECE025E1}"/>
              </a:ext>
            </a:extLst>
          </p:cNvPr>
          <p:cNvSpPr/>
          <p:nvPr/>
        </p:nvSpPr>
        <p:spPr>
          <a:xfrm>
            <a:off x="2015236" y="2693161"/>
            <a:ext cx="1517904" cy="3429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17AB9BE-9C58-4CBF-8FBD-5B023B148C2B}"/>
              </a:ext>
            </a:extLst>
          </p:cNvPr>
          <p:cNvSpPr txBox="1"/>
          <p:nvPr/>
        </p:nvSpPr>
        <p:spPr>
          <a:xfrm>
            <a:off x="2019086" y="2047690"/>
            <a:ext cx="1179991" cy="23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sản phẩm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864056F-12B1-4014-8710-B60920F5F763}"/>
              </a:ext>
            </a:extLst>
          </p:cNvPr>
          <p:cNvSpPr txBox="1"/>
          <p:nvPr/>
        </p:nvSpPr>
        <p:spPr>
          <a:xfrm>
            <a:off x="2021586" y="1710270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tài khoản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C49348B-7131-429E-A502-314E18CE709A}"/>
              </a:ext>
            </a:extLst>
          </p:cNvPr>
          <p:cNvSpPr txBox="1"/>
          <p:nvPr/>
        </p:nvSpPr>
        <p:spPr>
          <a:xfrm>
            <a:off x="2027301" y="2721095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khuyến mãi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453BDF7-2901-418F-A474-AC844504D310}"/>
              </a:ext>
            </a:extLst>
          </p:cNvPr>
          <p:cNvSpPr txBox="1"/>
          <p:nvPr/>
        </p:nvSpPr>
        <p:spPr>
          <a:xfrm>
            <a:off x="2031111" y="3066149"/>
            <a:ext cx="7072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Thống kê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EDE82B8-31B3-4BED-99EA-1AB7EBA81201}"/>
              </a:ext>
            </a:extLst>
          </p:cNvPr>
          <p:cNvCxnSpPr>
            <a:cxnSpLocks/>
          </p:cNvCxnSpPr>
          <p:nvPr/>
        </p:nvCxnSpPr>
        <p:spPr>
          <a:xfrm>
            <a:off x="2015490" y="1995932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729E33A-935C-45B4-A428-E78A5F9B9700}"/>
              </a:ext>
            </a:extLst>
          </p:cNvPr>
          <p:cNvCxnSpPr>
            <a:cxnSpLocks/>
          </p:cNvCxnSpPr>
          <p:nvPr/>
        </p:nvCxnSpPr>
        <p:spPr>
          <a:xfrm>
            <a:off x="2015490" y="26837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62B6AE2-84F5-4B9F-B6CE-BE7FB2E4249B}"/>
              </a:ext>
            </a:extLst>
          </p:cNvPr>
          <p:cNvCxnSpPr>
            <a:cxnSpLocks/>
          </p:cNvCxnSpPr>
          <p:nvPr/>
        </p:nvCxnSpPr>
        <p:spPr>
          <a:xfrm>
            <a:off x="2015490" y="303555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F3646375-5547-4031-8955-3AD324CDC5E4}"/>
              </a:ext>
            </a:extLst>
          </p:cNvPr>
          <p:cNvSpPr txBox="1"/>
          <p:nvPr/>
        </p:nvSpPr>
        <p:spPr>
          <a:xfrm>
            <a:off x="2026539" y="134326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Trang chủ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C937746-5229-4FD1-86B7-5ECA2D7805CE}"/>
              </a:ext>
            </a:extLst>
          </p:cNvPr>
          <p:cNvCxnSpPr>
            <a:cxnSpLocks/>
          </p:cNvCxnSpPr>
          <p:nvPr/>
        </p:nvCxnSpPr>
        <p:spPr>
          <a:xfrm>
            <a:off x="2009394" y="1643380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A7E286C8-DADE-4862-A96B-A141D69FE0FE}"/>
              </a:ext>
            </a:extLst>
          </p:cNvPr>
          <p:cNvSpPr txBox="1"/>
          <p:nvPr/>
        </p:nvSpPr>
        <p:spPr>
          <a:xfrm>
            <a:off x="2027301" y="2385053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kho 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6BBE3C6-4748-46D5-9029-883891745AF0}"/>
              </a:ext>
            </a:extLst>
          </p:cNvPr>
          <p:cNvCxnSpPr>
            <a:cxnSpLocks/>
          </p:cNvCxnSpPr>
          <p:nvPr/>
        </p:nvCxnSpPr>
        <p:spPr>
          <a:xfrm>
            <a:off x="2019300" y="23408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ight Triangle 71">
            <a:extLst>
              <a:ext uri="{FF2B5EF4-FFF2-40B4-BE49-F238E27FC236}">
                <a16:creationId xmlns:a16="http://schemas.microsoft.com/office/drawing/2014/main" id="{0BFDDD4A-5BA2-4C78-B1C5-DFF1E522C5C1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4AD13-4FE7-4E7D-A2EF-44356040DFD9}"/>
              </a:ext>
            </a:extLst>
          </p:cNvPr>
          <p:cNvSpPr/>
          <p:nvPr/>
        </p:nvSpPr>
        <p:spPr>
          <a:xfrm>
            <a:off x="1212428" y="2289386"/>
            <a:ext cx="1781386" cy="159173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960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C56A78-787D-4819-B5FD-4DF37858C57C}"/>
              </a:ext>
            </a:extLst>
          </p:cNvPr>
          <p:cNvSpPr/>
          <p:nvPr/>
        </p:nvSpPr>
        <p:spPr>
          <a:xfrm>
            <a:off x="2133600" y="1333500"/>
            <a:ext cx="8016240" cy="4671060"/>
          </a:xfrm>
          <a:prstGeom prst="roundRect">
            <a:avLst>
              <a:gd name="adj" fmla="val 11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FE2320-D04D-D54E-033F-6CDBABDAFB90}"/>
              </a:ext>
            </a:extLst>
          </p:cNvPr>
          <p:cNvSpPr txBox="1"/>
          <p:nvPr/>
        </p:nvSpPr>
        <p:spPr>
          <a:xfrm>
            <a:off x="476045" y="98439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THÊM KHUYẾN MÃI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77240E-6776-0E0E-8626-B3AE956A1A73}"/>
              </a:ext>
            </a:extLst>
          </p:cNvPr>
          <p:cNvSpPr txBox="1"/>
          <p:nvPr/>
        </p:nvSpPr>
        <p:spPr>
          <a:xfrm>
            <a:off x="2870200" y="-80869"/>
            <a:ext cx="5081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Sau </a:t>
            </a:r>
            <a:r>
              <a:rPr lang="en-US" dirty="0" err="1">
                <a:solidFill>
                  <a:srgbClr val="FF0000"/>
                </a:solidFill>
              </a:rPr>
              <a:t>khi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nhấp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Chỉnh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sửa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hoặc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Thêm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vi-VN">
                <a:solidFill>
                  <a:srgbClr val="FF0000"/>
                </a:solidFill>
              </a:rPr>
              <a:t>khuyến mãi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=&gt; </a:t>
            </a:r>
            <a:r>
              <a:rPr lang="en-US" dirty="0" err="1">
                <a:solidFill>
                  <a:srgbClr val="FF0000"/>
                </a:solidFill>
              </a:rPr>
              <a:t>hiện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ra</a:t>
            </a:r>
            <a:r>
              <a:rPr lang="en-US">
                <a:solidFill>
                  <a:srgbClr val="FF0000"/>
                </a:solidFill>
              </a:rPr>
              <a:t> mục tùy chọn nhỏ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D84B65-C6AB-4FB8-BF6A-ABE4EA06DDB4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0BF811-13F9-4BC9-979C-9184EC66EE83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DBEC120-DF62-4489-9A8D-BD81BC28AD6A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80B80E-B474-4265-A679-4D722941CF13}"/>
              </a:ext>
            </a:extLst>
          </p:cNvPr>
          <p:cNvSpPr txBox="1"/>
          <p:nvPr/>
        </p:nvSpPr>
        <p:spPr>
          <a:xfrm>
            <a:off x="9755464" y="859731"/>
            <a:ext cx="613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1D83AF-AFE3-4E8E-960A-32AABB49D75C}"/>
              </a:ext>
            </a:extLst>
          </p:cNvPr>
          <p:cNvSpPr txBox="1"/>
          <p:nvPr/>
        </p:nvSpPr>
        <p:spPr>
          <a:xfrm>
            <a:off x="3413444" y="829168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LÍ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6202EA-E0BB-4A37-A21C-1ABAF612550E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0998534-BD62-4F48-BC86-9388BB74EA49}"/>
              </a:ext>
            </a:extLst>
          </p:cNvPr>
          <p:cNvGrpSpPr/>
          <p:nvPr/>
        </p:nvGrpSpPr>
        <p:grpSpPr>
          <a:xfrm>
            <a:off x="2940776" y="1516379"/>
            <a:ext cx="4397284" cy="3414849"/>
            <a:chOff x="2940776" y="1516379"/>
            <a:chExt cx="4397284" cy="3414849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BECF93A8-65EA-4EAD-BD2E-CCEEB81DB25C}"/>
                </a:ext>
              </a:extLst>
            </p:cNvPr>
            <p:cNvSpPr/>
            <p:nvPr/>
          </p:nvSpPr>
          <p:spPr>
            <a:xfrm>
              <a:off x="2940776" y="1516379"/>
              <a:ext cx="4397284" cy="3414849"/>
            </a:xfrm>
            <a:prstGeom prst="roundRect">
              <a:avLst>
                <a:gd name="adj" fmla="val 91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C981B9B-EBF4-41E2-8589-4D1F7950FA4F}"/>
                </a:ext>
              </a:extLst>
            </p:cNvPr>
            <p:cNvSpPr txBox="1"/>
            <p:nvPr/>
          </p:nvSpPr>
          <p:spPr>
            <a:xfrm>
              <a:off x="3055620" y="1607820"/>
              <a:ext cx="13351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/>
                <a:t>Tên chương trình: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DFE3AF-D3FB-440E-8B43-085357A5D4A3}"/>
                </a:ext>
              </a:extLst>
            </p:cNvPr>
            <p:cNvSpPr txBox="1"/>
            <p:nvPr/>
          </p:nvSpPr>
          <p:spPr>
            <a:xfrm>
              <a:off x="3055620" y="2320125"/>
              <a:ext cx="543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/>
                <a:t>Ngày: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46A7FFF-418A-46F9-8D4A-5A8BC36137D7}"/>
                </a:ext>
              </a:extLst>
            </p:cNvPr>
            <p:cNvSpPr txBox="1"/>
            <p:nvPr/>
          </p:nvSpPr>
          <p:spPr>
            <a:xfrm>
              <a:off x="3055620" y="1959002"/>
              <a:ext cx="12697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/>
                <a:t>Loại khuyến mãi: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068B895F-E47F-4A9C-ABD3-3A63D6BF3AFD}"/>
                </a:ext>
              </a:extLst>
            </p:cNvPr>
            <p:cNvSpPr/>
            <p:nvPr/>
          </p:nvSpPr>
          <p:spPr>
            <a:xfrm>
              <a:off x="4866938" y="1635259"/>
              <a:ext cx="1914862" cy="24892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>
                  <a:solidFill>
                    <a:schemeClr val="tx1"/>
                  </a:solidFill>
                </a:rPr>
                <a:t>BLACK FRIDAY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5A5145BE-9D79-4621-BF0F-617BD28C8B41}"/>
                </a:ext>
              </a:extLst>
            </p:cNvPr>
            <p:cNvSpPr/>
            <p:nvPr/>
          </p:nvSpPr>
          <p:spPr>
            <a:xfrm>
              <a:off x="4860312" y="1993068"/>
              <a:ext cx="879834" cy="24892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>
                  <a:solidFill>
                    <a:schemeClr val="tx1"/>
                  </a:solidFill>
                </a:rPr>
                <a:t>Giảm theo %</a:t>
              </a: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2D599258-4C95-4555-8CBF-BB244246FD36}"/>
                </a:ext>
              </a:extLst>
            </p:cNvPr>
            <p:cNvSpPr/>
            <p:nvPr/>
          </p:nvSpPr>
          <p:spPr>
            <a:xfrm>
              <a:off x="4860312" y="2344251"/>
              <a:ext cx="877548" cy="24892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>
                  <a:solidFill>
                    <a:schemeClr val="tx1"/>
                  </a:solidFill>
                </a:rPr>
                <a:t>11/23/2024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99814847-00EC-4632-8303-D984EE80A5FA}"/>
                </a:ext>
              </a:extLst>
            </p:cNvPr>
            <p:cNvSpPr/>
            <p:nvPr/>
          </p:nvSpPr>
          <p:spPr>
            <a:xfrm>
              <a:off x="5906792" y="2344251"/>
              <a:ext cx="877548" cy="24892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>
                  <a:solidFill>
                    <a:schemeClr val="tx1"/>
                  </a:solidFill>
                </a:rPr>
                <a:t>12/23/2024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E337AC-E36E-40AB-965A-90A364BF8180}"/>
                </a:ext>
              </a:extLst>
            </p:cNvPr>
            <p:cNvCxnSpPr>
              <a:cxnSpLocks/>
            </p:cNvCxnSpPr>
            <p:nvPr/>
          </p:nvCxnSpPr>
          <p:spPr>
            <a:xfrm>
              <a:off x="5794375" y="2469515"/>
              <a:ext cx="5778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22ABBA5-6EA0-462C-901F-28800B3743F8}"/>
                </a:ext>
              </a:extLst>
            </p:cNvPr>
            <p:cNvGrpSpPr/>
            <p:nvPr/>
          </p:nvGrpSpPr>
          <p:grpSpPr>
            <a:xfrm>
              <a:off x="3055621" y="3529157"/>
              <a:ext cx="3804919" cy="1258670"/>
              <a:chOff x="3055621" y="2647850"/>
              <a:chExt cx="3804919" cy="1258670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75EF8EDB-B2EA-44BD-8803-8CEAB9F2ADF8}"/>
                  </a:ext>
                </a:extLst>
              </p:cNvPr>
              <p:cNvGrpSpPr/>
              <p:nvPr/>
            </p:nvGrpSpPr>
            <p:grpSpPr>
              <a:xfrm>
                <a:off x="3138461" y="3283695"/>
                <a:ext cx="574042" cy="276999"/>
                <a:chOff x="3138461" y="3283695"/>
                <a:chExt cx="574042" cy="276999"/>
              </a:xfrm>
            </p:grpSpPr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DE5F54CF-DA64-4EEF-9014-39375F3C222C}"/>
                    </a:ext>
                  </a:extLst>
                </p:cNvPr>
                <p:cNvSpPr/>
                <p:nvPr/>
              </p:nvSpPr>
              <p:spPr>
                <a:xfrm>
                  <a:off x="3138461" y="3310898"/>
                  <a:ext cx="574042" cy="245101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A40DAAA0-744A-4227-94E4-9101D2E011B6}"/>
                    </a:ext>
                  </a:extLst>
                </p:cNvPr>
                <p:cNvSpPr txBox="1"/>
                <p:nvPr/>
              </p:nvSpPr>
              <p:spPr>
                <a:xfrm>
                  <a:off x="3162300" y="3283695"/>
                  <a:ext cx="52734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>
                      <a:solidFill>
                        <a:schemeClr val="bg1"/>
                      </a:solidFill>
                    </a:rPr>
                    <a:t>Lưu</a:t>
                  </a:r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C915F5EB-E4CA-45DF-A652-1010BA17CA1E}"/>
                  </a:ext>
                </a:extLst>
              </p:cNvPr>
              <p:cNvGrpSpPr/>
              <p:nvPr/>
            </p:nvGrpSpPr>
            <p:grpSpPr>
              <a:xfrm>
                <a:off x="3847122" y="3289301"/>
                <a:ext cx="599442" cy="332354"/>
                <a:chOff x="5623561" y="3061068"/>
                <a:chExt cx="719328" cy="342566"/>
              </a:xfrm>
            </p:grpSpPr>
            <p:sp>
              <p:nvSpPr>
                <p:cNvPr id="71" name="Rectangle: Rounded Corners 70">
                  <a:extLst>
                    <a:ext uri="{FF2B5EF4-FFF2-40B4-BE49-F238E27FC236}">
                      <a16:creationId xmlns:a16="http://schemas.microsoft.com/office/drawing/2014/main" id="{D2572FD8-B07F-4DC9-A8AA-AD5A8504A6AE}"/>
                    </a:ext>
                  </a:extLst>
                </p:cNvPr>
                <p:cNvSpPr/>
                <p:nvPr/>
              </p:nvSpPr>
              <p:spPr>
                <a:xfrm>
                  <a:off x="5632704" y="3078480"/>
                  <a:ext cx="688848" cy="256032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34C2F8C5-0CCB-4569-A806-ECE567F25773}"/>
                    </a:ext>
                  </a:extLst>
                </p:cNvPr>
                <p:cNvSpPr txBox="1"/>
                <p:nvPr/>
              </p:nvSpPr>
              <p:spPr>
                <a:xfrm>
                  <a:off x="5623561" y="3061068"/>
                  <a:ext cx="719328" cy="3425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>
                      <a:solidFill>
                        <a:schemeClr val="bg1"/>
                      </a:solidFill>
                    </a:rPr>
                    <a:t>Thêm</a:t>
                  </a:r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6CDD47D-C3A1-42F2-BDA8-92F549A7D933}"/>
                  </a:ext>
                </a:extLst>
              </p:cNvPr>
              <p:cNvSpPr txBox="1"/>
              <p:nvPr/>
            </p:nvSpPr>
            <p:spPr>
              <a:xfrm>
                <a:off x="3055621" y="2647850"/>
                <a:ext cx="16017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/>
                  <a:t>Danh sách sản phẩm áp dụng:</a:t>
                </a:r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776007B4-F3B6-46DA-8D20-2CDE0634B679}"/>
                  </a:ext>
                </a:extLst>
              </p:cNvPr>
              <p:cNvSpPr/>
              <p:nvPr/>
            </p:nvSpPr>
            <p:spPr>
              <a:xfrm>
                <a:off x="4861858" y="2691898"/>
                <a:ext cx="1925022" cy="1214622"/>
              </a:xfrm>
              <a:prstGeom prst="roundRect">
                <a:avLst>
                  <a:gd name="adj" fmla="val 1699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8236D83-B908-4632-9D45-4C9D07F7C931}"/>
                  </a:ext>
                </a:extLst>
              </p:cNvPr>
              <p:cNvSpPr txBox="1"/>
              <p:nvPr/>
            </p:nvSpPr>
            <p:spPr>
              <a:xfrm>
                <a:off x="4887594" y="2696210"/>
                <a:ext cx="1972946" cy="1181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800" err="1"/>
                  <a:t>Chuột</a:t>
                </a:r>
                <a:r>
                  <a:rPr lang="en-US" sz="800"/>
                  <a:t> Logitech	                   </a:t>
                </a:r>
                <a:r>
                  <a:rPr lang="en-US" sz="800" b="1"/>
                  <a:t>40%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800">
                    <a:solidFill>
                      <a:schemeClr val="accent1"/>
                    </a:solidFill>
                  </a:rPr>
                  <a:t>Link sản phẩm  	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800"/>
                  <a:t>Chuột Logitech 	                   </a:t>
                </a:r>
                <a:r>
                  <a:rPr lang="en-US" sz="800" b="1"/>
                  <a:t>20%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800">
                    <a:solidFill>
                      <a:schemeClr val="accent1"/>
                    </a:solidFill>
                  </a:rPr>
                  <a:t>Link sản phẩm</a:t>
                </a:r>
                <a:r>
                  <a:rPr lang="en-US" sz="800"/>
                  <a:t> 	    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800"/>
                  <a:t>Chuột Logitech 	                   </a:t>
                </a:r>
                <a:r>
                  <a:rPr lang="en-US" sz="800" b="1"/>
                  <a:t>30%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800">
                    <a:solidFill>
                      <a:schemeClr val="accent1"/>
                    </a:solidFill>
                  </a:rPr>
                  <a:t>Link sản phẩm</a:t>
                </a: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190AC97A-CEF0-4AC2-A4C9-3F1E50AF914B}"/>
                  </a:ext>
                </a:extLst>
              </p:cNvPr>
              <p:cNvGrpSpPr/>
              <p:nvPr/>
            </p:nvGrpSpPr>
            <p:grpSpPr>
              <a:xfrm>
                <a:off x="6553200" y="2787396"/>
                <a:ext cx="119380" cy="119380"/>
                <a:chOff x="5615940" y="2801620"/>
                <a:chExt cx="119380" cy="119380"/>
              </a:xfrm>
            </p:grpSpPr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B765C1E7-1AC8-4DA7-8D86-CDFA0AD73B04}"/>
                    </a:ext>
                  </a:extLst>
                </p:cNvPr>
                <p:cNvSpPr/>
                <p:nvPr/>
              </p:nvSpPr>
              <p:spPr>
                <a:xfrm>
                  <a:off x="5615940" y="2801620"/>
                  <a:ext cx="119380" cy="11938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4" name="Graphic 23" descr="Close with solid fill">
                  <a:extLst>
                    <a:ext uri="{FF2B5EF4-FFF2-40B4-BE49-F238E27FC236}">
                      <a16:creationId xmlns:a16="http://schemas.microsoft.com/office/drawing/2014/main" id="{3A804720-1A12-4548-BF0D-E501D8D301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6895" y="2820669"/>
                  <a:ext cx="83185" cy="83185"/>
                </a:xfrm>
                <a:prstGeom prst="rect">
                  <a:avLst/>
                </a:prstGeom>
              </p:spPr>
            </p:pic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78DE72B8-579A-4F62-B61D-92AC1B2AB37B}"/>
                  </a:ext>
                </a:extLst>
              </p:cNvPr>
              <p:cNvGrpSpPr/>
              <p:nvPr/>
            </p:nvGrpSpPr>
            <p:grpSpPr>
              <a:xfrm>
                <a:off x="6555740" y="3148076"/>
                <a:ext cx="119380" cy="119380"/>
                <a:chOff x="5615940" y="2801620"/>
                <a:chExt cx="119380" cy="119380"/>
              </a:xfrm>
            </p:grpSpPr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58E8BA91-FD35-43CE-9C43-D5096D835BB1}"/>
                    </a:ext>
                  </a:extLst>
                </p:cNvPr>
                <p:cNvSpPr/>
                <p:nvPr/>
              </p:nvSpPr>
              <p:spPr>
                <a:xfrm>
                  <a:off x="5615940" y="2801620"/>
                  <a:ext cx="119380" cy="11938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2" name="Graphic 51" descr="Close with solid fill">
                  <a:extLst>
                    <a:ext uri="{FF2B5EF4-FFF2-40B4-BE49-F238E27FC236}">
                      <a16:creationId xmlns:a16="http://schemas.microsoft.com/office/drawing/2014/main" id="{B6321B49-0BC7-473A-B2FE-B60AACE36A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6895" y="2820669"/>
                  <a:ext cx="83185" cy="83185"/>
                </a:xfrm>
                <a:prstGeom prst="rect">
                  <a:avLst/>
                </a:prstGeom>
              </p:spPr>
            </p:pic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E633B9C8-3CD7-4580-A934-6682D0DF079F}"/>
                  </a:ext>
                </a:extLst>
              </p:cNvPr>
              <p:cNvGrpSpPr/>
              <p:nvPr/>
            </p:nvGrpSpPr>
            <p:grpSpPr>
              <a:xfrm>
                <a:off x="6560820" y="3508756"/>
                <a:ext cx="119380" cy="119380"/>
                <a:chOff x="5615940" y="2801620"/>
                <a:chExt cx="119380" cy="119380"/>
              </a:xfrm>
            </p:grpSpPr>
            <p:sp>
              <p:nvSpPr>
                <p:cNvPr id="54" name="Rectangle: Rounded Corners 53">
                  <a:extLst>
                    <a:ext uri="{FF2B5EF4-FFF2-40B4-BE49-F238E27FC236}">
                      <a16:creationId xmlns:a16="http://schemas.microsoft.com/office/drawing/2014/main" id="{2DD00611-7A62-4BD8-A55D-EDE9C3251B03}"/>
                    </a:ext>
                  </a:extLst>
                </p:cNvPr>
                <p:cNvSpPr/>
                <p:nvPr/>
              </p:nvSpPr>
              <p:spPr>
                <a:xfrm>
                  <a:off x="5615940" y="2801620"/>
                  <a:ext cx="119380" cy="11938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5" name="Graphic 54" descr="Close with solid fill">
                  <a:extLst>
                    <a:ext uri="{FF2B5EF4-FFF2-40B4-BE49-F238E27FC236}">
                      <a16:creationId xmlns:a16="http://schemas.microsoft.com/office/drawing/2014/main" id="{FCE3A3F9-E457-40C6-BA0F-9B3E8E4F1F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6895" y="2820669"/>
                  <a:ext cx="83185" cy="8318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D597827-7BC3-47B4-9CCF-D4AD3D2CBC0B}"/>
                </a:ext>
              </a:extLst>
            </p:cNvPr>
            <p:cNvGrpSpPr/>
            <p:nvPr/>
          </p:nvGrpSpPr>
          <p:grpSpPr>
            <a:xfrm>
              <a:off x="4861560" y="2671574"/>
              <a:ext cx="1947585" cy="792986"/>
              <a:chOff x="4841295" y="2661964"/>
              <a:chExt cx="865698" cy="1377614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49744C53-43F0-420B-9D5D-CB5B2364DBF4}"/>
                  </a:ext>
                </a:extLst>
              </p:cNvPr>
              <p:cNvSpPr/>
              <p:nvPr/>
            </p:nvSpPr>
            <p:spPr>
              <a:xfrm>
                <a:off x="4841295" y="2705670"/>
                <a:ext cx="855926" cy="1333908"/>
              </a:xfrm>
              <a:prstGeom prst="roundRect">
                <a:avLst>
                  <a:gd name="adj" fmla="val 3326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B978CA-B86B-4A72-9FEC-5A6F3BA7A08B}"/>
                  </a:ext>
                </a:extLst>
              </p:cNvPr>
              <p:cNvSpPr txBox="1"/>
              <p:nvPr/>
            </p:nvSpPr>
            <p:spPr>
              <a:xfrm>
                <a:off x="4843262" y="2661964"/>
                <a:ext cx="863731" cy="112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000" b="1"/>
                  <a:t>Tên sản phẩm:        </a:t>
                </a:r>
                <a:r>
                  <a:rPr lang="en-US" sz="1000">
                    <a:solidFill>
                      <a:schemeClr val="accent5">
                        <a:lumMod val="75000"/>
                      </a:schemeClr>
                    </a:solidFill>
                  </a:rPr>
                  <a:t>Chuột A</a:t>
                </a:r>
                <a:r>
                  <a:rPr lang="en-US" sz="1000" b="1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000" b="1"/>
                  <a:t>Đường dẫn:             </a:t>
                </a:r>
                <a:r>
                  <a:rPr lang="en-US" sz="1000">
                    <a:solidFill>
                      <a:schemeClr val="accent5">
                        <a:lumMod val="75000"/>
                      </a:schemeClr>
                    </a:solidFill>
                  </a:rPr>
                  <a:t>Link sản phẩm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000" b="1"/>
                  <a:t>Giảm:                        </a:t>
                </a:r>
                <a:r>
                  <a:rPr lang="en-US" sz="1000">
                    <a:solidFill>
                      <a:schemeClr val="accent5">
                        <a:lumMod val="75000"/>
                      </a:schemeClr>
                    </a:solidFill>
                  </a:rPr>
                  <a:t>30% </a:t>
                </a: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459142A-69F4-4B45-9C49-ABF4A938690C}"/>
                </a:ext>
              </a:extLst>
            </p:cNvPr>
            <p:cNvSpPr txBox="1"/>
            <p:nvPr/>
          </p:nvSpPr>
          <p:spPr>
            <a:xfrm>
              <a:off x="3055620" y="2676995"/>
              <a:ext cx="1204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/>
                <a:t>Thêm sản phẩm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92A2E8F-D9C3-4903-AC8C-9BF90A24A0EB}"/>
                </a:ext>
              </a:extLst>
            </p:cNvPr>
            <p:cNvGrpSpPr/>
            <p:nvPr/>
          </p:nvGrpSpPr>
          <p:grpSpPr>
            <a:xfrm>
              <a:off x="6836409" y="2697851"/>
              <a:ext cx="250191" cy="253629"/>
              <a:chOff x="6565899" y="2731506"/>
              <a:chExt cx="250191" cy="253629"/>
            </a:xfrm>
          </p:grpSpPr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2401C600-3AE6-4AED-844A-45E777D6F019}"/>
                  </a:ext>
                </a:extLst>
              </p:cNvPr>
              <p:cNvSpPr/>
              <p:nvPr/>
            </p:nvSpPr>
            <p:spPr>
              <a:xfrm>
                <a:off x="6565899" y="2731506"/>
                <a:ext cx="250191" cy="253629"/>
              </a:xfrm>
              <a:prstGeom prst="roundRect">
                <a:avLst>
                  <a:gd name="adj" fmla="val 12569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>
                  <a:solidFill>
                    <a:schemeClr val="tx1"/>
                  </a:solidFill>
                </a:endParaRPr>
              </a:p>
            </p:txBody>
          </p:sp>
          <p:pic>
            <p:nvPicPr>
              <p:cNvPr id="36" name="Graphic 35" descr="Checkmark with solid fill">
                <a:extLst>
                  <a:ext uri="{FF2B5EF4-FFF2-40B4-BE49-F238E27FC236}">
                    <a16:creationId xmlns:a16="http://schemas.microsoft.com/office/drawing/2014/main" id="{6E434199-7CBC-42E7-9EB9-2628B0960A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01968" y="2766060"/>
                <a:ext cx="186690" cy="186690"/>
              </a:xfrm>
              <a:prstGeom prst="rect">
                <a:avLst/>
              </a:prstGeom>
            </p:spPr>
          </p:pic>
        </p:grp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FF4713A-6305-4DBB-B96D-0ACCAB4D0FCA}"/>
                </a:ext>
              </a:extLst>
            </p:cNvPr>
            <p:cNvCxnSpPr>
              <a:cxnSpLocks/>
            </p:cNvCxnSpPr>
            <p:nvPr/>
          </p:nvCxnSpPr>
          <p:spPr>
            <a:xfrm>
              <a:off x="4912995" y="2957830"/>
              <a:ext cx="177419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70DAC53-552B-4B5F-8F2F-C9891D39CFD9}"/>
                </a:ext>
              </a:extLst>
            </p:cNvPr>
            <p:cNvCxnSpPr>
              <a:cxnSpLocks/>
            </p:cNvCxnSpPr>
            <p:nvPr/>
          </p:nvCxnSpPr>
          <p:spPr>
            <a:xfrm>
              <a:off x="4912995" y="3192145"/>
              <a:ext cx="177419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AA3FD3D0-7C9A-43A5-A8F1-1A5D8D7EF364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31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43572A9-C1A5-4253-9C78-DFC62D3995B4}"/>
              </a:ext>
            </a:extLst>
          </p:cNvPr>
          <p:cNvSpPr/>
          <p:nvPr/>
        </p:nvSpPr>
        <p:spPr>
          <a:xfrm>
            <a:off x="3645281" y="1303020"/>
            <a:ext cx="6520180" cy="5554979"/>
          </a:xfrm>
          <a:prstGeom prst="roundRect">
            <a:avLst>
              <a:gd name="adj" fmla="val 8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04A1D-6358-4A0F-AF97-BDB74E34032C}"/>
              </a:ext>
            </a:extLst>
          </p:cNvPr>
          <p:cNvSpPr txBox="1"/>
          <p:nvPr/>
        </p:nvSpPr>
        <p:spPr>
          <a:xfrm>
            <a:off x="142240" y="152400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THỐNG KÊ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C90D76-ADD8-4E0F-A594-996195876FCE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07027-141D-420F-B26E-3AE773B380E2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33109D-1D9B-4F86-A44D-9F73217479B1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4FC6B2-0CBE-483A-9A09-42A763B5FB86}"/>
              </a:ext>
            </a:extLst>
          </p:cNvPr>
          <p:cNvSpPr txBox="1"/>
          <p:nvPr/>
        </p:nvSpPr>
        <p:spPr>
          <a:xfrm>
            <a:off x="9755464" y="859731"/>
            <a:ext cx="613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4E2241-CC35-41F6-B8A8-52A96F245652}"/>
              </a:ext>
            </a:extLst>
          </p:cNvPr>
          <p:cNvSpPr txBox="1"/>
          <p:nvPr/>
        </p:nvSpPr>
        <p:spPr>
          <a:xfrm>
            <a:off x="5931672" y="1475014"/>
            <a:ext cx="1877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accent5">
                    <a:lumMod val="50000"/>
                  </a:schemeClr>
                </a:solidFill>
              </a:rPr>
              <a:t>QUẢN LÝ THỐNG KÊ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4F5F29A-0068-49D3-9E55-7E205A8E47CA}"/>
              </a:ext>
            </a:extLst>
          </p:cNvPr>
          <p:cNvSpPr txBox="1"/>
          <p:nvPr/>
        </p:nvSpPr>
        <p:spPr>
          <a:xfrm>
            <a:off x="3413444" y="829168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LÍ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755864F-C526-4D53-A3C8-A6392D51C033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AA5B0D7-AC44-4EB9-9671-1FA54F5843CA}"/>
              </a:ext>
            </a:extLst>
          </p:cNvPr>
          <p:cNvSpPr/>
          <p:nvPr/>
        </p:nvSpPr>
        <p:spPr>
          <a:xfrm>
            <a:off x="2017776" y="1303020"/>
            <a:ext cx="1513960" cy="5554980"/>
          </a:xfrm>
          <a:prstGeom prst="roundRect">
            <a:avLst>
              <a:gd name="adj" fmla="val 30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186C754-E058-460C-BF65-7BA1454B3F1C}"/>
              </a:ext>
            </a:extLst>
          </p:cNvPr>
          <p:cNvSpPr/>
          <p:nvPr/>
        </p:nvSpPr>
        <p:spPr>
          <a:xfrm>
            <a:off x="2015236" y="3043681"/>
            <a:ext cx="1517904" cy="3429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F83940-9459-4779-81FF-B86B2B6BA279}"/>
              </a:ext>
            </a:extLst>
          </p:cNvPr>
          <p:cNvSpPr txBox="1"/>
          <p:nvPr/>
        </p:nvSpPr>
        <p:spPr>
          <a:xfrm>
            <a:off x="2019086" y="2047690"/>
            <a:ext cx="1179991" cy="23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sản phẩm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884CA3-54EA-4C7A-BA02-C89EEB4FED8A}"/>
              </a:ext>
            </a:extLst>
          </p:cNvPr>
          <p:cNvSpPr txBox="1"/>
          <p:nvPr/>
        </p:nvSpPr>
        <p:spPr>
          <a:xfrm>
            <a:off x="2021586" y="1710270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tài khoản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C81409-05F9-46D9-96DD-A7CCCF9574D5}"/>
              </a:ext>
            </a:extLst>
          </p:cNvPr>
          <p:cNvSpPr txBox="1"/>
          <p:nvPr/>
        </p:nvSpPr>
        <p:spPr>
          <a:xfrm>
            <a:off x="2027301" y="2721095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khuyến mãi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22B457-3B92-49E2-BA59-6E0F801A738B}"/>
              </a:ext>
            </a:extLst>
          </p:cNvPr>
          <p:cNvSpPr txBox="1"/>
          <p:nvPr/>
        </p:nvSpPr>
        <p:spPr>
          <a:xfrm>
            <a:off x="2031111" y="3066149"/>
            <a:ext cx="7072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Thống kê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1B8A11-6AE8-43E1-9C5F-F676E0924CEB}"/>
              </a:ext>
            </a:extLst>
          </p:cNvPr>
          <p:cNvCxnSpPr>
            <a:cxnSpLocks/>
          </p:cNvCxnSpPr>
          <p:nvPr/>
        </p:nvCxnSpPr>
        <p:spPr>
          <a:xfrm>
            <a:off x="2015490" y="1995932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C934FE-9C34-4B98-9977-6B8FFC8EBD48}"/>
              </a:ext>
            </a:extLst>
          </p:cNvPr>
          <p:cNvCxnSpPr>
            <a:cxnSpLocks/>
          </p:cNvCxnSpPr>
          <p:nvPr/>
        </p:nvCxnSpPr>
        <p:spPr>
          <a:xfrm>
            <a:off x="2015490" y="26837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C925F50-1F43-4C25-9ADC-AA20C2002B05}"/>
              </a:ext>
            </a:extLst>
          </p:cNvPr>
          <p:cNvCxnSpPr>
            <a:cxnSpLocks/>
          </p:cNvCxnSpPr>
          <p:nvPr/>
        </p:nvCxnSpPr>
        <p:spPr>
          <a:xfrm>
            <a:off x="2015490" y="303555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80BECD-9E8F-472A-9303-674C233C4087}"/>
              </a:ext>
            </a:extLst>
          </p:cNvPr>
          <p:cNvSpPr txBox="1"/>
          <p:nvPr/>
        </p:nvSpPr>
        <p:spPr>
          <a:xfrm>
            <a:off x="2026539" y="134326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Trang chủ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60DEF0-736F-4651-8D41-7639BD1EB521}"/>
              </a:ext>
            </a:extLst>
          </p:cNvPr>
          <p:cNvCxnSpPr>
            <a:cxnSpLocks/>
          </p:cNvCxnSpPr>
          <p:nvPr/>
        </p:nvCxnSpPr>
        <p:spPr>
          <a:xfrm>
            <a:off x="2009394" y="1643380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D375B3E-3F2D-4AD2-BC63-C377B4731D9E}"/>
              </a:ext>
            </a:extLst>
          </p:cNvPr>
          <p:cNvSpPr txBox="1"/>
          <p:nvPr/>
        </p:nvSpPr>
        <p:spPr>
          <a:xfrm>
            <a:off x="2027301" y="2385053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kho 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3EB152C-E97A-440F-9B66-0B1E8AD76E00}"/>
              </a:ext>
            </a:extLst>
          </p:cNvPr>
          <p:cNvCxnSpPr>
            <a:cxnSpLocks/>
          </p:cNvCxnSpPr>
          <p:nvPr/>
        </p:nvCxnSpPr>
        <p:spPr>
          <a:xfrm>
            <a:off x="2019300" y="23408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28EA4290-346A-4C57-8FD3-F6D40747748F}"/>
              </a:ext>
            </a:extLst>
          </p:cNvPr>
          <p:cNvGrpSpPr/>
          <p:nvPr/>
        </p:nvGrpSpPr>
        <p:grpSpPr>
          <a:xfrm>
            <a:off x="3848884" y="1903815"/>
            <a:ext cx="1924028" cy="248920"/>
            <a:chOff x="6597672" y="1887051"/>
            <a:chExt cx="1924028" cy="248920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D27B51FC-3DDC-4346-BA47-0AD10475F780}"/>
                </a:ext>
              </a:extLst>
            </p:cNvPr>
            <p:cNvSpPr/>
            <p:nvPr/>
          </p:nvSpPr>
          <p:spPr>
            <a:xfrm>
              <a:off x="6597672" y="1887051"/>
              <a:ext cx="877548" cy="24892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>
                  <a:solidFill>
                    <a:schemeClr val="tx1"/>
                  </a:solidFill>
                </a:rPr>
                <a:t>11/23/2024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A11C0946-3A7B-4196-A94F-09F15F07D61A}"/>
                </a:ext>
              </a:extLst>
            </p:cNvPr>
            <p:cNvSpPr/>
            <p:nvPr/>
          </p:nvSpPr>
          <p:spPr>
            <a:xfrm>
              <a:off x="7644152" y="1887051"/>
              <a:ext cx="877548" cy="24892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>
                  <a:solidFill>
                    <a:schemeClr val="tx1"/>
                  </a:solidFill>
                </a:rPr>
                <a:t>12/23/2024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4813018-F9BE-4E30-82C9-B27A03CD8AA3}"/>
                </a:ext>
              </a:extLst>
            </p:cNvPr>
            <p:cNvCxnSpPr>
              <a:cxnSpLocks/>
            </p:cNvCxnSpPr>
            <p:nvPr/>
          </p:nvCxnSpPr>
          <p:spPr>
            <a:xfrm>
              <a:off x="7531735" y="2012315"/>
              <a:ext cx="5778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DA70F89-4714-46A2-910C-518FA3017ACA}"/>
              </a:ext>
            </a:extLst>
          </p:cNvPr>
          <p:cNvSpPr txBox="1"/>
          <p:nvPr/>
        </p:nvSpPr>
        <p:spPr>
          <a:xfrm>
            <a:off x="3907638" y="2294894"/>
            <a:ext cx="4267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Ngày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6539165-3AFC-449A-A960-24CDAC7EEF4D}"/>
              </a:ext>
            </a:extLst>
          </p:cNvPr>
          <p:cNvSpPr txBox="1"/>
          <p:nvPr/>
        </p:nvSpPr>
        <p:spPr>
          <a:xfrm>
            <a:off x="4601006" y="2307234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Tên sản phẩm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6B946B2-06EC-4A09-8802-DAF2A1924A00}"/>
              </a:ext>
            </a:extLst>
          </p:cNvPr>
          <p:cNvCxnSpPr>
            <a:cxnSpLocks/>
          </p:cNvCxnSpPr>
          <p:nvPr/>
        </p:nvCxnSpPr>
        <p:spPr>
          <a:xfrm>
            <a:off x="3628862" y="2546579"/>
            <a:ext cx="65288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A829C1F-057B-4AA0-BFAB-C16EA0878F07}"/>
              </a:ext>
            </a:extLst>
          </p:cNvPr>
          <p:cNvSpPr txBox="1"/>
          <p:nvPr/>
        </p:nvSpPr>
        <p:spPr>
          <a:xfrm>
            <a:off x="3912718" y="2590550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1/2/2024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6FD3C39-0B07-4E86-AEB1-235642A128DD}"/>
              </a:ext>
            </a:extLst>
          </p:cNvPr>
          <p:cNvSpPr txBox="1"/>
          <p:nvPr/>
        </p:nvSpPr>
        <p:spPr>
          <a:xfrm>
            <a:off x="4606086" y="2590698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8EA4E07-EB6A-4046-9E5E-23BB0051F05A}"/>
              </a:ext>
            </a:extLst>
          </p:cNvPr>
          <p:cNvSpPr txBox="1"/>
          <p:nvPr/>
        </p:nvSpPr>
        <p:spPr>
          <a:xfrm>
            <a:off x="6059309" y="2313396"/>
            <a:ext cx="6447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SL đã bán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432C18B-F098-4B46-BEA5-7F8C15E6884B}"/>
              </a:ext>
            </a:extLst>
          </p:cNvPr>
          <p:cNvSpPr txBox="1"/>
          <p:nvPr/>
        </p:nvSpPr>
        <p:spPr>
          <a:xfrm>
            <a:off x="6072561" y="258841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AF46CCE-395D-424D-BB30-FA8E75917236}"/>
              </a:ext>
            </a:extLst>
          </p:cNvPr>
          <p:cNvSpPr txBox="1"/>
          <p:nvPr/>
        </p:nvSpPr>
        <p:spPr>
          <a:xfrm>
            <a:off x="7156151" y="2308802"/>
            <a:ext cx="615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Giá nhập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87337AF-D53B-4A2D-8C28-EF4E5B4F7252}"/>
              </a:ext>
            </a:extLst>
          </p:cNvPr>
          <p:cNvSpPr txBox="1"/>
          <p:nvPr/>
        </p:nvSpPr>
        <p:spPr>
          <a:xfrm>
            <a:off x="8168265" y="2308802"/>
            <a:ext cx="5533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Giá bán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7F9C81D-3089-484F-BCCB-6575A49E7BE6}"/>
              </a:ext>
            </a:extLst>
          </p:cNvPr>
          <p:cNvSpPr txBox="1"/>
          <p:nvPr/>
        </p:nvSpPr>
        <p:spPr>
          <a:xfrm>
            <a:off x="7172288" y="2591206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25E7D60-8C03-417A-86CC-29DB2DE87454}"/>
              </a:ext>
            </a:extLst>
          </p:cNvPr>
          <p:cNvSpPr txBox="1"/>
          <p:nvPr/>
        </p:nvSpPr>
        <p:spPr>
          <a:xfrm>
            <a:off x="8177774" y="2591206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A3F7483-0F8A-4404-9FC4-5C1B72F0911A}"/>
              </a:ext>
            </a:extLst>
          </p:cNvPr>
          <p:cNvSpPr txBox="1"/>
          <p:nvPr/>
        </p:nvSpPr>
        <p:spPr>
          <a:xfrm>
            <a:off x="4612712" y="2789480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ECE11DC-EBD5-4751-8657-F2C0ED4CD801}"/>
              </a:ext>
            </a:extLst>
          </p:cNvPr>
          <p:cNvSpPr txBox="1"/>
          <p:nvPr/>
        </p:nvSpPr>
        <p:spPr>
          <a:xfrm>
            <a:off x="6074107" y="2787194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C8DE6BC-1731-44B2-8B5B-8368DE0C625F}"/>
              </a:ext>
            </a:extLst>
          </p:cNvPr>
          <p:cNvCxnSpPr>
            <a:cxnSpLocks/>
          </p:cNvCxnSpPr>
          <p:nvPr/>
        </p:nvCxnSpPr>
        <p:spPr>
          <a:xfrm>
            <a:off x="3622766" y="3206713"/>
            <a:ext cx="652881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ADE6CFA-823D-43C7-90C5-25D968FF217F}"/>
              </a:ext>
            </a:extLst>
          </p:cNvPr>
          <p:cNvSpPr txBox="1"/>
          <p:nvPr/>
        </p:nvSpPr>
        <p:spPr>
          <a:xfrm>
            <a:off x="7178914" y="2789988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BAE3A65-6F81-4D5A-A7DE-743052AA6B8A}"/>
              </a:ext>
            </a:extLst>
          </p:cNvPr>
          <p:cNvSpPr txBox="1"/>
          <p:nvPr/>
        </p:nvSpPr>
        <p:spPr>
          <a:xfrm>
            <a:off x="8184400" y="2789988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2CCF45A-5EBF-47A9-A132-08B26E44D801}"/>
              </a:ext>
            </a:extLst>
          </p:cNvPr>
          <p:cNvSpPr txBox="1"/>
          <p:nvPr/>
        </p:nvSpPr>
        <p:spPr>
          <a:xfrm>
            <a:off x="4606616" y="2984552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3A477B6-2E88-4D6F-BE35-B8FDB6E1A704}"/>
              </a:ext>
            </a:extLst>
          </p:cNvPr>
          <p:cNvSpPr txBox="1"/>
          <p:nvPr/>
        </p:nvSpPr>
        <p:spPr>
          <a:xfrm>
            <a:off x="6073091" y="298226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9A03C9E-52E8-4CFA-B5AC-ED0FEB921BB9}"/>
              </a:ext>
            </a:extLst>
          </p:cNvPr>
          <p:cNvSpPr txBox="1"/>
          <p:nvPr/>
        </p:nvSpPr>
        <p:spPr>
          <a:xfrm>
            <a:off x="7172818" y="2985060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A6C32DA-2039-49D9-BFF6-17214EBEF869}"/>
              </a:ext>
            </a:extLst>
          </p:cNvPr>
          <p:cNvSpPr txBox="1"/>
          <p:nvPr/>
        </p:nvSpPr>
        <p:spPr>
          <a:xfrm>
            <a:off x="8178304" y="2985060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BE3D024-4F1F-402A-A91A-E3FA6A38D040}"/>
              </a:ext>
            </a:extLst>
          </p:cNvPr>
          <p:cNvSpPr txBox="1"/>
          <p:nvPr/>
        </p:nvSpPr>
        <p:spPr>
          <a:xfrm>
            <a:off x="9105017" y="2308802"/>
            <a:ext cx="9124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Tổng lợi nhuận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1ABF341-0714-428B-B864-B210AB3E6C26}"/>
              </a:ext>
            </a:extLst>
          </p:cNvPr>
          <p:cNvSpPr txBox="1"/>
          <p:nvPr/>
        </p:nvSpPr>
        <p:spPr>
          <a:xfrm>
            <a:off x="9515338" y="2579776"/>
            <a:ext cx="410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750k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AC0961F-101F-4355-B8F2-01169822E2A4}"/>
              </a:ext>
            </a:extLst>
          </p:cNvPr>
          <p:cNvSpPr txBox="1"/>
          <p:nvPr/>
        </p:nvSpPr>
        <p:spPr>
          <a:xfrm>
            <a:off x="9515338" y="2777896"/>
            <a:ext cx="410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750k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A015D60-FD99-4F84-9013-4E62085B79A7}"/>
              </a:ext>
            </a:extLst>
          </p:cNvPr>
          <p:cNvSpPr txBox="1"/>
          <p:nvPr/>
        </p:nvSpPr>
        <p:spPr>
          <a:xfrm>
            <a:off x="9511528" y="2972206"/>
            <a:ext cx="410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750k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816C121-2674-4843-8D0B-7D3135535CA7}"/>
              </a:ext>
            </a:extLst>
          </p:cNvPr>
          <p:cNvSpPr/>
          <p:nvPr/>
        </p:nvSpPr>
        <p:spPr>
          <a:xfrm rot="10800000">
            <a:off x="4258183" y="2388766"/>
            <a:ext cx="70612" cy="49125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9BF9D12-4D70-4433-A691-616CC5D37F9F}"/>
              </a:ext>
            </a:extLst>
          </p:cNvPr>
          <p:cNvSpPr txBox="1"/>
          <p:nvPr/>
        </p:nvSpPr>
        <p:spPr>
          <a:xfrm>
            <a:off x="3918814" y="3230630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1/2/2024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6607336-DE66-448A-83AE-FDC8C3C7A86D}"/>
              </a:ext>
            </a:extLst>
          </p:cNvPr>
          <p:cNvSpPr txBox="1"/>
          <p:nvPr/>
        </p:nvSpPr>
        <p:spPr>
          <a:xfrm>
            <a:off x="4612182" y="3230778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D812705-3B75-400C-BD1E-D8F1A6351151}"/>
              </a:ext>
            </a:extLst>
          </p:cNvPr>
          <p:cNvSpPr txBox="1"/>
          <p:nvPr/>
        </p:nvSpPr>
        <p:spPr>
          <a:xfrm>
            <a:off x="6078657" y="322849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9465A37-F9FB-4129-B289-DBFF126FC0C0}"/>
              </a:ext>
            </a:extLst>
          </p:cNvPr>
          <p:cNvSpPr txBox="1"/>
          <p:nvPr/>
        </p:nvSpPr>
        <p:spPr>
          <a:xfrm>
            <a:off x="7178384" y="3231286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D53DD4B-D8F7-45D8-B4B2-A41C7E0E03CE}"/>
              </a:ext>
            </a:extLst>
          </p:cNvPr>
          <p:cNvSpPr txBox="1"/>
          <p:nvPr/>
        </p:nvSpPr>
        <p:spPr>
          <a:xfrm>
            <a:off x="8183870" y="3231286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85CE303-FD76-4655-8CD2-EACB4CD73552}"/>
              </a:ext>
            </a:extLst>
          </p:cNvPr>
          <p:cNvSpPr txBox="1"/>
          <p:nvPr/>
        </p:nvSpPr>
        <p:spPr>
          <a:xfrm>
            <a:off x="4618808" y="3429560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0E7A13B-10B8-4879-954B-673F80A9DFA5}"/>
              </a:ext>
            </a:extLst>
          </p:cNvPr>
          <p:cNvSpPr txBox="1"/>
          <p:nvPr/>
        </p:nvSpPr>
        <p:spPr>
          <a:xfrm>
            <a:off x="6080203" y="3427274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60BF5D-3AB8-4B26-8D9E-FEE2F358ABBC}"/>
              </a:ext>
            </a:extLst>
          </p:cNvPr>
          <p:cNvSpPr txBox="1"/>
          <p:nvPr/>
        </p:nvSpPr>
        <p:spPr>
          <a:xfrm>
            <a:off x="7185010" y="3430068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D2110EE-A1E8-49AA-95F5-43CE844291F0}"/>
              </a:ext>
            </a:extLst>
          </p:cNvPr>
          <p:cNvSpPr txBox="1"/>
          <p:nvPr/>
        </p:nvSpPr>
        <p:spPr>
          <a:xfrm>
            <a:off x="8190496" y="3430068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A32F701-845B-4ABE-AD2F-412745B5645F}"/>
              </a:ext>
            </a:extLst>
          </p:cNvPr>
          <p:cNvSpPr txBox="1"/>
          <p:nvPr/>
        </p:nvSpPr>
        <p:spPr>
          <a:xfrm>
            <a:off x="4612712" y="3624632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D5E5F10-043B-43E4-8408-24A78B11F29B}"/>
              </a:ext>
            </a:extLst>
          </p:cNvPr>
          <p:cNvSpPr txBox="1"/>
          <p:nvPr/>
        </p:nvSpPr>
        <p:spPr>
          <a:xfrm>
            <a:off x="6079187" y="362234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C0A6916-0C21-4A8E-AF1C-30096FC708D1}"/>
              </a:ext>
            </a:extLst>
          </p:cNvPr>
          <p:cNvSpPr txBox="1"/>
          <p:nvPr/>
        </p:nvSpPr>
        <p:spPr>
          <a:xfrm>
            <a:off x="7178914" y="3625140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6461F78-A0EB-4DC9-8768-0D1022937A48}"/>
              </a:ext>
            </a:extLst>
          </p:cNvPr>
          <p:cNvSpPr txBox="1"/>
          <p:nvPr/>
        </p:nvSpPr>
        <p:spPr>
          <a:xfrm>
            <a:off x="8184400" y="3625140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B1654C6-64E0-4519-AF1A-5218B4951376}"/>
              </a:ext>
            </a:extLst>
          </p:cNvPr>
          <p:cNvSpPr txBox="1"/>
          <p:nvPr/>
        </p:nvSpPr>
        <p:spPr>
          <a:xfrm>
            <a:off x="9521434" y="3219856"/>
            <a:ext cx="410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750k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EA3D0FB-3797-42EB-AC86-7AD2F543F19A}"/>
              </a:ext>
            </a:extLst>
          </p:cNvPr>
          <p:cNvSpPr txBox="1"/>
          <p:nvPr/>
        </p:nvSpPr>
        <p:spPr>
          <a:xfrm>
            <a:off x="9521434" y="3417976"/>
            <a:ext cx="410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750k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40A7C0A-C370-43B6-BF92-3F17E03C29B6}"/>
              </a:ext>
            </a:extLst>
          </p:cNvPr>
          <p:cNvSpPr txBox="1"/>
          <p:nvPr/>
        </p:nvSpPr>
        <p:spPr>
          <a:xfrm>
            <a:off x="9517624" y="3612286"/>
            <a:ext cx="410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750k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EEECFF6-B2AF-4B62-8948-18E6D4DC465F}"/>
              </a:ext>
            </a:extLst>
          </p:cNvPr>
          <p:cNvSpPr txBox="1"/>
          <p:nvPr/>
        </p:nvSpPr>
        <p:spPr>
          <a:xfrm>
            <a:off x="3930446" y="3941289"/>
            <a:ext cx="530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Tổng: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697EC59-9B9B-4FE8-B96D-9A9E4B024F14}"/>
              </a:ext>
            </a:extLst>
          </p:cNvPr>
          <p:cNvSpPr txBox="1"/>
          <p:nvPr/>
        </p:nvSpPr>
        <p:spPr>
          <a:xfrm>
            <a:off x="9329978" y="3941289"/>
            <a:ext cx="6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</a:rPr>
              <a:t>1.500k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253CE11-6BF5-44AA-B9DA-5172D1A56EC7}"/>
              </a:ext>
            </a:extLst>
          </p:cNvPr>
          <p:cNvCxnSpPr>
            <a:cxnSpLocks/>
          </p:cNvCxnSpPr>
          <p:nvPr/>
        </p:nvCxnSpPr>
        <p:spPr>
          <a:xfrm>
            <a:off x="3631910" y="3881603"/>
            <a:ext cx="6534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1" name="Chart 160">
            <a:extLst>
              <a:ext uri="{FF2B5EF4-FFF2-40B4-BE49-F238E27FC236}">
                <a16:creationId xmlns:a16="http://schemas.microsoft.com/office/drawing/2014/main" id="{8E38280E-2CCA-46DD-9B90-D3EB6A2AF3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9301320"/>
              </p:ext>
            </p:extLst>
          </p:nvPr>
        </p:nvGraphicFramePr>
        <p:xfrm>
          <a:off x="4066374" y="5029190"/>
          <a:ext cx="2594596" cy="1535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07FF1ED6-DE0E-4108-9511-B432A48BB519}"/>
              </a:ext>
            </a:extLst>
          </p:cNvPr>
          <p:cNvCxnSpPr/>
          <p:nvPr/>
        </p:nvCxnSpPr>
        <p:spPr>
          <a:xfrm>
            <a:off x="6198327" y="6258742"/>
            <a:ext cx="434340" cy="0"/>
          </a:xfrm>
          <a:prstGeom prst="straightConnector1">
            <a:avLst/>
          </a:prstGeom>
          <a:ln w="95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739C696-A8BA-46A1-9667-E91F8FBAFA0B}"/>
              </a:ext>
            </a:extLst>
          </p:cNvPr>
          <p:cNvCxnSpPr>
            <a:cxnSpLocks/>
          </p:cNvCxnSpPr>
          <p:nvPr/>
        </p:nvCxnSpPr>
        <p:spPr>
          <a:xfrm flipV="1">
            <a:off x="4471127" y="4856027"/>
            <a:ext cx="0" cy="1396365"/>
          </a:xfrm>
          <a:prstGeom prst="straightConnector1">
            <a:avLst/>
          </a:prstGeom>
          <a:ln w="95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E69B1AC6-DA18-4A39-BDEA-60BD555F629C}"/>
              </a:ext>
            </a:extLst>
          </p:cNvPr>
          <p:cNvSpPr txBox="1"/>
          <p:nvPr/>
        </p:nvSpPr>
        <p:spPr>
          <a:xfrm>
            <a:off x="6492967" y="6308272"/>
            <a:ext cx="573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Tháng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AC1B78D-4922-4BD8-A635-E70DE30C8778}"/>
              </a:ext>
            </a:extLst>
          </p:cNvPr>
          <p:cNvSpPr txBox="1"/>
          <p:nvPr/>
        </p:nvSpPr>
        <p:spPr>
          <a:xfrm>
            <a:off x="3930615" y="4695880"/>
            <a:ext cx="573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Triệu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DECF4AF-B9FB-4120-8448-BDD6BB021BC6}"/>
              </a:ext>
            </a:extLst>
          </p:cNvPr>
          <p:cNvCxnSpPr>
            <a:cxnSpLocks/>
          </p:cNvCxnSpPr>
          <p:nvPr/>
        </p:nvCxnSpPr>
        <p:spPr>
          <a:xfrm>
            <a:off x="3631910" y="4254983"/>
            <a:ext cx="6534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A8D3BE7-1D4E-4782-A4A1-3EBD44EBCA5D}"/>
              </a:ext>
            </a:extLst>
          </p:cNvPr>
          <p:cNvSpPr txBox="1"/>
          <p:nvPr/>
        </p:nvSpPr>
        <p:spPr>
          <a:xfrm>
            <a:off x="3926260" y="4350076"/>
            <a:ext cx="1697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Biểu đồ thống kê</a:t>
            </a:r>
          </a:p>
        </p:txBody>
      </p:sp>
      <p:sp>
        <p:nvSpPr>
          <p:cNvPr id="86" name="Right Triangle 85">
            <a:extLst>
              <a:ext uri="{FF2B5EF4-FFF2-40B4-BE49-F238E27FC236}">
                <a16:creationId xmlns:a16="http://schemas.microsoft.com/office/drawing/2014/main" id="{EC97BE77-0C6B-4843-83E0-FCDA2A1C8877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28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3301551-2B38-468C-B4E3-3CD16BC7F67F}"/>
              </a:ext>
            </a:extLst>
          </p:cNvPr>
          <p:cNvSpPr/>
          <p:nvPr/>
        </p:nvSpPr>
        <p:spPr>
          <a:xfrm>
            <a:off x="7592792" y="1557130"/>
            <a:ext cx="2473448" cy="1071770"/>
          </a:xfrm>
          <a:prstGeom prst="roundRect">
            <a:avLst>
              <a:gd name="adj" fmla="val 1027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69910D-360A-434D-9BB0-EEAB58E19A80}"/>
              </a:ext>
            </a:extLst>
          </p:cNvPr>
          <p:cNvSpPr/>
          <p:nvPr/>
        </p:nvSpPr>
        <p:spPr>
          <a:xfrm>
            <a:off x="2133599" y="1563756"/>
            <a:ext cx="5187697" cy="2398643"/>
          </a:xfrm>
          <a:prstGeom prst="roundRect">
            <a:avLst>
              <a:gd name="adj" fmla="val 1027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9C3E1F49-C49C-4786-9BFC-72C40023C3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786320"/>
              </p:ext>
            </p:extLst>
          </p:nvPr>
        </p:nvGraphicFramePr>
        <p:xfrm>
          <a:off x="1986280" y="-609843"/>
          <a:ext cx="80590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451">
                  <a:extLst>
                    <a:ext uri="{9D8B030D-6E8A-4147-A177-3AD203B41FA5}">
                      <a16:colId xmlns:a16="http://schemas.microsoft.com/office/drawing/2014/main" val="3848244869"/>
                    </a:ext>
                  </a:extLst>
                </a:gridCol>
                <a:gridCol w="895451">
                  <a:extLst>
                    <a:ext uri="{9D8B030D-6E8A-4147-A177-3AD203B41FA5}">
                      <a16:colId xmlns:a16="http://schemas.microsoft.com/office/drawing/2014/main" val="1438302492"/>
                    </a:ext>
                  </a:extLst>
                </a:gridCol>
                <a:gridCol w="895451">
                  <a:extLst>
                    <a:ext uri="{9D8B030D-6E8A-4147-A177-3AD203B41FA5}">
                      <a16:colId xmlns:a16="http://schemas.microsoft.com/office/drawing/2014/main" val="1407355574"/>
                    </a:ext>
                  </a:extLst>
                </a:gridCol>
                <a:gridCol w="895451">
                  <a:extLst>
                    <a:ext uri="{9D8B030D-6E8A-4147-A177-3AD203B41FA5}">
                      <a16:colId xmlns:a16="http://schemas.microsoft.com/office/drawing/2014/main" val="528594565"/>
                    </a:ext>
                  </a:extLst>
                </a:gridCol>
                <a:gridCol w="895451">
                  <a:extLst>
                    <a:ext uri="{9D8B030D-6E8A-4147-A177-3AD203B41FA5}">
                      <a16:colId xmlns:a16="http://schemas.microsoft.com/office/drawing/2014/main" val="2323404101"/>
                    </a:ext>
                  </a:extLst>
                </a:gridCol>
                <a:gridCol w="895451">
                  <a:extLst>
                    <a:ext uri="{9D8B030D-6E8A-4147-A177-3AD203B41FA5}">
                      <a16:colId xmlns:a16="http://schemas.microsoft.com/office/drawing/2014/main" val="818683381"/>
                    </a:ext>
                  </a:extLst>
                </a:gridCol>
                <a:gridCol w="895451">
                  <a:extLst>
                    <a:ext uri="{9D8B030D-6E8A-4147-A177-3AD203B41FA5}">
                      <a16:colId xmlns:a16="http://schemas.microsoft.com/office/drawing/2014/main" val="1448295421"/>
                    </a:ext>
                  </a:extLst>
                </a:gridCol>
                <a:gridCol w="895451">
                  <a:extLst>
                    <a:ext uri="{9D8B030D-6E8A-4147-A177-3AD203B41FA5}">
                      <a16:colId xmlns:a16="http://schemas.microsoft.com/office/drawing/2014/main" val="2902874149"/>
                    </a:ext>
                  </a:extLst>
                </a:gridCol>
                <a:gridCol w="895451">
                  <a:extLst>
                    <a:ext uri="{9D8B030D-6E8A-4147-A177-3AD203B41FA5}">
                      <a16:colId xmlns:a16="http://schemas.microsoft.com/office/drawing/2014/main" val="871081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441401"/>
                  </a:ext>
                </a:extLst>
              </a:tr>
            </a:tbl>
          </a:graphicData>
        </a:graphic>
      </p:graphicFrame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CCE85DB4-3187-4E10-873A-FA245FD0F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883696"/>
              </p:ext>
            </p:extLst>
          </p:nvPr>
        </p:nvGraphicFramePr>
        <p:xfrm>
          <a:off x="-1006203" y="680475"/>
          <a:ext cx="541383" cy="5824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83">
                  <a:extLst>
                    <a:ext uri="{9D8B030D-6E8A-4147-A177-3AD203B41FA5}">
                      <a16:colId xmlns:a16="http://schemas.microsoft.com/office/drawing/2014/main" val="4169084986"/>
                    </a:ext>
                  </a:extLst>
                </a:gridCol>
              </a:tblGrid>
              <a:tr h="647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363004"/>
                  </a:ext>
                </a:extLst>
              </a:tr>
              <a:tr h="647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67164"/>
                  </a:ext>
                </a:extLst>
              </a:tr>
              <a:tr h="647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078061"/>
                  </a:ext>
                </a:extLst>
              </a:tr>
              <a:tr h="647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855839"/>
                  </a:ext>
                </a:extLst>
              </a:tr>
              <a:tr h="647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584345"/>
                  </a:ext>
                </a:extLst>
              </a:tr>
              <a:tr h="647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276829"/>
                  </a:ext>
                </a:extLst>
              </a:tr>
              <a:tr h="647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32264"/>
                  </a:ext>
                </a:extLst>
              </a:tr>
              <a:tr h="647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052316"/>
                  </a:ext>
                </a:extLst>
              </a:tr>
              <a:tr h="647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087177"/>
                  </a:ext>
                </a:extLst>
              </a:tr>
            </a:tbl>
          </a:graphicData>
        </a:graphic>
      </p:graphicFrame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0FA6EFF-15D4-46F3-9B7F-0315B3B62B58}"/>
              </a:ext>
            </a:extLst>
          </p:cNvPr>
          <p:cNvSpPr/>
          <p:nvPr/>
        </p:nvSpPr>
        <p:spPr>
          <a:xfrm>
            <a:off x="7592792" y="2868567"/>
            <a:ext cx="2473448" cy="1093834"/>
          </a:xfrm>
          <a:prstGeom prst="roundRect">
            <a:avLst>
              <a:gd name="adj" fmla="val 1027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86D688B-A81A-4A4B-B306-FF11B3F51EA0}"/>
              </a:ext>
            </a:extLst>
          </p:cNvPr>
          <p:cNvSpPr/>
          <p:nvPr/>
        </p:nvSpPr>
        <p:spPr>
          <a:xfrm>
            <a:off x="2173356" y="4223200"/>
            <a:ext cx="2451983" cy="1377500"/>
          </a:xfrm>
          <a:prstGeom prst="roundRect">
            <a:avLst>
              <a:gd name="adj" fmla="val 1027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B6A26D0-7141-4E15-88E7-0C3034034E4A}"/>
              </a:ext>
            </a:extLst>
          </p:cNvPr>
          <p:cNvSpPr/>
          <p:nvPr/>
        </p:nvSpPr>
        <p:spPr>
          <a:xfrm>
            <a:off x="4870836" y="4223200"/>
            <a:ext cx="2451983" cy="1377500"/>
          </a:xfrm>
          <a:prstGeom prst="roundRect">
            <a:avLst>
              <a:gd name="adj" fmla="val 1027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E0B9134-41BA-460F-8795-BA2DA85E55E6}"/>
              </a:ext>
            </a:extLst>
          </p:cNvPr>
          <p:cNvSpPr/>
          <p:nvPr/>
        </p:nvSpPr>
        <p:spPr>
          <a:xfrm>
            <a:off x="7614036" y="4223200"/>
            <a:ext cx="2451983" cy="1377500"/>
          </a:xfrm>
          <a:prstGeom prst="roundRect">
            <a:avLst>
              <a:gd name="adj" fmla="val 1027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F68420-F618-4911-A4C4-56E198E2C48C}"/>
              </a:ext>
            </a:extLst>
          </p:cNvPr>
          <p:cNvGrpSpPr/>
          <p:nvPr/>
        </p:nvGrpSpPr>
        <p:grpSpPr>
          <a:xfrm>
            <a:off x="0" y="727456"/>
            <a:ext cx="12192000" cy="480423"/>
            <a:chOff x="0" y="727456"/>
            <a:chExt cx="12192000" cy="48042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A3673B-F11A-4CA5-9DCA-21AFC5AA31DE}"/>
                </a:ext>
              </a:extLst>
            </p:cNvPr>
            <p:cNvSpPr/>
            <p:nvPr/>
          </p:nvSpPr>
          <p:spPr>
            <a:xfrm>
              <a:off x="0" y="727456"/>
              <a:ext cx="12192000" cy="4804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92BECAC-8D01-4D4A-8B89-AAD700AA04C0}"/>
                </a:ext>
              </a:extLst>
            </p:cNvPr>
            <p:cNvSpPr txBox="1"/>
            <p:nvPr/>
          </p:nvSpPr>
          <p:spPr>
            <a:xfrm>
              <a:off x="2041844" y="829168"/>
              <a:ext cx="13051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GAMING</a:t>
              </a:r>
              <a:r>
                <a:rPr lang="en-US" sz="1200" b="1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GEAR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EB09606-2B43-4FD2-A908-53B500270221}"/>
                </a:ext>
              </a:extLst>
            </p:cNvPr>
            <p:cNvSpPr/>
            <p:nvPr/>
          </p:nvSpPr>
          <p:spPr>
            <a:xfrm>
              <a:off x="9180322" y="766118"/>
              <a:ext cx="407670" cy="40767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Shopping cart with solid fill">
              <a:extLst>
                <a:ext uri="{FF2B5EF4-FFF2-40B4-BE49-F238E27FC236}">
                  <a16:creationId xmlns:a16="http://schemas.microsoft.com/office/drawing/2014/main" id="{4900C9C3-DBA8-4FB5-899E-C5DBF770E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33207" y="897962"/>
              <a:ext cx="146303" cy="146303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BABD529-704F-4CD0-8C58-F2063B4F25DC}"/>
                </a:ext>
              </a:extLst>
            </p:cNvPr>
            <p:cNvSpPr txBox="1"/>
            <p:nvPr/>
          </p:nvSpPr>
          <p:spPr>
            <a:xfrm>
              <a:off x="8717021" y="798390"/>
              <a:ext cx="5239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Giỏ hàng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C7A34DF-2393-4A51-BB7F-91F2BC2F1752}"/>
                </a:ext>
              </a:extLst>
            </p:cNvPr>
            <p:cNvGrpSpPr/>
            <p:nvPr/>
          </p:nvGrpSpPr>
          <p:grpSpPr>
            <a:xfrm>
              <a:off x="5179786" y="834136"/>
              <a:ext cx="2746828" cy="267063"/>
              <a:chOff x="4722586" y="857504"/>
              <a:chExt cx="2746828" cy="267063"/>
            </a:xfrm>
          </p:grpSpPr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36FCE676-BD78-4A36-B78A-FA611E549F11}"/>
                  </a:ext>
                </a:extLst>
              </p:cNvPr>
              <p:cNvSpPr/>
              <p:nvPr/>
            </p:nvSpPr>
            <p:spPr>
              <a:xfrm>
                <a:off x="4722586" y="857504"/>
                <a:ext cx="2746828" cy="26706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2" name="Graphic 61" descr="Magnifying glass with solid fill">
                <a:extLst>
                  <a:ext uri="{FF2B5EF4-FFF2-40B4-BE49-F238E27FC236}">
                    <a16:creationId xmlns:a16="http://schemas.microsoft.com/office/drawing/2014/main" id="{A04BDA1A-41B4-4C86-8CD8-3FA5953A37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257869" y="928624"/>
                <a:ext cx="129178" cy="129178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993982D-EF89-4996-9FF5-2426BCCAE345}"/>
                </a:ext>
              </a:extLst>
            </p:cNvPr>
            <p:cNvGrpSpPr/>
            <p:nvPr/>
          </p:nvGrpSpPr>
          <p:grpSpPr>
            <a:xfrm>
              <a:off x="3323137" y="829555"/>
              <a:ext cx="1059035" cy="276225"/>
              <a:chOff x="3722425" y="806831"/>
              <a:chExt cx="1059035" cy="276225"/>
            </a:xfrm>
          </p:grpSpPr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7BB1A5B1-DC5E-4787-98DF-C574C16FB1C3}"/>
                  </a:ext>
                </a:extLst>
              </p:cNvPr>
              <p:cNvSpPr/>
              <p:nvPr/>
            </p:nvSpPr>
            <p:spPr>
              <a:xfrm>
                <a:off x="3722425" y="806831"/>
                <a:ext cx="750515" cy="276225"/>
              </a:xfrm>
              <a:prstGeom prst="roundRect">
                <a:avLst>
                  <a:gd name="adj" fmla="val 9311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182E25C6-1355-4BF0-80C5-D775144A8892}"/>
                  </a:ext>
                </a:extLst>
              </p:cNvPr>
              <p:cNvGrpSpPr/>
              <p:nvPr/>
            </p:nvGrpSpPr>
            <p:grpSpPr>
              <a:xfrm>
                <a:off x="3751490" y="898730"/>
                <a:ext cx="135980" cy="87088"/>
                <a:chOff x="3938180" y="933308"/>
                <a:chExt cx="172810" cy="110676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66B0E91-A851-4DD3-9616-C257A513AB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38180" y="933308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8DFEFE44-C45C-4CA7-8A12-95575D4530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1043984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AAF8C981-117D-494C-A828-8CB8D3243B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988647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8BCC6EF-19A9-4452-8EEE-63ADE440D358}"/>
                  </a:ext>
                </a:extLst>
              </p:cNvPr>
              <p:cNvSpPr txBox="1"/>
              <p:nvPr/>
            </p:nvSpPr>
            <p:spPr>
              <a:xfrm>
                <a:off x="3856932" y="839836"/>
                <a:ext cx="92452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Danh </a:t>
                </a:r>
                <a:r>
                  <a:rPr lang="en-US" sz="80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mục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B56323D-621A-4E3E-8E75-F4B51228DBF1}"/>
                </a:ext>
              </a:extLst>
            </p:cNvPr>
            <p:cNvSpPr txBox="1"/>
            <p:nvPr/>
          </p:nvSpPr>
          <p:spPr>
            <a:xfrm>
              <a:off x="9532960" y="798771"/>
              <a:ext cx="613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LevoDepzai</a:t>
              </a:r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0C60F74-37D1-4083-9712-363A571AEADE}"/>
              </a:ext>
            </a:extLst>
          </p:cNvPr>
          <p:cNvSpPr/>
          <p:nvPr/>
        </p:nvSpPr>
        <p:spPr>
          <a:xfrm>
            <a:off x="2402356" y="4051985"/>
            <a:ext cx="775780" cy="3344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Khuyến mãi 100%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B19A59E-E74F-4C7C-97D3-9CA31EB4FC39}"/>
              </a:ext>
            </a:extLst>
          </p:cNvPr>
          <p:cNvSpPr/>
          <p:nvPr/>
        </p:nvSpPr>
        <p:spPr>
          <a:xfrm>
            <a:off x="5102884" y="4058081"/>
            <a:ext cx="775780" cy="3344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Khuyến mãi 100%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0F147A9-1B16-4D1E-8BD8-7E333458E284}"/>
              </a:ext>
            </a:extLst>
          </p:cNvPr>
          <p:cNvSpPr/>
          <p:nvPr/>
        </p:nvSpPr>
        <p:spPr>
          <a:xfrm>
            <a:off x="7839988" y="4058081"/>
            <a:ext cx="775780" cy="3344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Khuyến mãi 100%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C338C3E-2D47-4BB5-AFA6-21E1DE24BC5A}"/>
              </a:ext>
            </a:extLst>
          </p:cNvPr>
          <p:cNvSpPr/>
          <p:nvPr/>
        </p:nvSpPr>
        <p:spPr>
          <a:xfrm>
            <a:off x="7815604" y="1412418"/>
            <a:ext cx="781168" cy="26185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Khuyến mãi 100%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5139512-225F-45EA-8806-3CE09567A41E}"/>
              </a:ext>
            </a:extLst>
          </p:cNvPr>
          <p:cNvSpPr/>
          <p:nvPr/>
        </p:nvSpPr>
        <p:spPr>
          <a:xfrm>
            <a:off x="7827796" y="2747442"/>
            <a:ext cx="781168" cy="26185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Khuyến mãi 100%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5E8E9C-C0B0-4670-ACC3-613968EEB695}"/>
              </a:ext>
            </a:extLst>
          </p:cNvPr>
          <p:cNvSpPr txBox="1"/>
          <p:nvPr/>
        </p:nvSpPr>
        <p:spPr>
          <a:xfrm>
            <a:off x="142240" y="152400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TRANG CHỦ (Khách hang) </a:t>
            </a:r>
          </a:p>
        </p:txBody>
      </p:sp>
    </p:spTree>
    <p:extLst>
      <p:ext uri="{BB962C8B-B14F-4D97-AF65-F5344CB8AC3E}">
        <p14:creationId xmlns:p14="http://schemas.microsoft.com/office/powerpoint/2010/main" val="577020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4482B4A-15A6-45C6-A461-40FF44A2015F}"/>
              </a:ext>
            </a:extLst>
          </p:cNvPr>
          <p:cNvSpPr/>
          <p:nvPr/>
        </p:nvSpPr>
        <p:spPr>
          <a:xfrm>
            <a:off x="1987296" y="786384"/>
            <a:ext cx="8058912" cy="3925824"/>
          </a:xfrm>
          <a:prstGeom prst="roundRect">
            <a:avLst>
              <a:gd name="adj" fmla="val 7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D68870C-A27C-4AC5-B149-5E1725A1F4BD}"/>
              </a:ext>
            </a:extLst>
          </p:cNvPr>
          <p:cNvSpPr/>
          <p:nvPr/>
        </p:nvSpPr>
        <p:spPr>
          <a:xfrm>
            <a:off x="2054352" y="1243584"/>
            <a:ext cx="1548384" cy="3413760"/>
          </a:xfrm>
          <a:prstGeom prst="roundRect">
            <a:avLst>
              <a:gd name="adj" fmla="val 1433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EB4F710-5C22-4759-B031-1AB125552B6D}"/>
              </a:ext>
            </a:extLst>
          </p:cNvPr>
          <p:cNvSpPr/>
          <p:nvPr/>
        </p:nvSpPr>
        <p:spPr>
          <a:xfrm>
            <a:off x="2164080" y="3622040"/>
            <a:ext cx="1325880" cy="462280"/>
          </a:xfrm>
          <a:prstGeom prst="roundRect">
            <a:avLst>
              <a:gd name="adj" fmla="val 530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04E5101-43EA-4F5B-A0CF-5273676AFEB7}"/>
              </a:ext>
            </a:extLst>
          </p:cNvPr>
          <p:cNvGrpSpPr/>
          <p:nvPr/>
        </p:nvGrpSpPr>
        <p:grpSpPr>
          <a:xfrm>
            <a:off x="2128520" y="3581400"/>
            <a:ext cx="838963" cy="515461"/>
            <a:chOff x="2128520" y="3581400"/>
            <a:chExt cx="838963" cy="51546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23169A4-F244-4D0A-8E8A-BFA301878AFA}"/>
                </a:ext>
              </a:extLst>
            </p:cNvPr>
            <p:cNvSpPr txBox="1"/>
            <p:nvPr/>
          </p:nvSpPr>
          <p:spPr>
            <a:xfrm>
              <a:off x="2133600" y="358140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193EE4E-F6B2-405D-ADF6-D49C25A4B2E9}"/>
                </a:ext>
              </a:extLst>
            </p:cNvPr>
            <p:cNvSpPr txBox="1"/>
            <p:nvPr/>
          </p:nvSpPr>
          <p:spPr>
            <a:xfrm>
              <a:off x="2128520" y="371856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8EAE386-617C-4240-98E8-828BCE41B6A7}"/>
                </a:ext>
              </a:extLst>
            </p:cNvPr>
            <p:cNvSpPr txBox="1"/>
            <p:nvPr/>
          </p:nvSpPr>
          <p:spPr>
            <a:xfrm>
              <a:off x="2128520" y="385064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B8AFB712-A8C5-483E-9314-4D37E43551E8}"/>
              </a:ext>
            </a:extLst>
          </p:cNvPr>
          <p:cNvSpPr txBox="1"/>
          <p:nvPr/>
        </p:nvSpPr>
        <p:spPr>
          <a:xfrm>
            <a:off x="2026920" y="828040"/>
            <a:ext cx="1503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accent1">
                    <a:lumMod val="50000"/>
                  </a:schemeClr>
                </a:solidFill>
              </a:rPr>
              <a:t>Chuột bán chạy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C0100B-8EBC-4579-A2A7-A15B593CCFDE}"/>
              </a:ext>
            </a:extLst>
          </p:cNvPr>
          <p:cNvSpPr txBox="1"/>
          <p:nvPr/>
        </p:nvSpPr>
        <p:spPr>
          <a:xfrm>
            <a:off x="2071116" y="4183380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rgbClr val="FF0000"/>
                </a:solidFill>
              </a:rPr>
              <a:t>500.000đ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2D6B8E-5618-4960-AA60-96CD16513A14}"/>
              </a:ext>
            </a:extLst>
          </p:cNvPr>
          <p:cNvSpPr txBox="1"/>
          <p:nvPr/>
        </p:nvSpPr>
        <p:spPr>
          <a:xfrm>
            <a:off x="2039423" y="3305889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siêu cấp vjppro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E783C57-ECB6-42B8-9A7E-EE68E73B8C97}"/>
              </a:ext>
            </a:extLst>
          </p:cNvPr>
          <p:cNvSpPr/>
          <p:nvPr/>
        </p:nvSpPr>
        <p:spPr>
          <a:xfrm>
            <a:off x="2079499" y="1264920"/>
            <a:ext cx="1505712" cy="1949196"/>
          </a:xfrm>
          <a:prstGeom prst="roundRect">
            <a:avLst>
              <a:gd name="adj" fmla="val 1984"/>
            </a:avLst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5058BD-F2B6-4864-A304-804133366C29}"/>
              </a:ext>
            </a:extLst>
          </p:cNvPr>
          <p:cNvSpPr txBox="1"/>
          <p:nvPr/>
        </p:nvSpPr>
        <p:spPr>
          <a:xfrm>
            <a:off x="142240" y="152400"/>
            <a:ext cx="267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TRANG CHỦ (khách hang) 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5997FE5-6E4F-4E15-AD51-0C3A702624F9}"/>
              </a:ext>
            </a:extLst>
          </p:cNvPr>
          <p:cNvSpPr/>
          <p:nvPr/>
        </p:nvSpPr>
        <p:spPr>
          <a:xfrm>
            <a:off x="3646424" y="1243584"/>
            <a:ext cx="1548384" cy="3413760"/>
          </a:xfrm>
          <a:prstGeom prst="roundRect">
            <a:avLst>
              <a:gd name="adj" fmla="val 1433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939544F-6F96-4EAC-ACDE-B2AF30DC021C}"/>
              </a:ext>
            </a:extLst>
          </p:cNvPr>
          <p:cNvSpPr/>
          <p:nvPr/>
        </p:nvSpPr>
        <p:spPr>
          <a:xfrm>
            <a:off x="3756152" y="3622040"/>
            <a:ext cx="1325880" cy="462280"/>
          </a:xfrm>
          <a:prstGeom prst="roundRect">
            <a:avLst>
              <a:gd name="adj" fmla="val 530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5D97B6B-E8D3-4EF4-8AB1-314D5727AEE8}"/>
              </a:ext>
            </a:extLst>
          </p:cNvPr>
          <p:cNvGrpSpPr/>
          <p:nvPr/>
        </p:nvGrpSpPr>
        <p:grpSpPr>
          <a:xfrm>
            <a:off x="3720592" y="3581400"/>
            <a:ext cx="838963" cy="515461"/>
            <a:chOff x="2128520" y="3581400"/>
            <a:chExt cx="838963" cy="515461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A2D3932-2F61-4C41-9144-13799AD023D7}"/>
                </a:ext>
              </a:extLst>
            </p:cNvPr>
            <p:cNvSpPr txBox="1"/>
            <p:nvPr/>
          </p:nvSpPr>
          <p:spPr>
            <a:xfrm>
              <a:off x="2133600" y="358140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5ABEA5B-183C-4D1A-8F1C-F0CFA2AE4C2A}"/>
                </a:ext>
              </a:extLst>
            </p:cNvPr>
            <p:cNvSpPr txBox="1"/>
            <p:nvPr/>
          </p:nvSpPr>
          <p:spPr>
            <a:xfrm>
              <a:off x="2128520" y="371856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4203A97-45C9-47A3-BBEF-0C6FB1926FB2}"/>
                </a:ext>
              </a:extLst>
            </p:cNvPr>
            <p:cNvSpPr txBox="1"/>
            <p:nvPr/>
          </p:nvSpPr>
          <p:spPr>
            <a:xfrm>
              <a:off x="2128520" y="385064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D460D60E-2F6E-419F-9D42-25955AFF1202}"/>
              </a:ext>
            </a:extLst>
          </p:cNvPr>
          <p:cNvSpPr txBox="1"/>
          <p:nvPr/>
        </p:nvSpPr>
        <p:spPr>
          <a:xfrm>
            <a:off x="3663188" y="4183380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rgbClr val="FF0000"/>
                </a:solidFill>
              </a:rPr>
              <a:t>500.000đ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69F1CCA-B519-4F8D-ABF5-2BEA625E1A50}"/>
              </a:ext>
            </a:extLst>
          </p:cNvPr>
          <p:cNvSpPr txBox="1"/>
          <p:nvPr/>
        </p:nvSpPr>
        <p:spPr>
          <a:xfrm>
            <a:off x="3631495" y="3305889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siêu cấp vjppro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B83A35BE-F6AD-41D9-B81E-C879478A4CD4}"/>
              </a:ext>
            </a:extLst>
          </p:cNvPr>
          <p:cNvSpPr/>
          <p:nvPr/>
        </p:nvSpPr>
        <p:spPr>
          <a:xfrm>
            <a:off x="5248656" y="1243584"/>
            <a:ext cx="1548384" cy="3413760"/>
          </a:xfrm>
          <a:prstGeom prst="roundRect">
            <a:avLst>
              <a:gd name="adj" fmla="val 1433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243A238-0EDE-480F-AE7A-518D17E35D59}"/>
              </a:ext>
            </a:extLst>
          </p:cNvPr>
          <p:cNvSpPr/>
          <p:nvPr/>
        </p:nvSpPr>
        <p:spPr>
          <a:xfrm>
            <a:off x="5358384" y="3622040"/>
            <a:ext cx="1325880" cy="462280"/>
          </a:xfrm>
          <a:prstGeom prst="roundRect">
            <a:avLst>
              <a:gd name="adj" fmla="val 530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EE79DE6-E720-40AB-B974-83479074DDB3}"/>
              </a:ext>
            </a:extLst>
          </p:cNvPr>
          <p:cNvGrpSpPr/>
          <p:nvPr/>
        </p:nvGrpSpPr>
        <p:grpSpPr>
          <a:xfrm>
            <a:off x="5322824" y="3581400"/>
            <a:ext cx="838963" cy="515461"/>
            <a:chOff x="2128520" y="3581400"/>
            <a:chExt cx="838963" cy="515461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979B53D-0710-478D-AF09-9F933F1384AD}"/>
                </a:ext>
              </a:extLst>
            </p:cNvPr>
            <p:cNvSpPr txBox="1"/>
            <p:nvPr/>
          </p:nvSpPr>
          <p:spPr>
            <a:xfrm>
              <a:off x="2133600" y="358140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B9253F4-30A7-4E0A-8117-F26ECC758741}"/>
                </a:ext>
              </a:extLst>
            </p:cNvPr>
            <p:cNvSpPr txBox="1"/>
            <p:nvPr/>
          </p:nvSpPr>
          <p:spPr>
            <a:xfrm>
              <a:off x="2128520" y="371856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98D047D-0FFB-452A-9B2B-1EF84CB4F135}"/>
                </a:ext>
              </a:extLst>
            </p:cNvPr>
            <p:cNvSpPr txBox="1"/>
            <p:nvPr/>
          </p:nvSpPr>
          <p:spPr>
            <a:xfrm>
              <a:off x="2128520" y="385064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C0ED0E2E-231B-41CB-96B0-AEC6AEE9BF89}"/>
              </a:ext>
            </a:extLst>
          </p:cNvPr>
          <p:cNvSpPr txBox="1"/>
          <p:nvPr/>
        </p:nvSpPr>
        <p:spPr>
          <a:xfrm>
            <a:off x="5265420" y="4183380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rgbClr val="FF0000"/>
                </a:solidFill>
              </a:rPr>
              <a:t>500.000đ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BCD43C5-D247-4A6C-97F9-821FEAB7CB35}"/>
              </a:ext>
            </a:extLst>
          </p:cNvPr>
          <p:cNvSpPr txBox="1"/>
          <p:nvPr/>
        </p:nvSpPr>
        <p:spPr>
          <a:xfrm>
            <a:off x="5233727" y="3305889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siêu cấp vjppro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FE3742F-C34C-4891-9380-28C91DA0C226}"/>
              </a:ext>
            </a:extLst>
          </p:cNvPr>
          <p:cNvSpPr/>
          <p:nvPr/>
        </p:nvSpPr>
        <p:spPr>
          <a:xfrm>
            <a:off x="6850888" y="1243584"/>
            <a:ext cx="1548384" cy="3413760"/>
          </a:xfrm>
          <a:prstGeom prst="roundRect">
            <a:avLst>
              <a:gd name="adj" fmla="val 1433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62792F09-C115-4E33-AEDA-E7A145779EF9}"/>
              </a:ext>
            </a:extLst>
          </p:cNvPr>
          <p:cNvSpPr/>
          <p:nvPr/>
        </p:nvSpPr>
        <p:spPr>
          <a:xfrm>
            <a:off x="6960616" y="3622040"/>
            <a:ext cx="1325880" cy="462280"/>
          </a:xfrm>
          <a:prstGeom prst="roundRect">
            <a:avLst>
              <a:gd name="adj" fmla="val 530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0EB6908-F9BC-4AA5-9253-4AFE6413D83D}"/>
              </a:ext>
            </a:extLst>
          </p:cNvPr>
          <p:cNvGrpSpPr/>
          <p:nvPr/>
        </p:nvGrpSpPr>
        <p:grpSpPr>
          <a:xfrm>
            <a:off x="6925056" y="3581400"/>
            <a:ext cx="838963" cy="515461"/>
            <a:chOff x="2128520" y="3581400"/>
            <a:chExt cx="838963" cy="515461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7B9556A-F98B-4C79-9F77-1365C7FC96A3}"/>
                </a:ext>
              </a:extLst>
            </p:cNvPr>
            <p:cNvSpPr txBox="1"/>
            <p:nvPr/>
          </p:nvSpPr>
          <p:spPr>
            <a:xfrm>
              <a:off x="2133600" y="358140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3AAFFA7-149B-48C6-906D-E3F42E9579AA}"/>
                </a:ext>
              </a:extLst>
            </p:cNvPr>
            <p:cNvSpPr txBox="1"/>
            <p:nvPr/>
          </p:nvSpPr>
          <p:spPr>
            <a:xfrm>
              <a:off x="2128520" y="371856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5C7CACD-25C6-4EAA-B965-9A7D667815BA}"/>
                </a:ext>
              </a:extLst>
            </p:cNvPr>
            <p:cNvSpPr txBox="1"/>
            <p:nvPr/>
          </p:nvSpPr>
          <p:spPr>
            <a:xfrm>
              <a:off x="2128520" y="385064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D0810716-A8FB-48BB-A51A-9DE6F410CDE0}"/>
              </a:ext>
            </a:extLst>
          </p:cNvPr>
          <p:cNvSpPr txBox="1"/>
          <p:nvPr/>
        </p:nvSpPr>
        <p:spPr>
          <a:xfrm>
            <a:off x="6867652" y="4183380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rgbClr val="FF0000"/>
                </a:solidFill>
              </a:rPr>
              <a:t>500.000đ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7622A0F-41F0-4960-BC48-BB9718E0EC0C}"/>
              </a:ext>
            </a:extLst>
          </p:cNvPr>
          <p:cNvSpPr txBox="1"/>
          <p:nvPr/>
        </p:nvSpPr>
        <p:spPr>
          <a:xfrm>
            <a:off x="6835959" y="3305889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siêu cấp vjppro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0D713C28-2024-4AE3-B1E7-4B5B30B0A192}"/>
              </a:ext>
            </a:extLst>
          </p:cNvPr>
          <p:cNvSpPr/>
          <p:nvPr/>
        </p:nvSpPr>
        <p:spPr>
          <a:xfrm>
            <a:off x="8453120" y="1243584"/>
            <a:ext cx="1548384" cy="3413760"/>
          </a:xfrm>
          <a:prstGeom prst="roundRect">
            <a:avLst>
              <a:gd name="adj" fmla="val 1433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5C157494-6EA0-4EAB-B86A-DFA56BC25276}"/>
              </a:ext>
            </a:extLst>
          </p:cNvPr>
          <p:cNvSpPr/>
          <p:nvPr/>
        </p:nvSpPr>
        <p:spPr>
          <a:xfrm>
            <a:off x="8562848" y="3622040"/>
            <a:ext cx="1325880" cy="462280"/>
          </a:xfrm>
          <a:prstGeom prst="roundRect">
            <a:avLst>
              <a:gd name="adj" fmla="val 530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2268E2F-9C4E-4928-A564-38144F92C41F}"/>
              </a:ext>
            </a:extLst>
          </p:cNvPr>
          <p:cNvGrpSpPr/>
          <p:nvPr/>
        </p:nvGrpSpPr>
        <p:grpSpPr>
          <a:xfrm>
            <a:off x="8527288" y="3581400"/>
            <a:ext cx="838963" cy="515461"/>
            <a:chOff x="2128520" y="3581400"/>
            <a:chExt cx="838963" cy="515461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BFDA5B2-5315-479C-BDCC-3B6A35015DF2}"/>
                </a:ext>
              </a:extLst>
            </p:cNvPr>
            <p:cNvSpPr txBox="1"/>
            <p:nvPr/>
          </p:nvSpPr>
          <p:spPr>
            <a:xfrm>
              <a:off x="2133600" y="358140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3989F3E-FF58-4C9D-A25B-EEEAA6D3CC67}"/>
                </a:ext>
              </a:extLst>
            </p:cNvPr>
            <p:cNvSpPr txBox="1"/>
            <p:nvPr/>
          </p:nvSpPr>
          <p:spPr>
            <a:xfrm>
              <a:off x="2128520" y="371856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8F492AA-A588-4458-88D5-38A7411C15A4}"/>
                </a:ext>
              </a:extLst>
            </p:cNvPr>
            <p:cNvSpPr txBox="1"/>
            <p:nvPr/>
          </p:nvSpPr>
          <p:spPr>
            <a:xfrm>
              <a:off x="2128520" y="385064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6CD19ACC-397C-4700-8163-6770DA86F0F7}"/>
              </a:ext>
            </a:extLst>
          </p:cNvPr>
          <p:cNvSpPr txBox="1"/>
          <p:nvPr/>
        </p:nvSpPr>
        <p:spPr>
          <a:xfrm>
            <a:off x="8469884" y="4183380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rgbClr val="FF0000"/>
                </a:solidFill>
              </a:rPr>
              <a:t>500.000đ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2516AF1-B6C8-4EA2-8BB0-8E86325CEBC5}"/>
              </a:ext>
            </a:extLst>
          </p:cNvPr>
          <p:cNvSpPr txBox="1"/>
          <p:nvPr/>
        </p:nvSpPr>
        <p:spPr>
          <a:xfrm>
            <a:off x="8438191" y="3305889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siêu cấp vjppro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0CDBD1E3-5EC6-4B84-9603-EBEC7C8164B5}"/>
              </a:ext>
            </a:extLst>
          </p:cNvPr>
          <p:cNvSpPr/>
          <p:nvPr/>
        </p:nvSpPr>
        <p:spPr>
          <a:xfrm>
            <a:off x="3670265" y="1268549"/>
            <a:ext cx="1505712" cy="1949196"/>
          </a:xfrm>
          <a:prstGeom prst="roundRect">
            <a:avLst>
              <a:gd name="adj" fmla="val 1984"/>
            </a:avLst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4DC5AEC0-D6ED-4337-B0C4-D312E5863483}"/>
              </a:ext>
            </a:extLst>
          </p:cNvPr>
          <p:cNvSpPr/>
          <p:nvPr/>
        </p:nvSpPr>
        <p:spPr>
          <a:xfrm>
            <a:off x="5274093" y="1259115"/>
            <a:ext cx="1505712" cy="1949196"/>
          </a:xfrm>
          <a:prstGeom prst="roundRect">
            <a:avLst>
              <a:gd name="adj" fmla="val 1984"/>
            </a:avLst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D5E2FF10-49B0-435A-AB82-518CF1700845}"/>
              </a:ext>
            </a:extLst>
          </p:cNvPr>
          <p:cNvSpPr/>
          <p:nvPr/>
        </p:nvSpPr>
        <p:spPr>
          <a:xfrm>
            <a:off x="6872117" y="1259115"/>
            <a:ext cx="1505712" cy="1949196"/>
          </a:xfrm>
          <a:prstGeom prst="roundRect">
            <a:avLst>
              <a:gd name="adj" fmla="val 1984"/>
            </a:avLst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63C2A00-763F-4619-85D3-AE8D429C1251}"/>
              </a:ext>
            </a:extLst>
          </p:cNvPr>
          <p:cNvSpPr/>
          <p:nvPr/>
        </p:nvSpPr>
        <p:spPr>
          <a:xfrm>
            <a:off x="8481461" y="1259115"/>
            <a:ext cx="1505712" cy="1949196"/>
          </a:xfrm>
          <a:prstGeom prst="roundRect">
            <a:avLst>
              <a:gd name="adj" fmla="val 1984"/>
            </a:avLst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F8AA4A-31F2-6AAA-D6EF-F00C9E61D3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700" r="6668"/>
          <a:stretch/>
        </p:blipFill>
        <p:spPr>
          <a:xfrm>
            <a:off x="8677149" y="853439"/>
            <a:ext cx="1343152" cy="3652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6CEA71-48B3-B365-E75F-2A47ECD3E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0744" y="845819"/>
            <a:ext cx="1591469" cy="1661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4C42B2-4473-83C1-5C1E-C4B7517A0E2E}"/>
              </a:ext>
            </a:extLst>
          </p:cNvPr>
          <p:cNvSpPr txBox="1"/>
          <p:nvPr/>
        </p:nvSpPr>
        <p:spPr>
          <a:xfrm>
            <a:off x="6175357" y="869793"/>
            <a:ext cx="2568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+mj-lt"/>
              </a:rPr>
              <a:t>ACER   ACER   ACER   ACER   ACER</a:t>
            </a:r>
            <a:endParaRPr lang="vi-VN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2395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34640C-8693-4B0D-A0B6-C23F78FB314F}"/>
              </a:ext>
            </a:extLst>
          </p:cNvPr>
          <p:cNvSpPr/>
          <p:nvPr/>
        </p:nvSpPr>
        <p:spPr>
          <a:xfrm>
            <a:off x="2164080" y="1310640"/>
            <a:ext cx="7888224" cy="2697480"/>
          </a:xfrm>
          <a:prstGeom prst="roundRect">
            <a:avLst>
              <a:gd name="adj" fmla="val 5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CF0B4B-9B82-4432-BD0F-DE7B40BA223F}"/>
              </a:ext>
            </a:extLst>
          </p:cNvPr>
          <p:cNvSpPr txBox="1"/>
          <p:nvPr/>
        </p:nvSpPr>
        <p:spPr>
          <a:xfrm>
            <a:off x="142240" y="152400"/>
            <a:ext cx="2081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CHI TIẾT SẢN PHẨM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B73AAB-980E-4A24-A744-5996B73FEC1E}"/>
              </a:ext>
            </a:extLst>
          </p:cNvPr>
          <p:cNvSpPr txBox="1"/>
          <p:nvPr/>
        </p:nvSpPr>
        <p:spPr>
          <a:xfrm>
            <a:off x="4738189" y="1381760"/>
            <a:ext cx="1622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Tai nghe gaming vippro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F1FD5D-0568-4413-BA38-2C7FD6BD3954}"/>
              </a:ext>
            </a:extLst>
          </p:cNvPr>
          <p:cNvSpPr txBox="1"/>
          <p:nvPr/>
        </p:nvSpPr>
        <p:spPr>
          <a:xfrm>
            <a:off x="4738189" y="162814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400.000đ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F90C38-89FB-4357-B79A-3336DB35EFA9}"/>
              </a:ext>
            </a:extLst>
          </p:cNvPr>
          <p:cNvSpPr txBox="1"/>
          <p:nvPr/>
        </p:nvSpPr>
        <p:spPr>
          <a:xfrm>
            <a:off x="4753429" y="1877060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trike="sngStrike">
                <a:solidFill>
                  <a:schemeClr val="bg1">
                    <a:lumMod val="50000"/>
                  </a:schemeClr>
                </a:solidFill>
              </a:rPr>
              <a:t>500.000đ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67B7BEA-2462-4EF2-9BC8-C246F6791C72}"/>
              </a:ext>
            </a:extLst>
          </p:cNvPr>
          <p:cNvSpPr/>
          <p:nvPr/>
        </p:nvSpPr>
        <p:spPr>
          <a:xfrm>
            <a:off x="4835979" y="2259330"/>
            <a:ext cx="2167890" cy="346710"/>
          </a:xfrm>
          <a:prstGeom prst="roundRect">
            <a:avLst>
              <a:gd name="adj" fmla="val 4688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86A03D-41A7-482C-9B58-4AE47BE80F0F}"/>
              </a:ext>
            </a:extLst>
          </p:cNvPr>
          <p:cNvSpPr txBox="1"/>
          <p:nvPr/>
        </p:nvSpPr>
        <p:spPr>
          <a:xfrm>
            <a:off x="5568769" y="2250440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</a:rPr>
              <a:t>MUA NGAY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4F2958-6D8A-4EBF-BF28-06AF4741CA1C}"/>
              </a:ext>
            </a:extLst>
          </p:cNvPr>
          <p:cNvSpPr txBox="1"/>
          <p:nvPr/>
        </p:nvSpPr>
        <p:spPr>
          <a:xfrm>
            <a:off x="5208089" y="2387600"/>
            <a:ext cx="150554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>
                <a:solidFill>
                  <a:schemeClr val="bg1"/>
                </a:solidFill>
              </a:rPr>
              <a:t>Giáo tận nơi hoặc nhận tại cửa hàng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C24456D-0D25-4194-874D-B547032EA2DD}"/>
              </a:ext>
            </a:extLst>
          </p:cNvPr>
          <p:cNvSpPr/>
          <p:nvPr/>
        </p:nvSpPr>
        <p:spPr>
          <a:xfrm>
            <a:off x="2371276" y="1446290"/>
            <a:ext cx="2030036" cy="1932204"/>
          </a:xfrm>
          <a:prstGeom prst="roundRect">
            <a:avLst>
              <a:gd name="adj" fmla="val 1954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CF312DD-17FD-468D-B24D-8E4F017629ED}"/>
              </a:ext>
            </a:extLst>
          </p:cNvPr>
          <p:cNvSpPr/>
          <p:nvPr/>
        </p:nvSpPr>
        <p:spPr>
          <a:xfrm>
            <a:off x="2385935" y="3533866"/>
            <a:ext cx="339897" cy="323517"/>
          </a:xfrm>
          <a:prstGeom prst="roundRect">
            <a:avLst>
              <a:gd name="adj" fmla="val 2743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4E67F74-397D-4C11-96EB-C1317B5AC502}"/>
              </a:ext>
            </a:extLst>
          </p:cNvPr>
          <p:cNvSpPr/>
          <p:nvPr/>
        </p:nvSpPr>
        <p:spPr>
          <a:xfrm>
            <a:off x="2817735" y="3537432"/>
            <a:ext cx="339897" cy="323517"/>
          </a:xfrm>
          <a:prstGeom prst="roundRect">
            <a:avLst>
              <a:gd name="adj" fmla="val 2743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8B20F1-AE63-415E-9DF1-CD4B39DD02E0}"/>
              </a:ext>
            </a:extLst>
          </p:cNvPr>
          <p:cNvCxnSpPr>
            <a:cxnSpLocks/>
          </p:cNvCxnSpPr>
          <p:nvPr/>
        </p:nvCxnSpPr>
        <p:spPr>
          <a:xfrm flipV="1">
            <a:off x="4628388" y="1318262"/>
            <a:ext cx="0" cy="265937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8249DA7B-9689-42F2-BEC6-776F5C42A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690" y="2731994"/>
            <a:ext cx="1364124" cy="80205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B9C99DB4-536A-49E3-828C-DCA3B8BB64DA}"/>
              </a:ext>
            </a:extLst>
          </p:cNvPr>
          <p:cNvGrpSpPr/>
          <p:nvPr/>
        </p:nvGrpSpPr>
        <p:grpSpPr>
          <a:xfrm>
            <a:off x="0" y="727456"/>
            <a:ext cx="12192000" cy="480423"/>
            <a:chOff x="0" y="727456"/>
            <a:chExt cx="12192000" cy="48042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D1A6ABF-FA45-4780-9152-DD39A262791E}"/>
                </a:ext>
              </a:extLst>
            </p:cNvPr>
            <p:cNvSpPr/>
            <p:nvPr/>
          </p:nvSpPr>
          <p:spPr>
            <a:xfrm>
              <a:off x="0" y="727456"/>
              <a:ext cx="12192000" cy="4804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0E02A25-55C5-4CE9-A9DE-3003826FA28C}"/>
                </a:ext>
              </a:extLst>
            </p:cNvPr>
            <p:cNvSpPr txBox="1"/>
            <p:nvPr/>
          </p:nvSpPr>
          <p:spPr>
            <a:xfrm>
              <a:off x="2041844" y="829168"/>
              <a:ext cx="13051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GAMING</a:t>
              </a:r>
              <a:r>
                <a:rPr lang="en-US" sz="1200" b="1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GEAR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85F2181-8A2D-4304-8809-CFA42E7A237F}"/>
                </a:ext>
              </a:extLst>
            </p:cNvPr>
            <p:cNvSpPr/>
            <p:nvPr/>
          </p:nvSpPr>
          <p:spPr>
            <a:xfrm>
              <a:off x="9180322" y="766118"/>
              <a:ext cx="407670" cy="40767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phic 24" descr="Shopping cart with solid fill">
              <a:extLst>
                <a:ext uri="{FF2B5EF4-FFF2-40B4-BE49-F238E27FC236}">
                  <a16:creationId xmlns:a16="http://schemas.microsoft.com/office/drawing/2014/main" id="{89C096DE-0D9E-49F9-B9F7-E484CC49B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33207" y="897962"/>
              <a:ext cx="146303" cy="146303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D08F3B9-C066-404A-BA68-AFF6B963430F}"/>
                </a:ext>
              </a:extLst>
            </p:cNvPr>
            <p:cNvSpPr txBox="1"/>
            <p:nvPr/>
          </p:nvSpPr>
          <p:spPr>
            <a:xfrm>
              <a:off x="8717021" y="798390"/>
              <a:ext cx="5239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Giỏ hàng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D5720D3-98A4-49CB-9029-1275048F00C8}"/>
                </a:ext>
              </a:extLst>
            </p:cNvPr>
            <p:cNvGrpSpPr/>
            <p:nvPr/>
          </p:nvGrpSpPr>
          <p:grpSpPr>
            <a:xfrm>
              <a:off x="5179786" y="834136"/>
              <a:ext cx="2746828" cy="267063"/>
              <a:chOff x="4722586" y="857504"/>
              <a:chExt cx="2746828" cy="267063"/>
            </a:xfrm>
          </p:grpSpPr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CD122FAA-87D9-4391-960F-875CA85B6D25}"/>
                  </a:ext>
                </a:extLst>
              </p:cNvPr>
              <p:cNvSpPr/>
              <p:nvPr/>
            </p:nvSpPr>
            <p:spPr>
              <a:xfrm>
                <a:off x="4722586" y="857504"/>
                <a:ext cx="2746828" cy="26706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7" name="Graphic 36" descr="Magnifying glass with solid fill">
                <a:extLst>
                  <a:ext uri="{FF2B5EF4-FFF2-40B4-BE49-F238E27FC236}">
                    <a16:creationId xmlns:a16="http://schemas.microsoft.com/office/drawing/2014/main" id="{AEA2CA68-3103-4043-A88F-D226E4A82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257869" y="928624"/>
                <a:ext cx="129178" cy="129178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9642B1A-317B-405A-9296-C94EDD4A6B92}"/>
                </a:ext>
              </a:extLst>
            </p:cNvPr>
            <p:cNvGrpSpPr/>
            <p:nvPr/>
          </p:nvGrpSpPr>
          <p:grpSpPr>
            <a:xfrm>
              <a:off x="3323137" y="829555"/>
              <a:ext cx="1059035" cy="276225"/>
              <a:chOff x="3722425" y="806831"/>
              <a:chExt cx="1059035" cy="276225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9FFBB7D3-7A16-4397-9128-77C4F2919950}"/>
                  </a:ext>
                </a:extLst>
              </p:cNvPr>
              <p:cNvSpPr/>
              <p:nvPr/>
            </p:nvSpPr>
            <p:spPr>
              <a:xfrm>
                <a:off x="3722425" y="806831"/>
                <a:ext cx="750515" cy="276225"/>
              </a:xfrm>
              <a:prstGeom prst="roundRect">
                <a:avLst>
                  <a:gd name="adj" fmla="val 9311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065F1A23-783C-4491-B4B3-ED6819D4EC4E}"/>
                  </a:ext>
                </a:extLst>
              </p:cNvPr>
              <p:cNvGrpSpPr/>
              <p:nvPr/>
            </p:nvGrpSpPr>
            <p:grpSpPr>
              <a:xfrm>
                <a:off x="3751490" y="898730"/>
                <a:ext cx="135980" cy="87088"/>
                <a:chOff x="3938180" y="933308"/>
                <a:chExt cx="172810" cy="110676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5163B42-CFBD-464E-9241-083A5395B2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38180" y="933308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74A500AC-F8F2-484F-AD8C-ECB1B05993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1043984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28A8606D-0B32-4548-9FAB-F06A75AD41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988647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DD8B544-70F4-40BD-A2FA-94A770992571}"/>
                  </a:ext>
                </a:extLst>
              </p:cNvPr>
              <p:cNvSpPr txBox="1"/>
              <p:nvPr/>
            </p:nvSpPr>
            <p:spPr>
              <a:xfrm>
                <a:off x="3856932" y="839836"/>
                <a:ext cx="92452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Danh </a:t>
                </a:r>
                <a:r>
                  <a:rPr lang="en-US" sz="80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mục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06A5B3A-9F6F-4B94-8317-25A5B2210130}"/>
                </a:ext>
              </a:extLst>
            </p:cNvPr>
            <p:cNvSpPr txBox="1"/>
            <p:nvPr/>
          </p:nvSpPr>
          <p:spPr>
            <a:xfrm>
              <a:off x="9532960" y="798771"/>
              <a:ext cx="613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LevoDepzai</a:t>
              </a:r>
            </a:p>
          </p:txBody>
        </p:sp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95FCF00-B39E-4701-ABD5-949FF04470C7}"/>
              </a:ext>
            </a:extLst>
          </p:cNvPr>
          <p:cNvSpPr/>
          <p:nvPr/>
        </p:nvSpPr>
        <p:spPr>
          <a:xfrm>
            <a:off x="2164080" y="4090416"/>
            <a:ext cx="4389120" cy="2697480"/>
          </a:xfrm>
          <a:prstGeom prst="roundRect">
            <a:avLst>
              <a:gd name="adj" fmla="val 5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A49A88-EDAC-4030-A947-6077195BD60E}"/>
              </a:ext>
            </a:extLst>
          </p:cNvPr>
          <p:cNvSpPr txBox="1"/>
          <p:nvPr/>
        </p:nvSpPr>
        <p:spPr>
          <a:xfrm>
            <a:off x="2291143" y="4114800"/>
            <a:ext cx="1452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Thông tin sản phẩm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8F68DF-D489-BE1E-932F-42AD63091890}"/>
              </a:ext>
            </a:extLst>
          </p:cNvPr>
          <p:cNvSpPr txBox="1"/>
          <p:nvPr/>
        </p:nvSpPr>
        <p:spPr>
          <a:xfrm>
            <a:off x="0" y="4103823"/>
            <a:ext cx="2195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Sẽ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tối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đa</a:t>
            </a:r>
            <a:r>
              <a:rPr lang="en-US" dirty="0">
                <a:solidFill>
                  <a:srgbClr val="FF0000"/>
                </a:solidFill>
              </a:rPr>
              <a:t> 5 div text </a:t>
            </a:r>
            <a:r>
              <a:rPr lang="en-US" dirty="0" err="1">
                <a:solidFill>
                  <a:srgbClr val="FF0000"/>
                </a:solidFill>
              </a:rPr>
              <a:t>và</a:t>
            </a:r>
            <a:r>
              <a:rPr lang="en-US" dirty="0">
                <a:solidFill>
                  <a:srgbClr val="FF0000"/>
                </a:solidFill>
              </a:rPr>
              <a:t> 5 div </a:t>
            </a:r>
            <a:r>
              <a:rPr lang="en-US" dirty="0" err="1">
                <a:solidFill>
                  <a:srgbClr val="FF0000"/>
                </a:solidFill>
              </a:rPr>
              <a:t>ảnh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mục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thông</a:t>
            </a:r>
            <a:r>
              <a:rPr lang="en-US" dirty="0">
                <a:solidFill>
                  <a:srgbClr val="FF0000"/>
                </a:solidFill>
              </a:rPr>
              <a:t> tin </a:t>
            </a:r>
            <a:r>
              <a:rPr lang="en-US" dirty="0" err="1">
                <a:solidFill>
                  <a:srgbClr val="FF0000"/>
                </a:solidFill>
              </a:rPr>
              <a:t>sản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phẩm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2C3CA9D-B1D4-4789-8B26-7AAA78A1DEB9}"/>
              </a:ext>
            </a:extLst>
          </p:cNvPr>
          <p:cNvSpPr/>
          <p:nvPr/>
        </p:nvSpPr>
        <p:spPr>
          <a:xfrm>
            <a:off x="6652260" y="4090416"/>
            <a:ext cx="3406140" cy="2697480"/>
          </a:xfrm>
          <a:prstGeom prst="roundRect">
            <a:avLst>
              <a:gd name="adj" fmla="val 5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F700F4-B327-8EE3-AC95-FA1FE2C1D104}"/>
              </a:ext>
            </a:extLst>
          </p:cNvPr>
          <p:cNvSpPr txBox="1"/>
          <p:nvPr/>
        </p:nvSpPr>
        <p:spPr>
          <a:xfrm>
            <a:off x="6753157" y="4115652"/>
            <a:ext cx="3313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Thông </a:t>
            </a:r>
            <a:r>
              <a:rPr lang="en-US" sz="1200" b="1" dirty="0" err="1"/>
              <a:t>số</a:t>
            </a:r>
            <a:r>
              <a:rPr lang="en-US" sz="1200" b="1" dirty="0"/>
              <a:t> </a:t>
            </a:r>
            <a:r>
              <a:rPr lang="en-US" sz="1200" b="1" dirty="0" err="1"/>
              <a:t>kỹ</a:t>
            </a:r>
            <a:r>
              <a:rPr lang="en-US" sz="1200" b="1" dirty="0"/>
              <a:t> </a:t>
            </a:r>
            <a:r>
              <a:rPr lang="en-US" sz="1200" b="1" dirty="0" err="1"/>
              <a:t>thuật</a:t>
            </a:r>
            <a:endParaRPr lang="vi-VN" sz="1200" b="1" dirty="0"/>
          </a:p>
        </p:txBody>
      </p:sp>
    </p:spTree>
    <p:extLst>
      <p:ext uri="{BB962C8B-B14F-4D97-AF65-F5344CB8AC3E}">
        <p14:creationId xmlns:p14="http://schemas.microsoft.com/office/powerpoint/2010/main" val="10957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DFC0F87-6A20-4C9C-BD91-817D544A66FD}"/>
              </a:ext>
            </a:extLst>
          </p:cNvPr>
          <p:cNvSpPr/>
          <p:nvPr/>
        </p:nvSpPr>
        <p:spPr>
          <a:xfrm>
            <a:off x="4336870" y="1747158"/>
            <a:ext cx="3402874" cy="1874520"/>
          </a:xfrm>
          <a:prstGeom prst="roundRect">
            <a:avLst>
              <a:gd name="adj" fmla="val 2281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2E3097-B75F-4560-9958-84F2B5DE8E42}"/>
              </a:ext>
            </a:extLst>
          </p:cNvPr>
          <p:cNvSpPr txBox="1"/>
          <p:nvPr/>
        </p:nvSpPr>
        <p:spPr>
          <a:xfrm>
            <a:off x="142240" y="152400"/>
            <a:ext cx="166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Quên mật khẩu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1DF248-D227-4841-AE69-ADD25E12FC97}"/>
              </a:ext>
            </a:extLst>
          </p:cNvPr>
          <p:cNvSpPr txBox="1"/>
          <p:nvPr/>
        </p:nvSpPr>
        <p:spPr>
          <a:xfrm>
            <a:off x="4395652" y="1805939"/>
            <a:ext cx="1598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Tìm tài khoản của bạn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31B4035-FE2B-4CEE-8082-3940E5AF577E}"/>
              </a:ext>
            </a:extLst>
          </p:cNvPr>
          <p:cNvCxnSpPr>
            <a:cxnSpLocks/>
          </p:cNvCxnSpPr>
          <p:nvPr/>
        </p:nvCxnSpPr>
        <p:spPr>
          <a:xfrm>
            <a:off x="4355737" y="3128337"/>
            <a:ext cx="339053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5A0BD37-60C3-480E-9EE2-3B6E2EDBF676}"/>
              </a:ext>
            </a:extLst>
          </p:cNvPr>
          <p:cNvSpPr/>
          <p:nvPr/>
        </p:nvSpPr>
        <p:spPr>
          <a:xfrm>
            <a:off x="4493622" y="2705644"/>
            <a:ext cx="3122023" cy="259080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012345678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C3C732-7549-4E7C-8FCB-2B77BC2DD37B}"/>
              </a:ext>
            </a:extLst>
          </p:cNvPr>
          <p:cNvSpPr txBox="1"/>
          <p:nvPr/>
        </p:nvSpPr>
        <p:spPr>
          <a:xfrm>
            <a:off x="4392243" y="2194229"/>
            <a:ext cx="32145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Vui lòng nhập email hoặc số điện thoại di động để tìm kiếm tài khoản của bạn.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E747270-EEBC-4BAE-BFF8-09935F6AB5C3}"/>
              </a:ext>
            </a:extLst>
          </p:cNvPr>
          <p:cNvSpPr/>
          <p:nvPr/>
        </p:nvSpPr>
        <p:spPr>
          <a:xfrm>
            <a:off x="6931439" y="3261582"/>
            <a:ext cx="695188" cy="2333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Tìm kiếm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68180AB-1B3F-4B7A-9C0B-A8EF61C25F96}"/>
              </a:ext>
            </a:extLst>
          </p:cNvPr>
          <p:cNvSpPr/>
          <p:nvPr/>
        </p:nvSpPr>
        <p:spPr>
          <a:xfrm>
            <a:off x="6413279" y="3265392"/>
            <a:ext cx="448531" cy="233348"/>
          </a:xfrm>
          <a:prstGeom prst="roundRect">
            <a:avLst/>
          </a:prstGeom>
          <a:noFill/>
          <a:ln w="63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Hủy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EE2A18-F541-4C61-BC57-E204C2865DF4}"/>
              </a:ext>
            </a:extLst>
          </p:cNvPr>
          <p:cNvCxnSpPr>
            <a:cxnSpLocks/>
          </p:cNvCxnSpPr>
          <p:nvPr/>
        </p:nvCxnSpPr>
        <p:spPr>
          <a:xfrm>
            <a:off x="4340497" y="2124021"/>
            <a:ext cx="339053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D1BB6661-56C7-4FEE-9B14-EA3A5E449449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18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C93E11-262F-4E0D-0504-AD2F0CB15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F6A37B-253D-A3D5-190E-208427CCFDF6}"/>
              </a:ext>
            </a:extLst>
          </p:cNvPr>
          <p:cNvSpPr txBox="1"/>
          <p:nvPr/>
        </p:nvSpPr>
        <p:spPr>
          <a:xfrm>
            <a:off x="4166957" y="1304499"/>
            <a:ext cx="1531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accent5">
                    <a:lumMod val="75000"/>
                  </a:schemeClr>
                </a:solidFill>
              </a:rPr>
              <a:t>Mua thêm sản phẩm khác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42A858-CEBF-EF59-25AB-A23BE1508BF7}"/>
              </a:ext>
            </a:extLst>
          </p:cNvPr>
          <p:cNvSpPr/>
          <p:nvPr/>
        </p:nvSpPr>
        <p:spPr>
          <a:xfrm>
            <a:off x="2164461" y="1612317"/>
            <a:ext cx="7873232" cy="4660664"/>
          </a:xfrm>
          <a:prstGeom prst="roundRect">
            <a:avLst>
              <a:gd name="adj" fmla="val 121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EE09364-9726-77E3-C836-1C20135E1D83}"/>
              </a:ext>
            </a:extLst>
          </p:cNvPr>
          <p:cNvSpPr/>
          <p:nvPr/>
        </p:nvSpPr>
        <p:spPr>
          <a:xfrm>
            <a:off x="2231136" y="1672590"/>
            <a:ext cx="7760208" cy="609600"/>
          </a:xfrm>
          <a:prstGeom prst="roundRect">
            <a:avLst>
              <a:gd name="adj" fmla="val 41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BB63338-27C6-7B78-E0EE-F3FCA140849E}"/>
              </a:ext>
            </a:extLst>
          </p:cNvPr>
          <p:cNvCxnSpPr/>
          <p:nvPr/>
        </p:nvCxnSpPr>
        <p:spPr>
          <a:xfrm>
            <a:off x="4632960" y="1901190"/>
            <a:ext cx="282321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13520C43-5374-9C6B-034B-7585DD8E62ED}"/>
              </a:ext>
            </a:extLst>
          </p:cNvPr>
          <p:cNvSpPr/>
          <p:nvPr/>
        </p:nvSpPr>
        <p:spPr>
          <a:xfrm>
            <a:off x="4530090" y="1805940"/>
            <a:ext cx="190500" cy="1905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3EF9A3-2E49-DE3D-708C-A6F48DE2B165}"/>
              </a:ext>
            </a:extLst>
          </p:cNvPr>
          <p:cNvSpPr/>
          <p:nvPr/>
        </p:nvSpPr>
        <p:spPr>
          <a:xfrm>
            <a:off x="5964174" y="1798320"/>
            <a:ext cx="190500" cy="1905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56A91EC-81D9-783E-EEB4-0D8097E6DB4C}"/>
              </a:ext>
            </a:extLst>
          </p:cNvPr>
          <p:cNvSpPr/>
          <p:nvPr/>
        </p:nvSpPr>
        <p:spPr>
          <a:xfrm>
            <a:off x="7368540" y="1798320"/>
            <a:ext cx="190500" cy="1905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A80600-D3D5-E31A-699E-9DFB753F0160}"/>
              </a:ext>
            </a:extLst>
          </p:cNvPr>
          <p:cNvSpPr txBox="1"/>
          <p:nvPr/>
        </p:nvSpPr>
        <p:spPr>
          <a:xfrm>
            <a:off x="4331970" y="198120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accent5">
                    <a:lumMod val="50000"/>
                  </a:schemeClr>
                </a:solidFill>
              </a:rPr>
              <a:t>Giỏ hàng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597E72-12AF-16C9-0078-791E129F11E1}"/>
              </a:ext>
            </a:extLst>
          </p:cNvPr>
          <p:cNvSpPr txBox="1"/>
          <p:nvPr/>
        </p:nvSpPr>
        <p:spPr>
          <a:xfrm>
            <a:off x="5689854" y="1977390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Thanh toán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003681-9581-2FB8-9604-787FB5B9F6C1}"/>
              </a:ext>
            </a:extLst>
          </p:cNvPr>
          <p:cNvSpPr txBox="1"/>
          <p:nvPr/>
        </p:nvSpPr>
        <p:spPr>
          <a:xfrm>
            <a:off x="7166610" y="1977390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Hoàn tất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FDD040-BD57-E6FA-CD48-779D4DA09F4C}"/>
              </a:ext>
            </a:extLst>
          </p:cNvPr>
          <p:cNvSpPr txBox="1"/>
          <p:nvPr/>
        </p:nvSpPr>
        <p:spPr>
          <a:xfrm>
            <a:off x="9311640" y="2573274"/>
            <a:ext cx="6238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trike="sngStrike">
                <a:solidFill>
                  <a:schemeClr val="bg1">
                    <a:lumMod val="50000"/>
                  </a:schemeClr>
                </a:solidFill>
              </a:rPr>
              <a:t>500.000đ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CBE049-C10E-BB6A-5726-7B0A55D96858}"/>
              </a:ext>
            </a:extLst>
          </p:cNvPr>
          <p:cNvSpPr txBox="1"/>
          <p:nvPr/>
        </p:nvSpPr>
        <p:spPr>
          <a:xfrm>
            <a:off x="9220200" y="2405634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FF0000"/>
                </a:solidFill>
              </a:rPr>
              <a:t>400.000đ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6BDB2EA-52A3-9263-F374-6F2533A7BA7C}"/>
              </a:ext>
            </a:extLst>
          </p:cNvPr>
          <p:cNvCxnSpPr>
            <a:cxnSpLocks/>
          </p:cNvCxnSpPr>
          <p:nvPr/>
        </p:nvCxnSpPr>
        <p:spPr>
          <a:xfrm>
            <a:off x="2397034" y="4297969"/>
            <a:ext cx="745889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0E826EB-DA44-7E7E-8AA8-370249E6D43F}"/>
              </a:ext>
            </a:extLst>
          </p:cNvPr>
          <p:cNvSpPr/>
          <p:nvPr/>
        </p:nvSpPr>
        <p:spPr>
          <a:xfrm>
            <a:off x="9113520" y="2885694"/>
            <a:ext cx="767080" cy="207010"/>
          </a:xfrm>
          <a:prstGeom prst="roundRect">
            <a:avLst>
              <a:gd name="adj" fmla="val 7073"/>
            </a:avLst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31DB8C9-534C-D95B-2AB9-629BBE5F12BD}"/>
              </a:ext>
            </a:extLst>
          </p:cNvPr>
          <p:cNvCxnSpPr/>
          <p:nvPr/>
        </p:nvCxnSpPr>
        <p:spPr>
          <a:xfrm>
            <a:off x="9323070" y="2879979"/>
            <a:ext cx="0" cy="213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EFC1DD8-191E-C6DB-59A1-9437901E208A}"/>
              </a:ext>
            </a:extLst>
          </p:cNvPr>
          <p:cNvCxnSpPr/>
          <p:nvPr/>
        </p:nvCxnSpPr>
        <p:spPr>
          <a:xfrm>
            <a:off x="9667875" y="2883789"/>
            <a:ext cx="0" cy="213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8E4C716-2CDB-4C8D-ADD0-06A9F99601C0}"/>
              </a:ext>
            </a:extLst>
          </p:cNvPr>
          <p:cNvCxnSpPr>
            <a:cxnSpLocks/>
          </p:cNvCxnSpPr>
          <p:nvPr/>
        </p:nvCxnSpPr>
        <p:spPr>
          <a:xfrm>
            <a:off x="9193530" y="2988564"/>
            <a:ext cx="4953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1CEBB3A-8ABC-FB36-4CA1-09DC857827F5}"/>
              </a:ext>
            </a:extLst>
          </p:cNvPr>
          <p:cNvSpPr txBox="1"/>
          <p:nvPr/>
        </p:nvSpPr>
        <p:spPr>
          <a:xfrm>
            <a:off x="9382760" y="287934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7A7A64-7A55-06AE-5E03-24A55EBA271E}"/>
              </a:ext>
            </a:extLst>
          </p:cNvPr>
          <p:cNvSpPr txBox="1"/>
          <p:nvPr/>
        </p:nvSpPr>
        <p:spPr>
          <a:xfrm>
            <a:off x="9657080" y="288188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+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B0CA58-D1B3-45DB-6291-FBC8F12E0748}"/>
              </a:ext>
            </a:extLst>
          </p:cNvPr>
          <p:cNvSpPr txBox="1"/>
          <p:nvPr/>
        </p:nvSpPr>
        <p:spPr>
          <a:xfrm>
            <a:off x="2616926" y="3064764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Xóa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A63CEB-4212-E3AC-E30A-7974D9BC1306}"/>
              </a:ext>
            </a:extLst>
          </p:cNvPr>
          <p:cNvSpPr txBox="1"/>
          <p:nvPr/>
        </p:nvSpPr>
        <p:spPr>
          <a:xfrm>
            <a:off x="3070316" y="2386584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gaming vippro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99AD013-C982-583E-C7B9-58EB2C5AD088}"/>
              </a:ext>
            </a:extLst>
          </p:cNvPr>
          <p:cNvSpPr/>
          <p:nvPr/>
        </p:nvSpPr>
        <p:spPr>
          <a:xfrm>
            <a:off x="2502626" y="2443734"/>
            <a:ext cx="632460" cy="601980"/>
          </a:xfrm>
          <a:prstGeom prst="roundRect">
            <a:avLst>
              <a:gd name="adj" fmla="val 2743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6A90264-DDA5-1F0C-EB00-51F144F4A86F}"/>
              </a:ext>
            </a:extLst>
          </p:cNvPr>
          <p:cNvGrpSpPr/>
          <p:nvPr/>
        </p:nvGrpSpPr>
        <p:grpSpPr>
          <a:xfrm rot="255428">
            <a:off x="4165600" y="1390014"/>
            <a:ext cx="40640" cy="74930"/>
            <a:chOff x="4131310" y="1399540"/>
            <a:chExt cx="40640" cy="7493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5FDAFF7-ADEE-0C72-33D3-6023A60A77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1310" y="1441450"/>
              <a:ext cx="40640" cy="33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B78AFAC-F107-36D0-605C-254572A864F7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4127500" y="1403350"/>
              <a:ext cx="40640" cy="33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E7F632E5-2841-C9C8-2E49-496291245449}"/>
              </a:ext>
            </a:extLst>
          </p:cNvPr>
          <p:cNvSpPr txBox="1"/>
          <p:nvPr/>
        </p:nvSpPr>
        <p:spPr>
          <a:xfrm>
            <a:off x="142240" y="152400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GIỎ HÀNG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0777A18-E9F2-41D2-BB97-A3E83F26C80C}"/>
              </a:ext>
            </a:extLst>
          </p:cNvPr>
          <p:cNvGrpSpPr/>
          <p:nvPr/>
        </p:nvGrpSpPr>
        <p:grpSpPr>
          <a:xfrm>
            <a:off x="0" y="727456"/>
            <a:ext cx="12192000" cy="480423"/>
            <a:chOff x="0" y="727456"/>
            <a:chExt cx="12192000" cy="480423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BA96C3B-2903-70B5-40ED-BDE105CBEF77}"/>
                </a:ext>
              </a:extLst>
            </p:cNvPr>
            <p:cNvGrpSpPr/>
            <p:nvPr/>
          </p:nvGrpSpPr>
          <p:grpSpPr>
            <a:xfrm>
              <a:off x="0" y="727456"/>
              <a:ext cx="12192000" cy="480423"/>
              <a:chOff x="0" y="727456"/>
              <a:chExt cx="12192000" cy="480423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8778857-ECDD-A497-12EA-1FAD70CDB7BB}"/>
                  </a:ext>
                </a:extLst>
              </p:cNvPr>
              <p:cNvSpPr/>
              <p:nvPr/>
            </p:nvSpPr>
            <p:spPr>
              <a:xfrm>
                <a:off x="0" y="727456"/>
                <a:ext cx="12192000" cy="4804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91DAA9E-33B5-4A97-D329-3C83D595C06C}"/>
                  </a:ext>
                </a:extLst>
              </p:cNvPr>
              <p:cNvSpPr txBox="1"/>
              <p:nvPr/>
            </p:nvSpPr>
            <p:spPr>
              <a:xfrm>
                <a:off x="2041844" y="829168"/>
                <a:ext cx="13051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GAMING</a:t>
                </a:r>
                <a:r>
                  <a:rPr lang="en-US" sz="1200" b="1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GEAR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BEC30D3A-C1D9-9D23-FEA7-A0240A406786}"/>
                  </a:ext>
                </a:extLst>
              </p:cNvPr>
              <p:cNvSpPr/>
              <p:nvPr/>
            </p:nvSpPr>
            <p:spPr>
              <a:xfrm>
                <a:off x="9180322" y="766118"/>
                <a:ext cx="407670" cy="40767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6A7A971-790C-EB9C-FB8F-47D83E17CF1F}"/>
                  </a:ext>
                </a:extLst>
              </p:cNvPr>
              <p:cNvSpPr txBox="1"/>
              <p:nvPr/>
            </p:nvSpPr>
            <p:spPr>
              <a:xfrm>
                <a:off x="9532960" y="798771"/>
                <a:ext cx="6130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LevoDepzai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02A265-287B-2481-A755-CB3DB8BD7625}"/>
                  </a:ext>
                </a:extLst>
              </p:cNvPr>
              <p:cNvSpPr txBox="1"/>
              <p:nvPr/>
            </p:nvSpPr>
            <p:spPr>
              <a:xfrm>
                <a:off x="3413444" y="829168"/>
                <a:ext cx="11982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THANH TOÁN</a:t>
                </a:r>
                <a:endParaRPr lang="en-US" sz="1200" b="1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8890B47-0BCE-ABBC-5A29-B08685643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9470" y="864870"/>
              <a:ext cx="0" cy="20574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99AA8E4-5015-CA71-C770-968F43906056}"/>
              </a:ext>
            </a:extLst>
          </p:cNvPr>
          <p:cNvGrpSpPr/>
          <p:nvPr/>
        </p:nvGrpSpPr>
        <p:grpSpPr>
          <a:xfrm>
            <a:off x="4882262" y="2759511"/>
            <a:ext cx="137160" cy="132080"/>
            <a:chOff x="6583045" y="2769235"/>
            <a:chExt cx="137160" cy="13208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280737E-5B32-028E-6B8F-0C4561DA8833}"/>
                </a:ext>
              </a:extLst>
            </p:cNvPr>
            <p:cNvSpPr/>
            <p:nvPr/>
          </p:nvSpPr>
          <p:spPr>
            <a:xfrm>
              <a:off x="6583045" y="2769235"/>
              <a:ext cx="137160" cy="13208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Graphic 2" descr="Checkmark with solid fill">
              <a:extLst>
                <a:ext uri="{FF2B5EF4-FFF2-40B4-BE49-F238E27FC236}">
                  <a16:creationId xmlns:a16="http://schemas.microsoft.com/office/drawing/2014/main" id="{E3AFA511-0662-6B06-36CB-667D27A37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10985" y="2792095"/>
              <a:ext cx="91440" cy="91440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4F15D7E-8358-95E9-ADEE-FC9EA70CDB66}"/>
              </a:ext>
            </a:extLst>
          </p:cNvPr>
          <p:cNvSpPr txBox="1"/>
          <p:nvPr/>
        </p:nvSpPr>
        <p:spPr>
          <a:xfrm>
            <a:off x="9300754" y="3558648"/>
            <a:ext cx="6238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trike="sngStrike">
                <a:solidFill>
                  <a:schemeClr val="bg1">
                    <a:lumMod val="50000"/>
                  </a:schemeClr>
                </a:solidFill>
              </a:rPr>
              <a:t>500.000đ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A16C8D7-A7D4-43C6-E26D-E1608227FC31}"/>
              </a:ext>
            </a:extLst>
          </p:cNvPr>
          <p:cNvSpPr txBox="1"/>
          <p:nvPr/>
        </p:nvSpPr>
        <p:spPr>
          <a:xfrm>
            <a:off x="9209314" y="339100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FF0000"/>
                </a:solidFill>
              </a:rPr>
              <a:t>400.000đ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F40F4B5D-CD7C-250A-1F4D-961256622AC9}"/>
              </a:ext>
            </a:extLst>
          </p:cNvPr>
          <p:cNvSpPr/>
          <p:nvPr/>
        </p:nvSpPr>
        <p:spPr>
          <a:xfrm>
            <a:off x="9102634" y="3871068"/>
            <a:ext cx="767080" cy="207010"/>
          </a:xfrm>
          <a:prstGeom prst="roundRect">
            <a:avLst>
              <a:gd name="adj" fmla="val 7073"/>
            </a:avLst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A96A72E-1113-6109-2B49-F585D236589B}"/>
              </a:ext>
            </a:extLst>
          </p:cNvPr>
          <p:cNvCxnSpPr>
            <a:cxnSpLocks/>
          </p:cNvCxnSpPr>
          <p:nvPr/>
        </p:nvCxnSpPr>
        <p:spPr>
          <a:xfrm>
            <a:off x="9312184" y="3865353"/>
            <a:ext cx="0" cy="213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8EB6253-132B-D766-8C21-DE23B9CF8974}"/>
              </a:ext>
            </a:extLst>
          </p:cNvPr>
          <p:cNvCxnSpPr>
            <a:cxnSpLocks/>
          </p:cNvCxnSpPr>
          <p:nvPr/>
        </p:nvCxnSpPr>
        <p:spPr>
          <a:xfrm>
            <a:off x="9656989" y="3869163"/>
            <a:ext cx="0" cy="213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8E764D8-894E-3079-8029-895D2CB88EDB}"/>
              </a:ext>
            </a:extLst>
          </p:cNvPr>
          <p:cNvCxnSpPr>
            <a:cxnSpLocks/>
          </p:cNvCxnSpPr>
          <p:nvPr/>
        </p:nvCxnSpPr>
        <p:spPr>
          <a:xfrm>
            <a:off x="9108201" y="4091797"/>
            <a:ext cx="4953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92012DF-CE93-71D8-65FA-CC7AD3ACBD92}"/>
              </a:ext>
            </a:extLst>
          </p:cNvPr>
          <p:cNvSpPr txBox="1"/>
          <p:nvPr/>
        </p:nvSpPr>
        <p:spPr>
          <a:xfrm>
            <a:off x="9371874" y="386471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1A3E38A-1ABB-83AB-6673-4290DBE74C60}"/>
              </a:ext>
            </a:extLst>
          </p:cNvPr>
          <p:cNvSpPr txBox="1"/>
          <p:nvPr/>
        </p:nvSpPr>
        <p:spPr>
          <a:xfrm>
            <a:off x="9646194" y="386725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+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6C30E89-D910-8338-AC18-A05A5CF67D35}"/>
              </a:ext>
            </a:extLst>
          </p:cNvPr>
          <p:cNvSpPr txBox="1"/>
          <p:nvPr/>
        </p:nvSpPr>
        <p:spPr>
          <a:xfrm>
            <a:off x="2606040" y="4050138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Xóa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C33D901-01E9-1A55-F7BC-ED822D54119B}"/>
              </a:ext>
            </a:extLst>
          </p:cNvPr>
          <p:cNvSpPr txBox="1"/>
          <p:nvPr/>
        </p:nvSpPr>
        <p:spPr>
          <a:xfrm>
            <a:off x="3059430" y="3371958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gaming vippro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4E4B684F-66E8-1240-E5E3-8835C0313CDB}"/>
              </a:ext>
            </a:extLst>
          </p:cNvPr>
          <p:cNvSpPr/>
          <p:nvPr/>
        </p:nvSpPr>
        <p:spPr>
          <a:xfrm>
            <a:off x="2491740" y="3429108"/>
            <a:ext cx="632460" cy="601980"/>
          </a:xfrm>
          <a:prstGeom prst="roundRect">
            <a:avLst>
              <a:gd name="adj" fmla="val 2743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27D2A4A-8BE5-CF5A-40FF-507C161FD686}"/>
              </a:ext>
            </a:extLst>
          </p:cNvPr>
          <p:cNvGrpSpPr/>
          <p:nvPr/>
        </p:nvGrpSpPr>
        <p:grpSpPr>
          <a:xfrm>
            <a:off x="4884729" y="3739369"/>
            <a:ext cx="137160" cy="132080"/>
            <a:chOff x="4527677" y="3739369"/>
            <a:chExt cx="137160" cy="132080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33A947D9-58E0-AF28-32B4-004AD5D4C2BC}"/>
                </a:ext>
              </a:extLst>
            </p:cNvPr>
            <p:cNvSpPr/>
            <p:nvPr/>
          </p:nvSpPr>
          <p:spPr>
            <a:xfrm>
              <a:off x="4527677" y="3739369"/>
              <a:ext cx="137160" cy="132080"/>
            </a:xfrm>
            <a:prstGeom prst="round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Graphic 75" descr="Checkmark with solid fill">
              <a:extLst>
                <a:ext uri="{FF2B5EF4-FFF2-40B4-BE49-F238E27FC236}">
                  <a16:creationId xmlns:a16="http://schemas.microsoft.com/office/drawing/2014/main" id="{6E8044AD-F33C-7CBA-F896-FFD488B6D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55617" y="3762229"/>
              <a:ext cx="91440" cy="91440"/>
            </a:xfrm>
            <a:prstGeom prst="rect">
              <a:avLst/>
            </a:prstGeom>
          </p:spPr>
        </p:pic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9C060B0-147E-DCD5-5DF3-0F5EA9084871}"/>
              </a:ext>
            </a:extLst>
          </p:cNvPr>
          <p:cNvCxnSpPr>
            <a:cxnSpLocks/>
          </p:cNvCxnSpPr>
          <p:nvPr/>
        </p:nvCxnSpPr>
        <p:spPr>
          <a:xfrm>
            <a:off x="2383971" y="3310417"/>
            <a:ext cx="749154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C65111C-703B-BB9F-708E-4B5300939D7B}"/>
              </a:ext>
            </a:extLst>
          </p:cNvPr>
          <p:cNvSpPr txBox="1"/>
          <p:nvPr/>
        </p:nvSpPr>
        <p:spPr>
          <a:xfrm>
            <a:off x="2283932" y="2371344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8E2D78A-D1F6-65C5-A811-0581F347AFC5}"/>
              </a:ext>
            </a:extLst>
          </p:cNvPr>
          <p:cNvSpPr txBox="1"/>
          <p:nvPr/>
        </p:nvSpPr>
        <p:spPr>
          <a:xfrm>
            <a:off x="2271740" y="3361944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2.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2906086-1969-C849-1371-66E9CF77CC47}"/>
              </a:ext>
            </a:extLst>
          </p:cNvPr>
          <p:cNvGrpSpPr/>
          <p:nvPr/>
        </p:nvGrpSpPr>
        <p:grpSpPr>
          <a:xfrm>
            <a:off x="8423163" y="5800415"/>
            <a:ext cx="1422400" cy="274320"/>
            <a:chOff x="8488680" y="5207000"/>
            <a:chExt cx="1422400" cy="27432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3CAD463-8B15-62BE-D1EE-93889F24B5B4}"/>
                </a:ext>
              </a:extLst>
            </p:cNvPr>
            <p:cNvSpPr/>
            <p:nvPr/>
          </p:nvSpPr>
          <p:spPr>
            <a:xfrm>
              <a:off x="8488680" y="5212080"/>
              <a:ext cx="1422400" cy="269240"/>
            </a:xfrm>
            <a:prstGeom prst="roundRect">
              <a:avLst>
                <a:gd name="adj" fmla="val 394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E9D293-DD87-B860-E6B6-E629C0300FCA}"/>
                </a:ext>
              </a:extLst>
            </p:cNvPr>
            <p:cNvSpPr txBox="1"/>
            <p:nvPr/>
          </p:nvSpPr>
          <p:spPr>
            <a:xfrm>
              <a:off x="8874760" y="5207000"/>
              <a:ext cx="6992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chemeClr val="bg1"/>
                  </a:solidFill>
                </a:rPr>
                <a:t>Đặt hàng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67B047-B55E-6512-B5FF-FA3E49B1CA9D}"/>
              </a:ext>
            </a:extLst>
          </p:cNvPr>
          <p:cNvGrpSpPr/>
          <p:nvPr/>
        </p:nvGrpSpPr>
        <p:grpSpPr>
          <a:xfrm>
            <a:off x="7750063" y="4445237"/>
            <a:ext cx="2201427" cy="1173330"/>
            <a:chOff x="7510780" y="3646082"/>
            <a:chExt cx="2201427" cy="117333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1728DE-7757-1395-EA95-F64F8568C1EE}"/>
                </a:ext>
              </a:extLst>
            </p:cNvPr>
            <p:cNvSpPr txBox="1"/>
            <p:nvPr/>
          </p:nvSpPr>
          <p:spPr>
            <a:xfrm>
              <a:off x="7518400" y="3934460"/>
              <a:ext cx="9685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Phí vận chuyển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83BCBE-3354-18F5-C2F8-8096FC9E0449}"/>
                </a:ext>
              </a:extLst>
            </p:cNvPr>
            <p:cNvSpPr txBox="1"/>
            <p:nvPr/>
          </p:nvSpPr>
          <p:spPr>
            <a:xfrm>
              <a:off x="7510780" y="4211320"/>
              <a:ext cx="12634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Tổng số tiền đã giảm</a:t>
              </a:r>
              <a:endParaRPr lang="en-US"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ED54C7-BE1D-B3C0-782F-8220BB98BB90}"/>
                </a:ext>
              </a:extLst>
            </p:cNvPr>
            <p:cNvSpPr txBox="1"/>
            <p:nvPr/>
          </p:nvSpPr>
          <p:spPr>
            <a:xfrm>
              <a:off x="7515860" y="4513580"/>
              <a:ext cx="10454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Tổng thanh toán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208B1DB-AC46-3F82-0274-1AB0D2C2B12C}"/>
                </a:ext>
              </a:extLst>
            </p:cNvPr>
            <p:cNvSpPr txBox="1"/>
            <p:nvPr/>
          </p:nvSpPr>
          <p:spPr>
            <a:xfrm>
              <a:off x="8641080" y="4450080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305.000đ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4FDFDA-72D9-9683-63D6-A6D9D105F0A2}"/>
                </a:ext>
              </a:extLst>
            </p:cNvPr>
            <p:cNvSpPr txBox="1"/>
            <p:nvPr/>
          </p:nvSpPr>
          <p:spPr>
            <a:xfrm>
              <a:off x="8950864" y="4208780"/>
              <a:ext cx="7344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50000"/>
                    </a:schemeClr>
                  </a:solidFill>
                </a:rPr>
                <a:t>-100.</a:t>
              </a:r>
              <a:r>
                <a:rPr lang="vi-VN" sz="1000">
                  <a:solidFill>
                    <a:schemeClr val="bg1">
                      <a:lumMod val="50000"/>
                    </a:schemeClr>
                  </a:solidFill>
                </a:rPr>
                <a:t>000đ</a:t>
              </a:r>
              <a:endParaRPr 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3E18E7D-682D-9927-DA7C-20D4F99A72BD}"/>
                </a:ext>
              </a:extLst>
            </p:cNvPr>
            <p:cNvSpPr txBox="1"/>
            <p:nvPr/>
          </p:nvSpPr>
          <p:spPr>
            <a:xfrm>
              <a:off x="9158660" y="3937000"/>
              <a:ext cx="5180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50000"/>
                    </a:schemeClr>
                  </a:solidFill>
                </a:rPr>
                <a:t>5000đ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A95E18A-B840-DBB3-BEE9-357E8770634A}"/>
                </a:ext>
              </a:extLst>
            </p:cNvPr>
            <p:cNvSpPr txBox="1"/>
            <p:nvPr/>
          </p:nvSpPr>
          <p:spPr>
            <a:xfrm>
              <a:off x="7515728" y="3646082"/>
              <a:ext cx="9605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Tổng tiền hàng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91CE937-0B2B-FC35-9177-C42EBA0D3DEA}"/>
                </a:ext>
              </a:extLst>
            </p:cNvPr>
            <p:cNvSpPr txBox="1"/>
            <p:nvPr/>
          </p:nvSpPr>
          <p:spPr>
            <a:xfrm>
              <a:off x="9003763" y="3648622"/>
              <a:ext cx="6815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50000"/>
                    </a:schemeClr>
                  </a:solidFill>
                </a:rPr>
                <a:t>400.000đ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8B7C42D-D7B1-4738-3EA2-8E055544024F}"/>
              </a:ext>
            </a:extLst>
          </p:cNvPr>
          <p:cNvGrpSpPr/>
          <p:nvPr/>
        </p:nvGrpSpPr>
        <p:grpSpPr>
          <a:xfrm>
            <a:off x="3904415" y="4425875"/>
            <a:ext cx="1524570" cy="274320"/>
            <a:chOff x="3757676" y="4425875"/>
            <a:chExt cx="1524570" cy="274320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6CCE7747-DE72-0D80-0A0E-DB90D3E91034}"/>
                </a:ext>
              </a:extLst>
            </p:cNvPr>
            <p:cNvSpPr/>
            <p:nvPr/>
          </p:nvSpPr>
          <p:spPr>
            <a:xfrm>
              <a:off x="3804204" y="4425875"/>
              <a:ext cx="1433276" cy="274320"/>
            </a:xfrm>
            <a:prstGeom prst="roundRect">
              <a:avLst>
                <a:gd name="adj" fmla="val 5556"/>
              </a:avLst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EE0DFFC-0E9E-7A26-FCF7-11476E993589}"/>
                </a:ext>
              </a:extLst>
            </p:cNvPr>
            <p:cNvSpPr txBox="1"/>
            <p:nvPr/>
          </p:nvSpPr>
          <p:spPr>
            <a:xfrm>
              <a:off x="3757676" y="4442567"/>
              <a:ext cx="15245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</a:rPr>
                <a:t>Thanh </a:t>
              </a:r>
              <a:r>
                <a:rPr lang="en-US" sz="1000" dirty="0" err="1">
                  <a:solidFill>
                    <a:schemeClr val="accent5">
                      <a:lumMod val="75000"/>
                    </a:schemeClr>
                  </a:solidFill>
                </a:rPr>
                <a:t>toán</a:t>
              </a: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accent5">
                      <a:lumMod val="75000"/>
                    </a:schemeClr>
                  </a:solidFill>
                </a:rPr>
                <a:t>khi</a:t>
              </a: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accent5">
                      <a:lumMod val="75000"/>
                    </a:schemeClr>
                  </a:solidFill>
                </a:rPr>
                <a:t>nhận</a:t>
              </a: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accent5">
                      <a:lumMod val="75000"/>
                    </a:schemeClr>
                  </a:solidFill>
                </a:rPr>
                <a:t>hàng</a:t>
              </a:r>
              <a:endParaRPr lang="en-US" sz="1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2A4A341-07C4-008A-54E2-3687899C80EB}"/>
              </a:ext>
            </a:extLst>
          </p:cNvPr>
          <p:cNvSpPr txBox="1"/>
          <p:nvPr/>
        </p:nvSpPr>
        <p:spPr>
          <a:xfrm>
            <a:off x="2383971" y="4425947"/>
            <a:ext cx="15488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Phương thức thanh toán:</a:t>
            </a:r>
          </a:p>
        </p:txBody>
      </p:sp>
    </p:spTree>
    <p:extLst>
      <p:ext uri="{BB962C8B-B14F-4D97-AF65-F5344CB8AC3E}">
        <p14:creationId xmlns:p14="http://schemas.microsoft.com/office/powerpoint/2010/main" val="1802850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F3888F81-6960-43D8-B7FA-A54C71260A16}"/>
              </a:ext>
            </a:extLst>
          </p:cNvPr>
          <p:cNvSpPr/>
          <p:nvPr/>
        </p:nvSpPr>
        <p:spPr>
          <a:xfrm>
            <a:off x="4069080" y="1576250"/>
            <a:ext cx="4042954" cy="1331542"/>
          </a:xfrm>
          <a:prstGeom prst="roundRect">
            <a:avLst>
              <a:gd name="adj" fmla="val 34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F3319C-B1EF-4E0A-BE09-39E6F6589167}"/>
              </a:ext>
            </a:extLst>
          </p:cNvPr>
          <p:cNvSpPr txBox="1"/>
          <p:nvPr/>
        </p:nvSpPr>
        <p:spPr>
          <a:xfrm>
            <a:off x="142240" y="152400"/>
            <a:ext cx="148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THANH TOÁN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6E29D83-7D98-4D55-A981-2A3D58FCD4AC}"/>
              </a:ext>
            </a:extLst>
          </p:cNvPr>
          <p:cNvSpPr/>
          <p:nvPr/>
        </p:nvSpPr>
        <p:spPr>
          <a:xfrm>
            <a:off x="2127504" y="1561010"/>
            <a:ext cx="7973568" cy="4702137"/>
          </a:xfrm>
          <a:prstGeom prst="roundRect">
            <a:avLst>
              <a:gd name="adj" fmla="val 3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DA1515-DCFA-46FF-A21C-558A9F9324A9}"/>
              </a:ext>
            </a:extLst>
          </p:cNvPr>
          <p:cNvSpPr txBox="1"/>
          <p:nvPr/>
        </p:nvSpPr>
        <p:spPr>
          <a:xfrm>
            <a:off x="2236216" y="3145610"/>
            <a:ext cx="801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Sản phẩm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B3BD59-141D-4EC5-8EA8-6A476FCC07BB}"/>
              </a:ext>
            </a:extLst>
          </p:cNvPr>
          <p:cNvSpPr txBox="1"/>
          <p:nvPr/>
        </p:nvSpPr>
        <p:spPr>
          <a:xfrm>
            <a:off x="8091206" y="3150690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50000"/>
                  </a:schemeClr>
                </a:solidFill>
              </a:rPr>
              <a:t>Đơn giá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B2CB36-C32A-4342-B9CA-E9EC058B3184}"/>
              </a:ext>
            </a:extLst>
          </p:cNvPr>
          <p:cNvSpPr txBox="1"/>
          <p:nvPr/>
        </p:nvSpPr>
        <p:spPr>
          <a:xfrm>
            <a:off x="8650006" y="3150690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50000"/>
                  </a:schemeClr>
                </a:solidFill>
              </a:rPr>
              <a:t>Số lượng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F18CE3-FDFF-4FEE-B5F9-0C930D3441DB}"/>
              </a:ext>
            </a:extLst>
          </p:cNvPr>
          <p:cNvSpPr txBox="1"/>
          <p:nvPr/>
        </p:nvSpPr>
        <p:spPr>
          <a:xfrm>
            <a:off x="9269766" y="3160850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50000"/>
                  </a:schemeClr>
                </a:solidFill>
              </a:rPr>
              <a:t>Thành tiền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2F2F36-F237-46DD-9A2F-C3815C980462}"/>
              </a:ext>
            </a:extLst>
          </p:cNvPr>
          <p:cNvSpPr txBox="1"/>
          <p:nvPr/>
        </p:nvSpPr>
        <p:spPr>
          <a:xfrm>
            <a:off x="2644512" y="3822673"/>
            <a:ext cx="987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vippro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521598-36DC-413D-A5BC-77FAEF4B3926}"/>
              </a:ext>
            </a:extLst>
          </p:cNvPr>
          <p:cNvSpPr txBox="1"/>
          <p:nvPr/>
        </p:nvSpPr>
        <p:spPr>
          <a:xfrm>
            <a:off x="8026910" y="3813644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400.000đ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C5E4E9-A85F-4D8A-9EC2-9BF412A4F3B8}"/>
              </a:ext>
            </a:extLst>
          </p:cNvPr>
          <p:cNvSpPr txBox="1"/>
          <p:nvPr/>
        </p:nvSpPr>
        <p:spPr>
          <a:xfrm>
            <a:off x="8881488" y="381364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31D9C6-6674-4E5D-9C4A-83689F6D6694}"/>
              </a:ext>
            </a:extLst>
          </p:cNvPr>
          <p:cNvSpPr txBox="1"/>
          <p:nvPr/>
        </p:nvSpPr>
        <p:spPr>
          <a:xfrm>
            <a:off x="9306616" y="3813644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400.000đ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C94803E-7962-4320-89C8-A5D1D959E9F4}"/>
              </a:ext>
            </a:extLst>
          </p:cNvPr>
          <p:cNvSpPr/>
          <p:nvPr/>
        </p:nvSpPr>
        <p:spPr>
          <a:xfrm>
            <a:off x="2319460" y="3797549"/>
            <a:ext cx="279403" cy="265938"/>
          </a:xfrm>
          <a:prstGeom prst="roundRect">
            <a:avLst>
              <a:gd name="adj" fmla="val 2743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0F82662-E7D9-41F0-8087-8A7D982A63EB}"/>
              </a:ext>
            </a:extLst>
          </p:cNvPr>
          <p:cNvCxnSpPr>
            <a:cxnSpLocks/>
          </p:cNvCxnSpPr>
          <p:nvPr/>
        </p:nvCxnSpPr>
        <p:spPr>
          <a:xfrm>
            <a:off x="2310384" y="3567704"/>
            <a:ext cx="763828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2761B63-E65C-4772-B2CC-87BD4F783C68}"/>
              </a:ext>
            </a:extLst>
          </p:cNvPr>
          <p:cNvSpPr/>
          <p:nvPr/>
        </p:nvSpPr>
        <p:spPr>
          <a:xfrm>
            <a:off x="3804204" y="4455488"/>
            <a:ext cx="1433276" cy="274320"/>
          </a:xfrm>
          <a:prstGeom prst="roundRect">
            <a:avLst>
              <a:gd name="adj" fmla="val 5556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04B4C2-F834-4BEB-8DEB-29B80A468EF3}"/>
              </a:ext>
            </a:extLst>
          </p:cNvPr>
          <p:cNvSpPr txBox="1"/>
          <p:nvPr/>
        </p:nvSpPr>
        <p:spPr>
          <a:xfrm>
            <a:off x="3757676" y="4472180"/>
            <a:ext cx="1524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Thanh </a:t>
            </a:r>
            <a:r>
              <a:rPr lang="en-US" sz="1000" dirty="0" err="1">
                <a:solidFill>
                  <a:schemeClr val="accent5">
                    <a:lumMod val="75000"/>
                  </a:schemeClr>
                </a:solidFill>
              </a:rPr>
              <a:t>toán</a:t>
            </a:r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5">
                    <a:lumMod val="75000"/>
                  </a:schemeClr>
                </a:solidFill>
              </a:rPr>
              <a:t>khi</a:t>
            </a:r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5">
                    <a:lumMod val="75000"/>
                  </a:schemeClr>
                </a:solidFill>
              </a:rPr>
              <a:t>nhận</a:t>
            </a:r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5">
                    <a:lumMod val="75000"/>
                  </a:schemeClr>
                </a:solidFill>
              </a:rPr>
              <a:t>hàng</a:t>
            </a:r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873AD9D-7577-49CC-B1D4-71C574F4F1AB}"/>
              </a:ext>
            </a:extLst>
          </p:cNvPr>
          <p:cNvCxnSpPr>
            <a:cxnSpLocks/>
          </p:cNvCxnSpPr>
          <p:nvPr/>
        </p:nvCxnSpPr>
        <p:spPr>
          <a:xfrm>
            <a:off x="2292096" y="4297192"/>
            <a:ext cx="762609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120201DA-2B67-4FC0-9837-E7B6E081A46B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7E8D27A-A44A-452C-A431-EDC822892668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D06282F-744C-4C60-836E-E64C03C4AFBB}"/>
              </a:ext>
            </a:extLst>
          </p:cNvPr>
          <p:cNvSpPr/>
          <p:nvPr/>
        </p:nvSpPr>
        <p:spPr>
          <a:xfrm>
            <a:off x="9180322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B0F61E3-FC33-4772-96BA-282A8A608A98}"/>
              </a:ext>
            </a:extLst>
          </p:cNvPr>
          <p:cNvSpPr txBox="1"/>
          <p:nvPr/>
        </p:nvSpPr>
        <p:spPr>
          <a:xfrm>
            <a:off x="9532960" y="798771"/>
            <a:ext cx="613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LevoDepzai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6CB6E71-4B9A-4955-918C-D160566C9DF6}"/>
              </a:ext>
            </a:extLst>
          </p:cNvPr>
          <p:cNvSpPr txBox="1"/>
          <p:nvPr/>
        </p:nvSpPr>
        <p:spPr>
          <a:xfrm>
            <a:off x="3413444" y="829168"/>
            <a:ext cx="1198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THANH TOÁN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C89F50E-3D34-444E-A8A3-9D54F5E90577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E6E0B2E-9F4E-4E25-A62F-4EB30E9C9370}"/>
              </a:ext>
            </a:extLst>
          </p:cNvPr>
          <p:cNvSpPr txBox="1"/>
          <p:nvPr/>
        </p:nvSpPr>
        <p:spPr>
          <a:xfrm>
            <a:off x="4552950" y="1738630"/>
            <a:ext cx="32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Đơn hàng của bạn đã được đặt thành công!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1D945D1-6807-4B56-985E-2AA4C34A3C50}"/>
              </a:ext>
            </a:extLst>
          </p:cNvPr>
          <p:cNvSpPr/>
          <p:nvPr/>
        </p:nvSpPr>
        <p:spPr>
          <a:xfrm>
            <a:off x="2164080" y="1605280"/>
            <a:ext cx="7886700" cy="609600"/>
          </a:xfrm>
          <a:prstGeom prst="roundRect">
            <a:avLst>
              <a:gd name="adj" fmla="val 41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BD7FC24-B07B-4092-BFFB-2D2A2B03994C}"/>
              </a:ext>
            </a:extLst>
          </p:cNvPr>
          <p:cNvCxnSpPr/>
          <p:nvPr/>
        </p:nvCxnSpPr>
        <p:spPr>
          <a:xfrm>
            <a:off x="4682490" y="1833880"/>
            <a:ext cx="282321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284AA66-59FD-4BA9-9E3D-A3EE273C3A12}"/>
              </a:ext>
            </a:extLst>
          </p:cNvPr>
          <p:cNvSpPr/>
          <p:nvPr/>
        </p:nvSpPr>
        <p:spPr>
          <a:xfrm>
            <a:off x="4579620" y="1738630"/>
            <a:ext cx="190500" cy="1905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3D20567-CCF9-4309-B72E-3B7B6C38B23B}"/>
              </a:ext>
            </a:extLst>
          </p:cNvPr>
          <p:cNvSpPr/>
          <p:nvPr/>
        </p:nvSpPr>
        <p:spPr>
          <a:xfrm>
            <a:off x="6004560" y="1731010"/>
            <a:ext cx="190500" cy="1905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D789A35-AB36-4D22-B656-F8443ADAD4E0}"/>
              </a:ext>
            </a:extLst>
          </p:cNvPr>
          <p:cNvSpPr/>
          <p:nvPr/>
        </p:nvSpPr>
        <p:spPr>
          <a:xfrm>
            <a:off x="7418070" y="1731010"/>
            <a:ext cx="190500" cy="1905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7C958C6-FBB2-41D0-9C68-02A35CDBC283}"/>
              </a:ext>
            </a:extLst>
          </p:cNvPr>
          <p:cNvSpPr txBox="1"/>
          <p:nvPr/>
        </p:nvSpPr>
        <p:spPr>
          <a:xfrm>
            <a:off x="4381500" y="191389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Giỏ hàng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0D428B3-3587-4D9C-9F84-75BEC8F25008}"/>
              </a:ext>
            </a:extLst>
          </p:cNvPr>
          <p:cNvSpPr txBox="1"/>
          <p:nvPr/>
        </p:nvSpPr>
        <p:spPr>
          <a:xfrm>
            <a:off x="5730240" y="1910080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accent5">
                    <a:lumMod val="50000"/>
                  </a:schemeClr>
                </a:solidFill>
              </a:rPr>
              <a:t>Thanh toán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3C34D3E-64C6-4D1D-BAAC-DBD67B9205DD}"/>
              </a:ext>
            </a:extLst>
          </p:cNvPr>
          <p:cNvSpPr txBox="1"/>
          <p:nvPr/>
        </p:nvSpPr>
        <p:spPr>
          <a:xfrm>
            <a:off x="7216140" y="1910080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Hoàn tất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21E4D6-401C-4032-9A9F-16E457ADAD08}"/>
              </a:ext>
            </a:extLst>
          </p:cNvPr>
          <p:cNvGrpSpPr/>
          <p:nvPr/>
        </p:nvGrpSpPr>
        <p:grpSpPr>
          <a:xfrm>
            <a:off x="2237741" y="2311038"/>
            <a:ext cx="5687059" cy="845056"/>
            <a:chOff x="2108200" y="2338978"/>
            <a:chExt cx="7361669" cy="74464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329965-BAC5-47A0-9F75-CD633C05F8C9}"/>
                </a:ext>
              </a:extLst>
            </p:cNvPr>
            <p:cNvSpPr txBox="1"/>
            <p:nvPr/>
          </p:nvSpPr>
          <p:spPr>
            <a:xfrm>
              <a:off x="2112554" y="2338978"/>
              <a:ext cx="12971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Địa chỉ nhận hàng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C0A6239-4CD2-41AE-B8C6-ED678CD798CA}"/>
                </a:ext>
              </a:extLst>
            </p:cNvPr>
            <p:cNvSpPr txBox="1"/>
            <p:nvPr/>
          </p:nvSpPr>
          <p:spPr>
            <a:xfrm>
              <a:off x="2108200" y="2575111"/>
              <a:ext cx="7361669" cy="508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/>
                <a:t>Lê Võ </a:t>
              </a:r>
            </a:p>
            <a:p>
              <a:r>
                <a:rPr lang="en-US" sz="1050" b="1"/>
                <a:t>0123456789 </a:t>
              </a:r>
            </a:p>
            <a:p>
              <a:r>
                <a:rPr lang="en-US" sz="1050"/>
                <a:t>227/17, Hẻm 219, Nguyễn Văn Tăng, Phường Long Thạnh Mỹ, Tp Thủ Đức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73AFDA02-0CB2-43BE-9C3E-019B9F396223}"/>
              </a:ext>
            </a:extLst>
          </p:cNvPr>
          <p:cNvSpPr txBox="1"/>
          <p:nvPr/>
        </p:nvSpPr>
        <p:spPr>
          <a:xfrm>
            <a:off x="4160426" y="1304499"/>
            <a:ext cx="1531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accent5">
                    <a:lumMod val="75000"/>
                  </a:schemeClr>
                </a:solidFill>
              </a:rPr>
              <a:t>Mua thêm sản phẩm khác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62CF8B9-53E8-446B-8606-D5C36F3B9386}"/>
              </a:ext>
            </a:extLst>
          </p:cNvPr>
          <p:cNvGrpSpPr/>
          <p:nvPr/>
        </p:nvGrpSpPr>
        <p:grpSpPr>
          <a:xfrm rot="255428">
            <a:off x="4165600" y="1390014"/>
            <a:ext cx="40640" cy="74930"/>
            <a:chOff x="4131310" y="1399540"/>
            <a:chExt cx="40640" cy="74930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98FD27B-CB1C-4915-A020-6D34656E09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1310" y="1441450"/>
              <a:ext cx="40640" cy="33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E95FD60-7FB9-4D7E-B63D-C85A94E5B11C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4127500" y="1403350"/>
              <a:ext cx="40640" cy="33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5E4212AC-7CEF-4760-8559-D56800E2B1B2}"/>
              </a:ext>
            </a:extLst>
          </p:cNvPr>
          <p:cNvSpPr txBox="1"/>
          <p:nvPr/>
        </p:nvSpPr>
        <p:spPr>
          <a:xfrm>
            <a:off x="2237232" y="4455560"/>
            <a:ext cx="15488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Phương thức thanh toán: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87236A6-C8AC-D156-D188-82E6427FB88E}"/>
              </a:ext>
            </a:extLst>
          </p:cNvPr>
          <p:cNvCxnSpPr>
            <a:cxnSpLocks/>
          </p:cNvCxnSpPr>
          <p:nvPr/>
        </p:nvCxnSpPr>
        <p:spPr>
          <a:xfrm>
            <a:off x="9108201" y="4091797"/>
            <a:ext cx="4953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3353D0BF-9B08-52D8-BB83-C6DACE860C4E}"/>
              </a:ext>
            </a:extLst>
          </p:cNvPr>
          <p:cNvGrpSpPr/>
          <p:nvPr/>
        </p:nvGrpSpPr>
        <p:grpSpPr>
          <a:xfrm>
            <a:off x="8423163" y="5800415"/>
            <a:ext cx="1422400" cy="274320"/>
            <a:chOff x="8488680" y="5207000"/>
            <a:chExt cx="1422400" cy="27432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233ACF7-EE67-7F10-D225-7D5555106B8A}"/>
                </a:ext>
              </a:extLst>
            </p:cNvPr>
            <p:cNvSpPr/>
            <p:nvPr/>
          </p:nvSpPr>
          <p:spPr>
            <a:xfrm>
              <a:off x="8488680" y="5212080"/>
              <a:ext cx="1422400" cy="269240"/>
            </a:xfrm>
            <a:prstGeom prst="roundRect">
              <a:avLst>
                <a:gd name="adj" fmla="val 394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13D8A5-FC3A-1977-0B7C-2AD01515754F}"/>
                </a:ext>
              </a:extLst>
            </p:cNvPr>
            <p:cNvSpPr txBox="1"/>
            <p:nvPr/>
          </p:nvSpPr>
          <p:spPr>
            <a:xfrm>
              <a:off x="8874760" y="5207000"/>
              <a:ext cx="6992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chemeClr val="bg1"/>
                  </a:solidFill>
                </a:rPr>
                <a:t>Đặt hàng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23D132A-EC7F-3423-5EF8-86AF0F92931E}"/>
              </a:ext>
            </a:extLst>
          </p:cNvPr>
          <p:cNvGrpSpPr/>
          <p:nvPr/>
        </p:nvGrpSpPr>
        <p:grpSpPr>
          <a:xfrm>
            <a:off x="7750063" y="4445237"/>
            <a:ext cx="2201427" cy="1173330"/>
            <a:chOff x="7510780" y="3646082"/>
            <a:chExt cx="2201427" cy="117333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0763EE2-DFCC-B7C7-2C3C-58663328FAA5}"/>
                </a:ext>
              </a:extLst>
            </p:cNvPr>
            <p:cNvSpPr txBox="1"/>
            <p:nvPr/>
          </p:nvSpPr>
          <p:spPr>
            <a:xfrm>
              <a:off x="7518400" y="3934460"/>
              <a:ext cx="9685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Phí vận chuyển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B9D0B3B-8ECF-AA8E-56D0-E1BD8EBC62DC}"/>
                </a:ext>
              </a:extLst>
            </p:cNvPr>
            <p:cNvSpPr txBox="1"/>
            <p:nvPr/>
          </p:nvSpPr>
          <p:spPr>
            <a:xfrm>
              <a:off x="7510780" y="4211320"/>
              <a:ext cx="12634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Tổng số tiền đã giảm</a:t>
              </a:r>
              <a:endParaRPr lang="en-US"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153D209-09A9-73DF-7C05-30E418874E5F}"/>
                </a:ext>
              </a:extLst>
            </p:cNvPr>
            <p:cNvSpPr txBox="1"/>
            <p:nvPr/>
          </p:nvSpPr>
          <p:spPr>
            <a:xfrm>
              <a:off x="7515860" y="4513580"/>
              <a:ext cx="10454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Tổng thanh toán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8E4F13B-B0B4-3F47-4AC6-0F0C22539B5F}"/>
                </a:ext>
              </a:extLst>
            </p:cNvPr>
            <p:cNvSpPr txBox="1"/>
            <p:nvPr/>
          </p:nvSpPr>
          <p:spPr>
            <a:xfrm>
              <a:off x="8641080" y="4450080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305.000đ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4A8B8DF-162C-23F9-DCBB-121C78C28C5A}"/>
                </a:ext>
              </a:extLst>
            </p:cNvPr>
            <p:cNvSpPr txBox="1"/>
            <p:nvPr/>
          </p:nvSpPr>
          <p:spPr>
            <a:xfrm>
              <a:off x="8950864" y="4208780"/>
              <a:ext cx="7344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50000"/>
                    </a:schemeClr>
                  </a:solidFill>
                </a:rPr>
                <a:t>-100.</a:t>
              </a:r>
              <a:r>
                <a:rPr lang="vi-VN" sz="1000">
                  <a:solidFill>
                    <a:schemeClr val="bg1">
                      <a:lumMod val="50000"/>
                    </a:schemeClr>
                  </a:solidFill>
                </a:rPr>
                <a:t>000đ</a:t>
              </a:r>
              <a:endParaRPr 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0CD5994-FAC0-EF16-C18D-FF4D488898C2}"/>
                </a:ext>
              </a:extLst>
            </p:cNvPr>
            <p:cNvSpPr txBox="1"/>
            <p:nvPr/>
          </p:nvSpPr>
          <p:spPr>
            <a:xfrm>
              <a:off x="9158660" y="3937000"/>
              <a:ext cx="5180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50000"/>
                    </a:schemeClr>
                  </a:solidFill>
                </a:rPr>
                <a:t>5000đ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85579BF-0A71-AE4A-51D3-5D57DAA3FFFB}"/>
                </a:ext>
              </a:extLst>
            </p:cNvPr>
            <p:cNvSpPr txBox="1"/>
            <p:nvPr/>
          </p:nvSpPr>
          <p:spPr>
            <a:xfrm>
              <a:off x="7515728" y="3646082"/>
              <a:ext cx="9605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Tổng tiền hàng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6C8C5A1-63F1-0F9A-FF9A-29DD5C6A18DC}"/>
                </a:ext>
              </a:extLst>
            </p:cNvPr>
            <p:cNvSpPr txBox="1"/>
            <p:nvPr/>
          </p:nvSpPr>
          <p:spPr>
            <a:xfrm>
              <a:off x="9003763" y="3648622"/>
              <a:ext cx="6815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50000"/>
                    </a:schemeClr>
                  </a:solidFill>
                </a:rPr>
                <a:t>400.000đ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9852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3FAE658-8E7F-4B79-AE6F-81B8EBED0286}"/>
              </a:ext>
            </a:extLst>
          </p:cNvPr>
          <p:cNvSpPr/>
          <p:nvPr/>
        </p:nvSpPr>
        <p:spPr>
          <a:xfrm>
            <a:off x="4017522" y="1621546"/>
            <a:ext cx="4067033" cy="1821244"/>
          </a:xfrm>
          <a:prstGeom prst="roundRect">
            <a:avLst>
              <a:gd name="adj" fmla="val 121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F88D69-358C-4099-9B2B-B98D877F433B}"/>
              </a:ext>
            </a:extLst>
          </p:cNvPr>
          <p:cNvSpPr txBox="1"/>
          <p:nvPr/>
        </p:nvSpPr>
        <p:spPr>
          <a:xfrm>
            <a:off x="142240" y="152400"/>
            <a:ext cx="1212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XÁC NHẬN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3DA250-1E27-4E55-A9B6-ABAB09736FE8}"/>
              </a:ext>
            </a:extLst>
          </p:cNvPr>
          <p:cNvSpPr txBox="1"/>
          <p:nvPr/>
        </p:nvSpPr>
        <p:spPr>
          <a:xfrm>
            <a:off x="4503420" y="1798320"/>
            <a:ext cx="32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Đơn hàng của bạn đã được đặt thành công!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6B1E316-EBB7-48CE-812D-E22488659CBB}"/>
              </a:ext>
            </a:extLst>
          </p:cNvPr>
          <p:cNvGrpSpPr/>
          <p:nvPr/>
        </p:nvGrpSpPr>
        <p:grpSpPr>
          <a:xfrm>
            <a:off x="5356710" y="2751182"/>
            <a:ext cx="1372492" cy="269240"/>
            <a:chOff x="8901430" y="5212080"/>
            <a:chExt cx="1372492" cy="26924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894E5B4-7B29-4A84-A177-16EF01A1D858}"/>
                </a:ext>
              </a:extLst>
            </p:cNvPr>
            <p:cNvSpPr/>
            <p:nvPr/>
          </p:nvSpPr>
          <p:spPr>
            <a:xfrm>
              <a:off x="8959215" y="5212080"/>
              <a:ext cx="1249680" cy="269240"/>
            </a:xfrm>
            <a:prstGeom prst="roundRect">
              <a:avLst>
                <a:gd name="adj" fmla="val 394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E4B5BD-3899-47CC-B64D-CB9B5DB93D71}"/>
                </a:ext>
              </a:extLst>
            </p:cNvPr>
            <p:cNvSpPr txBox="1"/>
            <p:nvPr/>
          </p:nvSpPr>
          <p:spPr>
            <a:xfrm>
              <a:off x="8901430" y="5216525"/>
              <a:ext cx="137249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chemeClr val="bg1"/>
                  </a:solidFill>
                </a:rPr>
                <a:t>QUAY VỀ TRANG CHỦ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8BA25F7-B900-4A15-8A60-310DCEBF9D8F}"/>
              </a:ext>
            </a:extLst>
          </p:cNvPr>
          <p:cNvGrpSpPr/>
          <p:nvPr/>
        </p:nvGrpSpPr>
        <p:grpSpPr>
          <a:xfrm>
            <a:off x="0" y="727456"/>
            <a:ext cx="12192000" cy="480423"/>
            <a:chOff x="0" y="727456"/>
            <a:chExt cx="12192000" cy="4804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38DBA71-4BEC-4C44-A8E4-D0CAE2F114AD}"/>
                </a:ext>
              </a:extLst>
            </p:cNvPr>
            <p:cNvGrpSpPr/>
            <p:nvPr/>
          </p:nvGrpSpPr>
          <p:grpSpPr>
            <a:xfrm>
              <a:off x="0" y="727456"/>
              <a:ext cx="12192000" cy="480423"/>
              <a:chOff x="0" y="727456"/>
              <a:chExt cx="12192000" cy="480423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C2C95A3-30F1-4F89-8B64-832175E65321}"/>
                  </a:ext>
                </a:extLst>
              </p:cNvPr>
              <p:cNvSpPr/>
              <p:nvPr/>
            </p:nvSpPr>
            <p:spPr>
              <a:xfrm>
                <a:off x="0" y="727456"/>
                <a:ext cx="12192000" cy="4804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D6F1C8-DFB4-4649-98B3-E7D7DAC4F62E}"/>
                  </a:ext>
                </a:extLst>
              </p:cNvPr>
              <p:cNvSpPr txBox="1"/>
              <p:nvPr/>
            </p:nvSpPr>
            <p:spPr>
              <a:xfrm>
                <a:off x="2041844" y="829168"/>
                <a:ext cx="13051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GAMING</a:t>
                </a:r>
                <a:r>
                  <a:rPr lang="en-US" sz="1200" b="1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GEAR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615A0B8-F5CE-4552-A10C-0460A87509DB}"/>
                  </a:ext>
                </a:extLst>
              </p:cNvPr>
              <p:cNvSpPr/>
              <p:nvPr/>
            </p:nvSpPr>
            <p:spPr>
              <a:xfrm>
                <a:off x="9180322" y="766118"/>
                <a:ext cx="407670" cy="40767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6B78B1C-BFC8-4403-9B03-82B80B736E39}"/>
                  </a:ext>
                </a:extLst>
              </p:cNvPr>
              <p:cNvSpPr txBox="1"/>
              <p:nvPr/>
            </p:nvSpPr>
            <p:spPr>
              <a:xfrm>
                <a:off x="9532960" y="798771"/>
                <a:ext cx="6130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LevoDepzai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3459241-7A20-4791-9A59-AE97782A8FCA}"/>
                  </a:ext>
                </a:extLst>
              </p:cNvPr>
              <p:cNvSpPr txBox="1"/>
              <p:nvPr/>
            </p:nvSpPr>
            <p:spPr>
              <a:xfrm>
                <a:off x="3413444" y="829168"/>
                <a:ext cx="11982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THANH TOÁN</a:t>
                </a:r>
                <a:endParaRPr lang="en-US" sz="1200" b="1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300A882-9893-483D-92B9-1734CE7E26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9470" y="864870"/>
              <a:ext cx="0" cy="20574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34099A1-7CEC-4DD1-A887-D3A2B8E09E5A}"/>
              </a:ext>
            </a:extLst>
          </p:cNvPr>
          <p:cNvSpPr/>
          <p:nvPr/>
        </p:nvSpPr>
        <p:spPr>
          <a:xfrm>
            <a:off x="4061460" y="1664970"/>
            <a:ext cx="3970020" cy="609600"/>
          </a:xfrm>
          <a:prstGeom prst="roundRect">
            <a:avLst>
              <a:gd name="adj" fmla="val 41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C377270-2A7F-4326-81AA-DE5EA1466D22}"/>
              </a:ext>
            </a:extLst>
          </p:cNvPr>
          <p:cNvCxnSpPr/>
          <p:nvPr/>
        </p:nvCxnSpPr>
        <p:spPr>
          <a:xfrm>
            <a:off x="4632960" y="1893570"/>
            <a:ext cx="282321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3B116DF-A9EE-420F-877B-D7FEFABF8642}"/>
              </a:ext>
            </a:extLst>
          </p:cNvPr>
          <p:cNvSpPr/>
          <p:nvPr/>
        </p:nvSpPr>
        <p:spPr>
          <a:xfrm>
            <a:off x="4530090" y="1798320"/>
            <a:ext cx="190500" cy="1905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8D4A8A2-7582-4344-AA63-29C28CA66632}"/>
              </a:ext>
            </a:extLst>
          </p:cNvPr>
          <p:cNvSpPr/>
          <p:nvPr/>
        </p:nvSpPr>
        <p:spPr>
          <a:xfrm>
            <a:off x="5963739" y="1790700"/>
            <a:ext cx="190500" cy="1905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BD78315-2CE5-456D-ABA3-161118DCC0AC}"/>
              </a:ext>
            </a:extLst>
          </p:cNvPr>
          <p:cNvSpPr/>
          <p:nvPr/>
        </p:nvSpPr>
        <p:spPr>
          <a:xfrm>
            <a:off x="7368540" y="1790700"/>
            <a:ext cx="190500" cy="1905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23E690-21FF-4ECD-A943-D2BF9B2618A1}"/>
              </a:ext>
            </a:extLst>
          </p:cNvPr>
          <p:cNvSpPr txBox="1"/>
          <p:nvPr/>
        </p:nvSpPr>
        <p:spPr>
          <a:xfrm>
            <a:off x="4331970" y="197358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Giỏ hàng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8CF4B6-0DBC-4467-B62A-2E40DDC48D01}"/>
              </a:ext>
            </a:extLst>
          </p:cNvPr>
          <p:cNvSpPr txBox="1"/>
          <p:nvPr/>
        </p:nvSpPr>
        <p:spPr>
          <a:xfrm>
            <a:off x="5689419" y="1969770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Thanh toán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CFB8F-9AA4-4C88-9F03-812EBFDC1C74}"/>
              </a:ext>
            </a:extLst>
          </p:cNvPr>
          <p:cNvSpPr txBox="1"/>
          <p:nvPr/>
        </p:nvSpPr>
        <p:spPr>
          <a:xfrm>
            <a:off x="7166610" y="1969770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accent5">
                    <a:lumMod val="50000"/>
                  </a:schemeClr>
                </a:solidFill>
              </a:rPr>
              <a:t>Hoàn tất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E09397-3FE8-4E66-A924-2C18D8BBB6CE}"/>
              </a:ext>
            </a:extLst>
          </p:cNvPr>
          <p:cNvSpPr txBox="1"/>
          <p:nvPr/>
        </p:nvSpPr>
        <p:spPr>
          <a:xfrm>
            <a:off x="4640217" y="2397760"/>
            <a:ext cx="29070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Đơn hàng của bạn đã được đặt thành công!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CCD552-4B1D-425A-8C65-D61AC833EF68}"/>
              </a:ext>
            </a:extLst>
          </p:cNvPr>
          <p:cNvSpPr txBox="1"/>
          <p:nvPr/>
        </p:nvSpPr>
        <p:spPr>
          <a:xfrm>
            <a:off x="4160426" y="1304499"/>
            <a:ext cx="1531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accent5">
                    <a:lumMod val="75000"/>
                  </a:schemeClr>
                </a:solidFill>
              </a:rPr>
              <a:t>Mua thêm sản phẩm khác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8A8DBED-95B6-4F9D-96D4-F42AFF558874}"/>
              </a:ext>
            </a:extLst>
          </p:cNvPr>
          <p:cNvGrpSpPr/>
          <p:nvPr/>
        </p:nvGrpSpPr>
        <p:grpSpPr>
          <a:xfrm rot="255428">
            <a:off x="4165600" y="1390014"/>
            <a:ext cx="40640" cy="74930"/>
            <a:chOff x="4131310" y="1399540"/>
            <a:chExt cx="40640" cy="7493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9FB76B-EB9B-4A3B-A756-71C6C77AC6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1310" y="1441450"/>
              <a:ext cx="40640" cy="33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1817BC1-41CE-445F-B86F-F28E1628D50E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4127500" y="1403350"/>
              <a:ext cx="40640" cy="33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9705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FBB1C7-40F1-4F6D-A07B-5F35E8D12ECA}"/>
              </a:ext>
            </a:extLst>
          </p:cNvPr>
          <p:cNvSpPr/>
          <p:nvPr/>
        </p:nvSpPr>
        <p:spPr>
          <a:xfrm>
            <a:off x="2096588" y="1333500"/>
            <a:ext cx="1926771" cy="2938780"/>
          </a:xfrm>
          <a:prstGeom prst="roundRect">
            <a:avLst>
              <a:gd name="adj" fmla="val 183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2EA39D-B31F-4996-8DA9-62AF34F12565}"/>
              </a:ext>
            </a:extLst>
          </p:cNvPr>
          <p:cNvSpPr/>
          <p:nvPr/>
        </p:nvSpPr>
        <p:spPr>
          <a:xfrm>
            <a:off x="4136136" y="1331976"/>
            <a:ext cx="5948390" cy="2933047"/>
          </a:xfrm>
          <a:prstGeom prst="roundRect">
            <a:avLst>
              <a:gd name="adj" fmla="val 13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F9CAD7-35B3-4476-A27B-1F6FCF379C9C}"/>
              </a:ext>
            </a:extLst>
          </p:cNvPr>
          <p:cNvSpPr txBox="1"/>
          <p:nvPr/>
        </p:nvSpPr>
        <p:spPr>
          <a:xfrm>
            <a:off x="4903470" y="1862836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latin typeface="Arial" panose="020B0604020202020204" pitchFamily="34" charset="0"/>
                <a:cs typeface="Arial" panose="020B0604020202020204" pitchFamily="34" charset="0"/>
              </a:rPr>
              <a:t>Họ tên: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08B292-A388-4732-8238-6A70B5B13839}"/>
              </a:ext>
            </a:extLst>
          </p:cNvPr>
          <p:cNvSpPr txBox="1"/>
          <p:nvPr/>
        </p:nvSpPr>
        <p:spPr>
          <a:xfrm>
            <a:off x="4792980" y="2158746"/>
            <a:ext cx="7024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latin typeface="Arial" panose="020B0604020202020204" pitchFamily="34" charset="0"/>
                <a:cs typeface="Arial" panose="020B0604020202020204" pitchFamily="34" charset="0"/>
              </a:rPr>
              <a:t>Giới tính: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1030CE-446F-4DA5-8ED9-340197D3F48D}"/>
              </a:ext>
            </a:extLst>
          </p:cNvPr>
          <p:cNvSpPr txBox="1"/>
          <p:nvPr/>
        </p:nvSpPr>
        <p:spPr>
          <a:xfrm>
            <a:off x="4552950" y="2433066"/>
            <a:ext cx="9476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latin typeface="Arial" panose="020B0604020202020204" pitchFamily="34" charset="0"/>
                <a:cs typeface="Arial" panose="020B0604020202020204" pitchFamily="34" charset="0"/>
              </a:rPr>
              <a:t>Số điện thoại: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0A76E5-1B63-409E-9D95-ECFCEFE6CB16}"/>
              </a:ext>
            </a:extLst>
          </p:cNvPr>
          <p:cNvSpPr txBox="1"/>
          <p:nvPr/>
        </p:nvSpPr>
        <p:spPr>
          <a:xfrm>
            <a:off x="4933950" y="294796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latin typeface="Arial" panose="020B0604020202020204" pitchFamily="34" charset="0"/>
                <a:cs typeface="Arial" panose="020B0604020202020204" pitchFamily="34" charset="0"/>
              </a:rPr>
              <a:t>Email: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5F5A9A-F306-4740-A261-6EC34D1637E8}"/>
              </a:ext>
            </a:extLst>
          </p:cNvPr>
          <p:cNvSpPr txBox="1"/>
          <p:nvPr/>
        </p:nvSpPr>
        <p:spPr>
          <a:xfrm>
            <a:off x="4682490" y="3492791"/>
            <a:ext cx="77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latin typeface="Arial" panose="020B0604020202020204" pitchFamily="34" charset="0"/>
                <a:cs typeface="Arial" panose="020B0604020202020204" pitchFamily="34" charset="0"/>
              </a:rPr>
              <a:t>Ngày sinh: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22F67F-386E-48D9-B28D-7DEA315EC02D}"/>
              </a:ext>
            </a:extLst>
          </p:cNvPr>
          <p:cNvSpPr txBox="1"/>
          <p:nvPr/>
        </p:nvSpPr>
        <p:spPr>
          <a:xfrm>
            <a:off x="2357845" y="1992630"/>
            <a:ext cx="13195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 tin tài khoảng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084092-392B-4825-AB2B-05760BB17299}"/>
              </a:ext>
            </a:extLst>
          </p:cNvPr>
          <p:cNvSpPr txBox="1"/>
          <p:nvPr/>
        </p:nvSpPr>
        <p:spPr>
          <a:xfrm>
            <a:off x="2361655" y="2282163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7E6578-93A8-4FA3-BD52-58C7091FD3AB}"/>
              </a:ext>
            </a:extLst>
          </p:cNvPr>
          <p:cNvSpPr txBox="1"/>
          <p:nvPr/>
        </p:nvSpPr>
        <p:spPr>
          <a:xfrm>
            <a:off x="2354035" y="2571977"/>
            <a:ext cx="7104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Đăng xuất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C9B30E-218F-4EB1-AA4A-C3A4703B1F65}"/>
              </a:ext>
            </a:extLst>
          </p:cNvPr>
          <p:cNvCxnSpPr>
            <a:cxnSpLocks/>
          </p:cNvCxnSpPr>
          <p:nvPr/>
        </p:nvCxnSpPr>
        <p:spPr>
          <a:xfrm>
            <a:off x="2026920" y="1886712"/>
            <a:ext cx="2002536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864DF0D-F5F4-45C8-ABAE-762A21A4C5B1}"/>
              </a:ext>
            </a:extLst>
          </p:cNvPr>
          <p:cNvSpPr/>
          <p:nvPr/>
        </p:nvSpPr>
        <p:spPr>
          <a:xfrm>
            <a:off x="5577840" y="3236594"/>
            <a:ext cx="763143" cy="187961"/>
          </a:xfrm>
          <a:prstGeom prst="roundRect">
            <a:avLst>
              <a:gd name="adj" fmla="val 12821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21FA6C-2783-4EE4-9898-D4DCCF1AAD01}"/>
              </a:ext>
            </a:extLst>
          </p:cNvPr>
          <p:cNvSpPr txBox="1"/>
          <p:nvPr/>
        </p:nvSpPr>
        <p:spPr>
          <a:xfrm>
            <a:off x="5603748" y="2153666"/>
            <a:ext cx="4283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A7694D-60C6-489D-968C-89B83A2EC917}"/>
              </a:ext>
            </a:extLst>
          </p:cNvPr>
          <p:cNvSpPr txBox="1"/>
          <p:nvPr/>
        </p:nvSpPr>
        <p:spPr>
          <a:xfrm>
            <a:off x="6035548" y="2153666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Nữ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C47F5B7-E4EB-4D26-B18D-9566BBB526A7}"/>
              </a:ext>
            </a:extLst>
          </p:cNvPr>
          <p:cNvSpPr/>
          <p:nvPr/>
        </p:nvSpPr>
        <p:spPr>
          <a:xfrm>
            <a:off x="5578983" y="2229231"/>
            <a:ext cx="87630" cy="876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21BED6-B386-421E-8D1D-313339BA6F34}"/>
              </a:ext>
            </a:extLst>
          </p:cNvPr>
          <p:cNvSpPr/>
          <p:nvPr/>
        </p:nvSpPr>
        <p:spPr>
          <a:xfrm>
            <a:off x="6019038" y="2232406"/>
            <a:ext cx="87630" cy="876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4962D1-CB37-49D7-9916-09A7BFA45224}"/>
              </a:ext>
            </a:extLst>
          </p:cNvPr>
          <p:cNvSpPr txBox="1"/>
          <p:nvPr/>
        </p:nvSpPr>
        <p:spPr>
          <a:xfrm>
            <a:off x="5495544" y="2945167"/>
            <a:ext cx="12250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levo2k4@gmail.com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539EBB-2898-417F-A71A-DAF7D213A0CE}"/>
              </a:ext>
            </a:extLst>
          </p:cNvPr>
          <p:cNvSpPr/>
          <p:nvPr/>
        </p:nvSpPr>
        <p:spPr>
          <a:xfrm>
            <a:off x="5575808" y="3471201"/>
            <a:ext cx="824230" cy="264160"/>
          </a:xfrm>
          <a:prstGeom prst="roundRect">
            <a:avLst>
              <a:gd name="adj" fmla="val 12821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81A114C-8CEE-4671-93A3-E79DC06A5644}"/>
              </a:ext>
            </a:extLst>
          </p:cNvPr>
          <p:cNvSpPr/>
          <p:nvPr/>
        </p:nvSpPr>
        <p:spPr>
          <a:xfrm>
            <a:off x="6513068" y="3475011"/>
            <a:ext cx="824230" cy="264160"/>
          </a:xfrm>
          <a:prstGeom prst="roundRect">
            <a:avLst>
              <a:gd name="adj" fmla="val 12821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C083CD7-1CA7-4A86-A4DC-D8647321693C}"/>
              </a:ext>
            </a:extLst>
          </p:cNvPr>
          <p:cNvSpPr/>
          <p:nvPr/>
        </p:nvSpPr>
        <p:spPr>
          <a:xfrm>
            <a:off x="7442708" y="3471201"/>
            <a:ext cx="824230" cy="264160"/>
          </a:xfrm>
          <a:prstGeom prst="roundRect">
            <a:avLst>
              <a:gd name="adj" fmla="val 12821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0BDCC74-F59F-4F18-8D4C-512AD4351E40}"/>
              </a:ext>
            </a:extLst>
          </p:cNvPr>
          <p:cNvSpPr/>
          <p:nvPr/>
        </p:nvSpPr>
        <p:spPr>
          <a:xfrm>
            <a:off x="5583428" y="3844581"/>
            <a:ext cx="991870" cy="264160"/>
          </a:xfrm>
          <a:prstGeom prst="roundRect">
            <a:avLst>
              <a:gd name="adj" fmla="val 12821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C63CCE-A36A-4999-A386-F095657A83A4}"/>
              </a:ext>
            </a:extLst>
          </p:cNvPr>
          <p:cNvSpPr txBox="1"/>
          <p:nvPr/>
        </p:nvSpPr>
        <p:spPr>
          <a:xfrm>
            <a:off x="5657088" y="3866171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</a:rPr>
              <a:t>LƯU THAY ĐỔI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98FDAB-A6E2-4C69-A1D1-C1285F3F8CCD}"/>
              </a:ext>
            </a:extLst>
          </p:cNvPr>
          <p:cNvSpPr txBox="1"/>
          <p:nvPr/>
        </p:nvSpPr>
        <p:spPr>
          <a:xfrm>
            <a:off x="5596128" y="3481361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Ngày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A1FE0E-82D3-4EF7-800B-543CA01AD8E3}"/>
              </a:ext>
            </a:extLst>
          </p:cNvPr>
          <p:cNvSpPr txBox="1"/>
          <p:nvPr/>
        </p:nvSpPr>
        <p:spPr>
          <a:xfrm>
            <a:off x="6525768" y="3477551"/>
            <a:ext cx="5196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Tháng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28C3D0-DA15-4271-9C3E-35367DA8A954}"/>
              </a:ext>
            </a:extLst>
          </p:cNvPr>
          <p:cNvSpPr txBox="1"/>
          <p:nvPr/>
        </p:nvSpPr>
        <p:spPr>
          <a:xfrm>
            <a:off x="7455408" y="3473741"/>
            <a:ext cx="4427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Năm</a:t>
            </a: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772C01EC-B111-43E4-A197-8E183BB78392}"/>
              </a:ext>
            </a:extLst>
          </p:cNvPr>
          <p:cNvSpPr/>
          <p:nvPr/>
        </p:nvSpPr>
        <p:spPr>
          <a:xfrm rot="10800000">
            <a:off x="6232398" y="3591850"/>
            <a:ext cx="72390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F641E29F-DA71-4664-9690-30B1BB9C5763}"/>
              </a:ext>
            </a:extLst>
          </p:cNvPr>
          <p:cNvSpPr/>
          <p:nvPr/>
        </p:nvSpPr>
        <p:spPr>
          <a:xfrm rot="10800000">
            <a:off x="7160133" y="3589944"/>
            <a:ext cx="72390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FFD858B8-AC0C-4F00-B544-DE2F8FB1AA3C}"/>
              </a:ext>
            </a:extLst>
          </p:cNvPr>
          <p:cNvSpPr/>
          <p:nvPr/>
        </p:nvSpPr>
        <p:spPr>
          <a:xfrm rot="10800000">
            <a:off x="8087868" y="3588038"/>
            <a:ext cx="72390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4038E0-FE10-48FA-BC76-6CF6B27BFE42}"/>
              </a:ext>
            </a:extLst>
          </p:cNvPr>
          <p:cNvSpPr txBox="1"/>
          <p:nvPr/>
        </p:nvSpPr>
        <p:spPr>
          <a:xfrm>
            <a:off x="4201463" y="1384414"/>
            <a:ext cx="1835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Thông tin tài khoản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F2E5F0-A256-4FF0-A273-A7B6F355D621}"/>
              </a:ext>
            </a:extLst>
          </p:cNvPr>
          <p:cNvSpPr txBox="1"/>
          <p:nvPr/>
        </p:nvSpPr>
        <p:spPr>
          <a:xfrm>
            <a:off x="142240" y="152400"/>
            <a:ext cx="96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PROFILE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3A3F544-AC36-43F4-A6F8-A2202E0D4993}"/>
              </a:ext>
            </a:extLst>
          </p:cNvPr>
          <p:cNvSpPr/>
          <p:nvPr/>
        </p:nvSpPr>
        <p:spPr>
          <a:xfrm>
            <a:off x="2251710" y="1440180"/>
            <a:ext cx="394062" cy="394062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EA9CD7C-D7EF-4694-9C69-118D957778AF}"/>
              </a:ext>
            </a:extLst>
          </p:cNvPr>
          <p:cNvSpPr txBox="1"/>
          <p:nvPr/>
        </p:nvSpPr>
        <p:spPr>
          <a:xfrm>
            <a:off x="2670628" y="1512207"/>
            <a:ext cx="593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Le Vo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EB8248D-4037-423A-9B12-0F913A23940F}"/>
              </a:ext>
            </a:extLst>
          </p:cNvPr>
          <p:cNvGrpSpPr/>
          <p:nvPr/>
        </p:nvGrpSpPr>
        <p:grpSpPr>
          <a:xfrm>
            <a:off x="0" y="727456"/>
            <a:ext cx="12192000" cy="480423"/>
            <a:chOff x="0" y="727456"/>
            <a:chExt cx="12192000" cy="48042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A5C237D-1985-471C-96B2-0507A208790F}"/>
                </a:ext>
              </a:extLst>
            </p:cNvPr>
            <p:cNvSpPr/>
            <p:nvPr/>
          </p:nvSpPr>
          <p:spPr>
            <a:xfrm>
              <a:off x="0" y="727456"/>
              <a:ext cx="12192000" cy="4804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9C02619-5F74-4CC9-BB8F-3E2913CC898E}"/>
                </a:ext>
              </a:extLst>
            </p:cNvPr>
            <p:cNvSpPr txBox="1"/>
            <p:nvPr/>
          </p:nvSpPr>
          <p:spPr>
            <a:xfrm>
              <a:off x="2041844" y="829168"/>
              <a:ext cx="13051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GAMING</a:t>
              </a:r>
              <a:r>
                <a:rPr lang="en-US" sz="1200" b="1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GEAR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D2CADDA-B5DC-4C5B-8E03-E6044CF1FEC1}"/>
                </a:ext>
              </a:extLst>
            </p:cNvPr>
            <p:cNvSpPr/>
            <p:nvPr/>
          </p:nvSpPr>
          <p:spPr>
            <a:xfrm>
              <a:off x="9180322" y="766118"/>
              <a:ext cx="407670" cy="40767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Shopping cart with solid fill">
              <a:extLst>
                <a:ext uri="{FF2B5EF4-FFF2-40B4-BE49-F238E27FC236}">
                  <a16:creationId xmlns:a16="http://schemas.microsoft.com/office/drawing/2014/main" id="{21738D43-4BE1-44B2-9CDC-173D469E7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33207" y="897962"/>
              <a:ext cx="146303" cy="146303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AFD912D-6D2D-4D2C-A229-B3474701669C}"/>
                </a:ext>
              </a:extLst>
            </p:cNvPr>
            <p:cNvSpPr txBox="1"/>
            <p:nvPr/>
          </p:nvSpPr>
          <p:spPr>
            <a:xfrm>
              <a:off x="8717021" y="798390"/>
              <a:ext cx="5239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Giỏ hàng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4DA3ACC-15A3-4AB4-89F3-30E6E20E9595}"/>
                </a:ext>
              </a:extLst>
            </p:cNvPr>
            <p:cNvGrpSpPr/>
            <p:nvPr/>
          </p:nvGrpSpPr>
          <p:grpSpPr>
            <a:xfrm>
              <a:off x="5179786" y="834136"/>
              <a:ext cx="2746828" cy="267063"/>
              <a:chOff x="4722586" y="857504"/>
              <a:chExt cx="2746828" cy="267063"/>
            </a:xfrm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42F3E252-EF2C-4CDE-92A4-5D68582A31AE}"/>
                  </a:ext>
                </a:extLst>
              </p:cNvPr>
              <p:cNvSpPr/>
              <p:nvPr/>
            </p:nvSpPr>
            <p:spPr>
              <a:xfrm>
                <a:off x="4722586" y="857504"/>
                <a:ext cx="2746828" cy="26706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9" name="Graphic 58" descr="Magnifying glass with solid fill">
                <a:extLst>
                  <a:ext uri="{FF2B5EF4-FFF2-40B4-BE49-F238E27FC236}">
                    <a16:creationId xmlns:a16="http://schemas.microsoft.com/office/drawing/2014/main" id="{566689F7-CA6E-4AF3-8226-4083003A9A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257869" y="928624"/>
                <a:ext cx="129178" cy="129178"/>
              </a:xfrm>
              <a:prstGeom prst="rect">
                <a:avLst/>
              </a:prstGeom>
            </p:spPr>
          </p:pic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4850B2C-B5AC-4ED0-BCC3-D9D50F286160}"/>
                </a:ext>
              </a:extLst>
            </p:cNvPr>
            <p:cNvGrpSpPr/>
            <p:nvPr/>
          </p:nvGrpSpPr>
          <p:grpSpPr>
            <a:xfrm>
              <a:off x="3323137" y="829555"/>
              <a:ext cx="1059035" cy="276225"/>
              <a:chOff x="3722425" y="806831"/>
              <a:chExt cx="1059035" cy="276225"/>
            </a:xfrm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794D40CF-9450-497C-951C-DE2AB0349509}"/>
                  </a:ext>
                </a:extLst>
              </p:cNvPr>
              <p:cNvSpPr/>
              <p:nvPr/>
            </p:nvSpPr>
            <p:spPr>
              <a:xfrm>
                <a:off x="3722425" y="806831"/>
                <a:ext cx="750515" cy="276225"/>
              </a:xfrm>
              <a:prstGeom prst="roundRect">
                <a:avLst>
                  <a:gd name="adj" fmla="val 9311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13516BFA-C9E5-40D0-B762-644E9D818CC7}"/>
                  </a:ext>
                </a:extLst>
              </p:cNvPr>
              <p:cNvGrpSpPr/>
              <p:nvPr/>
            </p:nvGrpSpPr>
            <p:grpSpPr>
              <a:xfrm>
                <a:off x="3751490" y="898730"/>
                <a:ext cx="135980" cy="87088"/>
                <a:chOff x="3938180" y="933308"/>
                <a:chExt cx="172810" cy="110676"/>
              </a:xfrm>
            </p:grpSpPr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8C65C687-58E4-49E7-8D84-0B138CCF41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38180" y="933308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B19CA291-7B2A-4614-873D-4EAEB784F2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1043984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E33F553F-38C9-427F-AEE0-22BE13B9F8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988647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6E3E764-2F51-4749-9C6C-E6A92D4C6B52}"/>
                  </a:ext>
                </a:extLst>
              </p:cNvPr>
              <p:cNvSpPr txBox="1"/>
              <p:nvPr/>
            </p:nvSpPr>
            <p:spPr>
              <a:xfrm>
                <a:off x="3856932" y="839836"/>
                <a:ext cx="92452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Danh </a:t>
                </a:r>
                <a:r>
                  <a:rPr lang="en-US" sz="80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mục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F6B08FA-7BD2-412E-9CF5-265C68A39550}"/>
                </a:ext>
              </a:extLst>
            </p:cNvPr>
            <p:cNvSpPr txBox="1"/>
            <p:nvPr/>
          </p:nvSpPr>
          <p:spPr>
            <a:xfrm>
              <a:off x="9532960" y="798771"/>
              <a:ext cx="613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LevoDepzai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ED8185E-32B9-4FA1-815C-87D2F06DE6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1899" y="3829974"/>
            <a:ext cx="85737" cy="19053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1B90C32C-685F-4CD1-9A83-E08BE4E28B1E}"/>
              </a:ext>
            </a:extLst>
          </p:cNvPr>
          <p:cNvSpPr txBox="1"/>
          <p:nvPr/>
        </p:nvSpPr>
        <p:spPr>
          <a:xfrm>
            <a:off x="5491626" y="2429510"/>
            <a:ext cx="8258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0123456768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414659E3-8103-4723-B05A-775893B10F6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9514" r="22969" b="18289"/>
          <a:stretch/>
        </p:blipFill>
        <p:spPr>
          <a:xfrm>
            <a:off x="6084852" y="3255395"/>
            <a:ext cx="223202" cy="150745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A285D1F4-1FF5-41EA-962A-E5E6DF58882E}"/>
              </a:ext>
            </a:extLst>
          </p:cNvPr>
          <p:cNvSpPr txBox="1"/>
          <p:nvPr/>
        </p:nvSpPr>
        <p:spPr>
          <a:xfrm>
            <a:off x="4738116" y="3216185"/>
            <a:ext cx="7232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latin typeface="Arial" panose="020B0604020202020204" pitchFamily="34" charset="0"/>
                <a:cs typeface="Arial" panose="020B0604020202020204" pitchFamily="34" charset="0"/>
              </a:rPr>
              <a:t>Mật khẩu: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007A90D-3809-41B1-9C2A-7985C3808303}"/>
              </a:ext>
            </a:extLst>
          </p:cNvPr>
          <p:cNvSpPr txBox="1"/>
          <p:nvPr/>
        </p:nvSpPr>
        <p:spPr>
          <a:xfrm>
            <a:off x="5514594" y="3240569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**********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972108D-9BB7-47F0-9659-A0E955A421FF}"/>
              </a:ext>
            </a:extLst>
          </p:cNvPr>
          <p:cNvSpPr txBox="1"/>
          <p:nvPr/>
        </p:nvSpPr>
        <p:spPr>
          <a:xfrm>
            <a:off x="4873534" y="2689969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latin typeface="Arial" panose="020B0604020202020204" pitchFamily="34" charset="0"/>
                <a:cs typeface="Arial" panose="020B0604020202020204" pitchFamily="34" charset="0"/>
              </a:rPr>
              <a:t>Địa chỉ: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A7E162D-C5BF-432B-87AB-33DD2B759A18}"/>
              </a:ext>
            </a:extLst>
          </p:cNvPr>
          <p:cNvSpPr txBox="1"/>
          <p:nvPr/>
        </p:nvSpPr>
        <p:spPr>
          <a:xfrm>
            <a:off x="5490464" y="2686087"/>
            <a:ext cx="4062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227/17, Hẻm 219, Nguyễn Văn Tăng, Phường Long Thạnh Mỹ, Tp Thủ Đức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19D52F-3454-43FE-87FA-C503322A88D6}"/>
              </a:ext>
            </a:extLst>
          </p:cNvPr>
          <p:cNvSpPr txBox="1"/>
          <p:nvPr/>
        </p:nvSpPr>
        <p:spPr>
          <a:xfrm>
            <a:off x="6309741" y="3228631"/>
            <a:ext cx="1034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 đổi mật khẩu</a:t>
            </a:r>
            <a:endParaRPr lang="en-US" sz="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7FF1095-AF60-415E-BB5B-ED7AC73135C3}"/>
              </a:ext>
            </a:extLst>
          </p:cNvPr>
          <p:cNvSpPr txBox="1"/>
          <p:nvPr/>
        </p:nvSpPr>
        <p:spPr>
          <a:xfrm>
            <a:off x="5481466" y="1865630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Lê Võ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Graphic 13" descr="Document with solid fill">
            <a:extLst>
              <a:ext uri="{FF2B5EF4-FFF2-40B4-BE49-F238E27FC236}">
                <a16:creationId xmlns:a16="http://schemas.microsoft.com/office/drawing/2014/main" id="{B3FD4F03-3426-46F7-A169-D394964E48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55520" y="2322068"/>
            <a:ext cx="143256" cy="143256"/>
          </a:xfrm>
          <a:prstGeom prst="rect">
            <a:avLst/>
          </a:prstGeom>
        </p:spPr>
      </p:pic>
      <p:pic>
        <p:nvPicPr>
          <p:cNvPr id="18" name="Graphic 17" descr="User with solid fill">
            <a:extLst>
              <a:ext uri="{FF2B5EF4-FFF2-40B4-BE49-F238E27FC236}">
                <a16:creationId xmlns:a16="http://schemas.microsoft.com/office/drawing/2014/main" id="{07375066-D2A4-4092-8173-02A42AF301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7138" y="2029206"/>
            <a:ext cx="153162" cy="153162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658E19DB-B7BE-4103-8150-2DFBCCA95538}"/>
              </a:ext>
            </a:extLst>
          </p:cNvPr>
          <p:cNvGrpSpPr/>
          <p:nvPr/>
        </p:nvGrpSpPr>
        <p:grpSpPr>
          <a:xfrm>
            <a:off x="2287905" y="2628265"/>
            <a:ext cx="118108" cy="108585"/>
            <a:chOff x="2402205" y="2729865"/>
            <a:chExt cx="118108" cy="108585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918BF8A2-F67E-497E-8FD0-EBC645082A4A}"/>
                </a:ext>
              </a:extLst>
            </p:cNvPr>
            <p:cNvSpPr/>
            <p:nvPr/>
          </p:nvSpPr>
          <p:spPr>
            <a:xfrm>
              <a:off x="2402205" y="2729865"/>
              <a:ext cx="74295" cy="108585"/>
            </a:xfrm>
            <a:prstGeom prst="roundRect">
              <a:avLst>
                <a:gd name="adj" fmla="val 8975"/>
              </a:avLst>
            </a:prstGeom>
            <a:solidFill>
              <a:srgbClr val="535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Graphic 74" descr="Line arrow: Straight with solid fill">
              <a:extLst>
                <a:ext uri="{FF2B5EF4-FFF2-40B4-BE49-F238E27FC236}">
                  <a16:creationId xmlns:a16="http://schemas.microsoft.com/office/drawing/2014/main" id="{66906530-EC3E-4293-BB7D-BD2514A91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0800000">
              <a:off x="2418588" y="2731769"/>
              <a:ext cx="101725" cy="101725"/>
            </a:xfrm>
            <a:prstGeom prst="rect">
              <a:avLst/>
            </a:prstGeom>
          </p:spPr>
        </p:pic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AD13FBE-6296-41C5-A996-E90BB9A36002}"/>
                </a:ext>
              </a:extLst>
            </p:cNvPr>
            <p:cNvCxnSpPr>
              <a:cxnSpLocks/>
            </p:cNvCxnSpPr>
            <p:nvPr/>
          </p:nvCxnSpPr>
          <p:spPr>
            <a:xfrm>
              <a:off x="2442210" y="2781300"/>
              <a:ext cx="304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7521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A80D96-5CA0-4335-88F0-4759D61F551C}"/>
              </a:ext>
            </a:extLst>
          </p:cNvPr>
          <p:cNvSpPr txBox="1"/>
          <p:nvPr/>
        </p:nvSpPr>
        <p:spPr>
          <a:xfrm>
            <a:off x="142240" y="152400"/>
            <a:ext cx="212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LỊCH SỬ MUA HÀNG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A3544F9-8FF1-4824-969E-A61B232344D8}"/>
              </a:ext>
            </a:extLst>
          </p:cNvPr>
          <p:cNvGrpSpPr/>
          <p:nvPr/>
        </p:nvGrpSpPr>
        <p:grpSpPr>
          <a:xfrm>
            <a:off x="0" y="727456"/>
            <a:ext cx="12192000" cy="480423"/>
            <a:chOff x="0" y="727456"/>
            <a:chExt cx="12192000" cy="48042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68A98F-04A1-4C20-BFFB-F462A2DCEEBC}"/>
                </a:ext>
              </a:extLst>
            </p:cNvPr>
            <p:cNvSpPr/>
            <p:nvPr/>
          </p:nvSpPr>
          <p:spPr>
            <a:xfrm>
              <a:off x="0" y="727456"/>
              <a:ext cx="12192000" cy="4804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A748DC-86C3-4E39-AFA5-DE5DF422D2CA}"/>
                </a:ext>
              </a:extLst>
            </p:cNvPr>
            <p:cNvSpPr txBox="1"/>
            <p:nvPr/>
          </p:nvSpPr>
          <p:spPr>
            <a:xfrm>
              <a:off x="2041844" y="829168"/>
              <a:ext cx="13051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GAMING</a:t>
              </a:r>
              <a:r>
                <a:rPr lang="en-US" sz="1200" b="1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GEAR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994CDD1-3C7D-494E-B46D-4D2F761D4275}"/>
                </a:ext>
              </a:extLst>
            </p:cNvPr>
            <p:cNvSpPr/>
            <p:nvPr/>
          </p:nvSpPr>
          <p:spPr>
            <a:xfrm>
              <a:off x="9180322" y="766118"/>
              <a:ext cx="407670" cy="40767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Shopping cart with solid fill">
              <a:extLst>
                <a:ext uri="{FF2B5EF4-FFF2-40B4-BE49-F238E27FC236}">
                  <a16:creationId xmlns:a16="http://schemas.microsoft.com/office/drawing/2014/main" id="{83531F11-E966-4DBE-8F16-30B2EBEFA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33207" y="897962"/>
              <a:ext cx="146303" cy="14630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E5FFB0-DC42-49B0-A07E-A3B670F76603}"/>
                </a:ext>
              </a:extLst>
            </p:cNvPr>
            <p:cNvSpPr txBox="1"/>
            <p:nvPr/>
          </p:nvSpPr>
          <p:spPr>
            <a:xfrm>
              <a:off x="8717021" y="798390"/>
              <a:ext cx="5239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Giỏ hàng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ED5BAD8-AB73-4E64-A1A7-5EA364F15DD9}"/>
                </a:ext>
              </a:extLst>
            </p:cNvPr>
            <p:cNvGrpSpPr/>
            <p:nvPr/>
          </p:nvGrpSpPr>
          <p:grpSpPr>
            <a:xfrm>
              <a:off x="5179786" y="834136"/>
              <a:ext cx="2746828" cy="267063"/>
              <a:chOff x="4722586" y="857504"/>
              <a:chExt cx="2746828" cy="267063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81C2A319-1CFC-4186-92DE-AFAF291F3F58}"/>
                  </a:ext>
                </a:extLst>
              </p:cNvPr>
              <p:cNvSpPr/>
              <p:nvPr/>
            </p:nvSpPr>
            <p:spPr>
              <a:xfrm>
                <a:off x="4722586" y="857504"/>
                <a:ext cx="2746828" cy="26706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" name="Graphic 20" descr="Magnifying glass with solid fill">
                <a:extLst>
                  <a:ext uri="{FF2B5EF4-FFF2-40B4-BE49-F238E27FC236}">
                    <a16:creationId xmlns:a16="http://schemas.microsoft.com/office/drawing/2014/main" id="{790949D8-C040-4950-8B95-C0E67200A5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257869" y="928624"/>
                <a:ext cx="129178" cy="129178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989DF00-F6EB-4356-8F0C-C3D989620DA5}"/>
                </a:ext>
              </a:extLst>
            </p:cNvPr>
            <p:cNvGrpSpPr/>
            <p:nvPr/>
          </p:nvGrpSpPr>
          <p:grpSpPr>
            <a:xfrm>
              <a:off x="3323137" y="829555"/>
              <a:ext cx="1059035" cy="276225"/>
              <a:chOff x="3722425" y="806831"/>
              <a:chExt cx="1059035" cy="276225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FADDC07F-0CC6-4C5C-8850-3CD6CAA1C202}"/>
                  </a:ext>
                </a:extLst>
              </p:cNvPr>
              <p:cNvSpPr/>
              <p:nvPr/>
            </p:nvSpPr>
            <p:spPr>
              <a:xfrm>
                <a:off x="3722425" y="806831"/>
                <a:ext cx="750515" cy="276225"/>
              </a:xfrm>
              <a:prstGeom prst="roundRect">
                <a:avLst>
                  <a:gd name="adj" fmla="val 9311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68FDF0D-7D04-4411-82FC-5C1AB104C876}"/>
                  </a:ext>
                </a:extLst>
              </p:cNvPr>
              <p:cNvGrpSpPr/>
              <p:nvPr/>
            </p:nvGrpSpPr>
            <p:grpSpPr>
              <a:xfrm>
                <a:off x="3751490" y="898730"/>
                <a:ext cx="135980" cy="87088"/>
                <a:chOff x="3938180" y="933308"/>
                <a:chExt cx="172810" cy="110676"/>
              </a:xfrm>
            </p:grpSpPr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90FAAB8D-71DE-425F-AB67-5A49151F5B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38180" y="933308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0FD92331-9CCA-4A33-B1D7-CAF654955D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1043984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386D1D48-0350-4600-AC13-96C80EE9F8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988647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AC67201-69D9-450D-8A0C-1492F907BEE6}"/>
                  </a:ext>
                </a:extLst>
              </p:cNvPr>
              <p:cNvSpPr txBox="1"/>
              <p:nvPr/>
            </p:nvSpPr>
            <p:spPr>
              <a:xfrm>
                <a:off x="3856932" y="839836"/>
                <a:ext cx="92452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Danh </a:t>
                </a:r>
                <a:r>
                  <a:rPr lang="en-US" sz="80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mục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D418C2E-CAE7-4702-BBBC-62CF1396013A}"/>
                </a:ext>
              </a:extLst>
            </p:cNvPr>
            <p:cNvSpPr txBox="1"/>
            <p:nvPr/>
          </p:nvSpPr>
          <p:spPr>
            <a:xfrm>
              <a:off x="9532960" y="798771"/>
              <a:ext cx="613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LevoDepzai</a:t>
              </a:r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9FE7E37-0F84-4A3B-8A93-401E7B7B19C2}"/>
              </a:ext>
            </a:extLst>
          </p:cNvPr>
          <p:cNvSpPr/>
          <p:nvPr/>
        </p:nvSpPr>
        <p:spPr>
          <a:xfrm>
            <a:off x="2721864" y="1389888"/>
            <a:ext cx="6748272" cy="4350512"/>
          </a:xfrm>
          <a:prstGeom prst="roundRect">
            <a:avLst>
              <a:gd name="adj" fmla="val 10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EB11818-ED27-497A-A5A6-111E8A800E95}"/>
              </a:ext>
            </a:extLst>
          </p:cNvPr>
          <p:cNvCxnSpPr/>
          <p:nvPr/>
        </p:nvCxnSpPr>
        <p:spPr>
          <a:xfrm>
            <a:off x="2898648" y="1686560"/>
            <a:ext cx="642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F461C83-E544-475D-B44E-DCDAF8255DBE}"/>
              </a:ext>
            </a:extLst>
          </p:cNvPr>
          <p:cNvSpPr/>
          <p:nvPr/>
        </p:nvSpPr>
        <p:spPr>
          <a:xfrm>
            <a:off x="2902458" y="1783080"/>
            <a:ext cx="580422" cy="552450"/>
          </a:xfrm>
          <a:prstGeom prst="roundRect">
            <a:avLst>
              <a:gd name="adj" fmla="val 2743"/>
            </a:avLst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BB0BEF-8F77-484E-B591-CB4DA4B3214E}"/>
              </a:ext>
            </a:extLst>
          </p:cNvPr>
          <p:cNvSpPr txBox="1"/>
          <p:nvPr/>
        </p:nvSpPr>
        <p:spPr>
          <a:xfrm>
            <a:off x="3547110" y="1776984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gaming vippro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BB8079-6DF1-4288-9297-0265ECE03D43}"/>
              </a:ext>
            </a:extLst>
          </p:cNvPr>
          <p:cNvSpPr txBox="1"/>
          <p:nvPr/>
        </p:nvSpPr>
        <p:spPr>
          <a:xfrm>
            <a:off x="3547110" y="1947672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Phân loại: Xanh, Hồng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E73D6D-E851-4529-A694-9235A94BAE7E}"/>
              </a:ext>
            </a:extLst>
          </p:cNvPr>
          <p:cNvSpPr txBox="1"/>
          <p:nvPr/>
        </p:nvSpPr>
        <p:spPr>
          <a:xfrm>
            <a:off x="3541014" y="2100072"/>
            <a:ext cx="292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x1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B41103-A608-431A-BAC3-44BF05A0BEC4}"/>
              </a:ext>
            </a:extLst>
          </p:cNvPr>
          <p:cNvGrpSpPr/>
          <p:nvPr/>
        </p:nvGrpSpPr>
        <p:grpSpPr>
          <a:xfrm>
            <a:off x="8369339" y="1745736"/>
            <a:ext cx="1003202" cy="215698"/>
            <a:chOff x="9032875" y="1937893"/>
            <a:chExt cx="1003202" cy="21569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CAEB320-CB37-4551-9C9B-6681AC1F3D11}"/>
                </a:ext>
              </a:extLst>
            </p:cNvPr>
            <p:cNvSpPr txBox="1"/>
            <p:nvPr/>
          </p:nvSpPr>
          <p:spPr>
            <a:xfrm>
              <a:off x="9032875" y="1937893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trike="sngStrike">
                  <a:solidFill>
                    <a:schemeClr val="bg1">
                      <a:lumMod val="50000"/>
                    </a:schemeClr>
                  </a:solidFill>
                </a:rPr>
                <a:t>500.000đ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768F634-3A17-4295-88E0-D3B8FF8E0E00}"/>
                </a:ext>
              </a:extLst>
            </p:cNvPr>
            <p:cNvSpPr txBox="1"/>
            <p:nvPr/>
          </p:nvSpPr>
          <p:spPr>
            <a:xfrm>
              <a:off x="9461881" y="1938147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FF0000"/>
                  </a:solidFill>
                </a:rPr>
                <a:t>400.000đ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9908DC4-E2AF-46D7-AC26-F527846C828E}"/>
              </a:ext>
            </a:extLst>
          </p:cNvPr>
          <p:cNvSpPr txBox="1"/>
          <p:nvPr/>
        </p:nvSpPr>
        <p:spPr>
          <a:xfrm>
            <a:off x="2822890" y="1475894"/>
            <a:ext cx="11208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ĐANG VẬN CHUYỂN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D26F16F-EBDB-4416-BEA1-DF782FF8E260}"/>
              </a:ext>
            </a:extLst>
          </p:cNvPr>
          <p:cNvGrpSpPr/>
          <p:nvPr/>
        </p:nvGrpSpPr>
        <p:grpSpPr>
          <a:xfrm>
            <a:off x="8578619" y="2069769"/>
            <a:ext cx="694908" cy="264160"/>
            <a:chOff x="9326879" y="2534920"/>
            <a:chExt cx="560070" cy="264160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EF4534F8-7789-49F1-A8EB-C390779386AA}"/>
                </a:ext>
              </a:extLst>
            </p:cNvPr>
            <p:cNvSpPr/>
            <p:nvPr/>
          </p:nvSpPr>
          <p:spPr>
            <a:xfrm>
              <a:off x="9326879" y="2534920"/>
              <a:ext cx="560070" cy="264160"/>
            </a:xfrm>
            <a:prstGeom prst="roundRect">
              <a:avLst>
                <a:gd name="adj" fmla="val 12821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5579536-354D-480B-9688-28427C4D1F0D}"/>
                </a:ext>
              </a:extLst>
            </p:cNvPr>
            <p:cNvSpPr txBox="1"/>
            <p:nvPr/>
          </p:nvSpPr>
          <p:spPr>
            <a:xfrm>
              <a:off x="9360771" y="2554986"/>
              <a:ext cx="4472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bg1"/>
                  </a:solidFill>
                </a:rPr>
                <a:t>Mua Lại</a:t>
              </a:r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03CD034-5BC3-4EAD-ABDC-A45DBEB2088D}"/>
              </a:ext>
            </a:extLst>
          </p:cNvPr>
          <p:cNvCxnSpPr/>
          <p:nvPr/>
        </p:nvCxnSpPr>
        <p:spPr>
          <a:xfrm>
            <a:off x="2885395" y="2713603"/>
            <a:ext cx="642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63465DF-BB71-4D5A-8A19-270091BC44FC}"/>
              </a:ext>
            </a:extLst>
          </p:cNvPr>
          <p:cNvSpPr/>
          <p:nvPr/>
        </p:nvSpPr>
        <p:spPr>
          <a:xfrm>
            <a:off x="2889205" y="2810123"/>
            <a:ext cx="580422" cy="552450"/>
          </a:xfrm>
          <a:prstGeom prst="roundRect">
            <a:avLst>
              <a:gd name="adj" fmla="val 2743"/>
            </a:avLst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8A507D9-D6F0-4A2D-BEDF-052C9B91BF56}"/>
              </a:ext>
            </a:extLst>
          </p:cNvPr>
          <p:cNvSpPr txBox="1"/>
          <p:nvPr/>
        </p:nvSpPr>
        <p:spPr>
          <a:xfrm>
            <a:off x="3533857" y="2804027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gaming vippro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5E48F43-C582-4326-B4C2-94A4072AAA78}"/>
              </a:ext>
            </a:extLst>
          </p:cNvPr>
          <p:cNvSpPr txBox="1"/>
          <p:nvPr/>
        </p:nvSpPr>
        <p:spPr>
          <a:xfrm>
            <a:off x="3533857" y="2974715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Phân loại: Xanh, Hồng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E050E2-08C3-455C-8E49-49D036D70498}"/>
              </a:ext>
            </a:extLst>
          </p:cNvPr>
          <p:cNvSpPr txBox="1"/>
          <p:nvPr/>
        </p:nvSpPr>
        <p:spPr>
          <a:xfrm>
            <a:off x="3527761" y="3127115"/>
            <a:ext cx="292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x1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63589C-7201-45AE-A528-6EC5772E3EBE}"/>
              </a:ext>
            </a:extLst>
          </p:cNvPr>
          <p:cNvGrpSpPr/>
          <p:nvPr/>
        </p:nvGrpSpPr>
        <p:grpSpPr>
          <a:xfrm>
            <a:off x="8356086" y="2772779"/>
            <a:ext cx="1003202" cy="215698"/>
            <a:chOff x="9032875" y="1937893"/>
            <a:chExt cx="1003202" cy="21569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00338DC-41C3-47C8-969C-65EDB326C1A6}"/>
                </a:ext>
              </a:extLst>
            </p:cNvPr>
            <p:cNvSpPr txBox="1"/>
            <p:nvPr/>
          </p:nvSpPr>
          <p:spPr>
            <a:xfrm>
              <a:off x="9032875" y="1937893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trike="sngStrike">
                  <a:solidFill>
                    <a:schemeClr val="bg1">
                      <a:lumMod val="50000"/>
                    </a:schemeClr>
                  </a:solidFill>
                </a:rPr>
                <a:t>500.000đ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D94A29B-574B-4CF3-9271-6FA117F9AE15}"/>
                </a:ext>
              </a:extLst>
            </p:cNvPr>
            <p:cNvSpPr txBox="1"/>
            <p:nvPr/>
          </p:nvSpPr>
          <p:spPr>
            <a:xfrm>
              <a:off x="9461881" y="1938147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FF0000"/>
                  </a:solidFill>
                </a:rPr>
                <a:t>400.000đ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92AB70F7-8B37-4380-B460-8AB20C6E759A}"/>
              </a:ext>
            </a:extLst>
          </p:cNvPr>
          <p:cNvSpPr txBox="1"/>
          <p:nvPr/>
        </p:nvSpPr>
        <p:spPr>
          <a:xfrm>
            <a:off x="2809637" y="2502937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ĐÃ HỦY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0E91932-2C6D-452F-95AA-A81CC7D0C32A}"/>
              </a:ext>
            </a:extLst>
          </p:cNvPr>
          <p:cNvGrpSpPr/>
          <p:nvPr/>
        </p:nvGrpSpPr>
        <p:grpSpPr>
          <a:xfrm>
            <a:off x="8578618" y="3090185"/>
            <a:ext cx="694908" cy="264160"/>
            <a:chOff x="9326879" y="2534920"/>
            <a:chExt cx="560070" cy="264160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498387E0-B6F5-45F2-8293-FCB77698FF9E}"/>
                </a:ext>
              </a:extLst>
            </p:cNvPr>
            <p:cNvSpPr/>
            <p:nvPr/>
          </p:nvSpPr>
          <p:spPr>
            <a:xfrm>
              <a:off x="9326879" y="2534920"/>
              <a:ext cx="560070" cy="264160"/>
            </a:xfrm>
            <a:prstGeom prst="roundRect">
              <a:avLst>
                <a:gd name="adj" fmla="val 12821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42A3841-2E94-4438-AEB3-2AF1403A7768}"/>
                </a:ext>
              </a:extLst>
            </p:cNvPr>
            <p:cNvSpPr txBox="1"/>
            <p:nvPr/>
          </p:nvSpPr>
          <p:spPr>
            <a:xfrm>
              <a:off x="9360771" y="2554986"/>
              <a:ext cx="4472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bg1"/>
                  </a:solidFill>
                </a:rPr>
                <a:t>Mua Lại</a:t>
              </a:r>
            </a:p>
          </p:txBody>
        </p: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CDA2F60-8CDC-421A-A455-03A99BA4A1BB}"/>
              </a:ext>
            </a:extLst>
          </p:cNvPr>
          <p:cNvCxnSpPr/>
          <p:nvPr/>
        </p:nvCxnSpPr>
        <p:spPr>
          <a:xfrm>
            <a:off x="2872142" y="3740646"/>
            <a:ext cx="642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257857E6-6DE0-4402-9A40-752346A7C861}"/>
              </a:ext>
            </a:extLst>
          </p:cNvPr>
          <p:cNvSpPr/>
          <p:nvPr/>
        </p:nvSpPr>
        <p:spPr>
          <a:xfrm>
            <a:off x="2875952" y="3837166"/>
            <a:ext cx="580422" cy="552450"/>
          </a:xfrm>
          <a:prstGeom prst="roundRect">
            <a:avLst>
              <a:gd name="adj" fmla="val 2743"/>
            </a:avLst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2B92AE3-4214-448A-A3C4-57A7A4D47535}"/>
              </a:ext>
            </a:extLst>
          </p:cNvPr>
          <p:cNvSpPr txBox="1"/>
          <p:nvPr/>
        </p:nvSpPr>
        <p:spPr>
          <a:xfrm>
            <a:off x="3520604" y="3831070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gaming vippro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E8B8E27-D6BE-4B6A-A772-BCE35DBCD5FD}"/>
              </a:ext>
            </a:extLst>
          </p:cNvPr>
          <p:cNvSpPr txBox="1"/>
          <p:nvPr/>
        </p:nvSpPr>
        <p:spPr>
          <a:xfrm>
            <a:off x="3520604" y="4001758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Phân loại: Xanh, Hồng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5FD8669-0063-4ED0-A6F7-7B511E7FD2C6}"/>
              </a:ext>
            </a:extLst>
          </p:cNvPr>
          <p:cNvSpPr txBox="1"/>
          <p:nvPr/>
        </p:nvSpPr>
        <p:spPr>
          <a:xfrm>
            <a:off x="3514508" y="4154158"/>
            <a:ext cx="292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x1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56D5456-F935-4C36-A86A-BD8F1A055466}"/>
              </a:ext>
            </a:extLst>
          </p:cNvPr>
          <p:cNvGrpSpPr/>
          <p:nvPr/>
        </p:nvGrpSpPr>
        <p:grpSpPr>
          <a:xfrm>
            <a:off x="8342833" y="3799822"/>
            <a:ext cx="1003202" cy="215698"/>
            <a:chOff x="9032875" y="1937893"/>
            <a:chExt cx="1003202" cy="215698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1934E75-2C5B-486D-BF4E-91C88EC03FF1}"/>
                </a:ext>
              </a:extLst>
            </p:cNvPr>
            <p:cNvSpPr txBox="1"/>
            <p:nvPr/>
          </p:nvSpPr>
          <p:spPr>
            <a:xfrm>
              <a:off x="9032875" y="1937893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trike="sngStrike">
                  <a:solidFill>
                    <a:schemeClr val="bg1">
                      <a:lumMod val="50000"/>
                    </a:schemeClr>
                  </a:solidFill>
                </a:rPr>
                <a:t>500.000đ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9C53473-6ABC-47C0-BA36-8B9A836170F5}"/>
                </a:ext>
              </a:extLst>
            </p:cNvPr>
            <p:cNvSpPr txBox="1"/>
            <p:nvPr/>
          </p:nvSpPr>
          <p:spPr>
            <a:xfrm>
              <a:off x="9461881" y="1938147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FF0000"/>
                  </a:solidFill>
                </a:rPr>
                <a:t>400.000đ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ADEA8F0F-9CDA-430E-8863-275E84141424}"/>
              </a:ext>
            </a:extLst>
          </p:cNvPr>
          <p:cNvSpPr txBox="1"/>
          <p:nvPr/>
        </p:nvSpPr>
        <p:spPr>
          <a:xfrm>
            <a:off x="2796384" y="3529980"/>
            <a:ext cx="11063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GIAO THÀNH CÔNG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F0DB2D5-4BDF-4477-A254-2A798BC467D2}"/>
              </a:ext>
            </a:extLst>
          </p:cNvPr>
          <p:cNvGrpSpPr/>
          <p:nvPr/>
        </p:nvGrpSpPr>
        <p:grpSpPr>
          <a:xfrm>
            <a:off x="8565365" y="4130481"/>
            <a:ext cx="694908" cy="264160"/>
            <a:chOff x="9326879" y="2534920"/>
            <a:chExt cx="560070" cy="264160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8631DAC8-FA92-4A7C-A0F8-68700274BE0A}"/>
                </a:ext>
              </a:extLst>
            </p:cNvPr>
            <p:cNvSpPr/>
            <p:nvPr/>
          </p:nvSpPr>
          <p:spPr>
            <a:xfrm>
              <a:off x="9326879" y="2534920"/>
              <a:ext cx="560070" cy="264160"/>
            </a:xfrm>
            <a:prstGeom prst="roundRect">
              <a:avLst>
                <a:gd name="adj" fmla="val 12821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5134078-5413-4C09-937D-34390EF0517F}"/>
                </a:ext>
              </a:extLst>
            </p:cNvPr>
            <p:cNvSpPr txBox="1"/>
            <p:nvPr/>
          </p:nvSpPr>
          <p:spPr>
            <a:xfrm>
              <a:off x="9360771" y="2554986"/>
              <a:ext cx="4472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bg1"/>
                  </a:solidFill>
                </a:rPr>
                <a:t>Mua Lại</a:t>
              </a:r>
            </a:p>
          </p:txBody>
        </p: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D9BEE04-B915-41D2-9381-89C72B103F19}"/>
              </a:ext>
            </a:extLst>
          </p:cNvPr>
          <p:cNvCxnSpPr/>
          <p:nvPr/>
        </p:nvCxnSpPr>
        <p:spPr>
          <a:xfrm>
            <a:off x="2865515" y="4787568"/>
            <a:ext cx="642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78E14F04-181A-442F-974C-ECC2E50BB8CD}"/>
              </a:ext>
            </a:extLst>
          </p:cNvPr>
          <p:cNvSpPr/>
          <p:nvPr/>
        </p:nvSpPr>
        <p:spPr>
          <a:xfrm>
            <a:off x="2869325" y="4884088"/>
            <a:ext cx="580422" cy="552450"/>
          </a:xfrm>
          <a:prstGeom prst="roundRect">
            <a:avLst>
              <a:gd name="adj" fmla="val 2743"/>
            </a:avLst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919A71D-920B-4CFC-9B3F-880CD527312A}"/>
              </a:ext>
            </a:extLst>
          </p:cNvPr>
          <p:cNvSpPr txBox="1"/>
          <p:nvPr/>
        </p:nvSpPr>
        <p:spPr>
          <a:xfrm>
            <a:off x="3513977" y="4877992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gaming vippro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2C1ED97-825D-4CBB-B336-45B70950BCBF}"/>
              </a:ext>
            </a:extLst>
          </p:cNvPr>
          <p:cNvSpPr txBox="1"/>
          <p:nvPr/>
        </p:nvSpPr>
        <p:spPr>
          <a:xfrm>
            <a:off x="3513977" y="5048680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Phân loại: Xanh, Hồng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C9E4EC8-D51F-42A3-9035-03A62A3DCAFA}"/>
              </a:ext>
            </a:extLst>
          </p:cNvPr>
          <p:cNvSpPr txBox="1"/>
          <p:nvPr/>
        </p:nvSpPr>
        <p:spPr>
          <a:xfrm>
            <a:off x="3507881" y="5201080"/>
            <a:ext cx="292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x1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5876CD8-E070-436B-BF6E-AA56426913D4}"/>
              </a:ext>
            </a:extLst>
          </p:cNvPr>
          <p:cNvGrpSpPr/>
          <p:nvPr/>
        </p:nvGrpSpPr>
        <p:grpSpPr>
          <a:xfrm>
            <a:off x="8336206" y="4846744"/>
            <a:ext cx="1003202" cy="215698"/>
            <a:chOff x="9032875" y="1937893"/>
            <a:chExt cx="1003202" cy="21569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B260342-1200-47FA-AE87-F9BF26F4F6F9}"/>
                </a:ext>
              </a:extLst>
            </p:cNvPr>
            <p:cNvSpPr txBox="1"/>
            <p:nvPr/>
          </p:nvSpPr>
          <p:spPr>
            <a:xfrm>
              <a:off x="9032875" y="1937893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trike="sngStrike">
                  <a:solidFill>
                    <a:schemeClr val="bg1">
                      <a:lumMod val="50000"/>
                    </a:schemeClr>
                  </a:solidFill>
                </a:rPr>
                <a:t>500.000đ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2E69968-31F5-4A11-9D27-776796B503A5}"/>
                </a:ext>
              </a:extLst>
            </p:cNvPr>
            <p:cNvSpPr txBox="1"/>
            <p:nvPr/>
          </p:nvSpPr>
          <p:spPr>
            <a:xfrm>
              <a:off x="9461881" y="1938147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FF0000"/>
                  </a:solidFill>
                </a:rPr>
                <a:t>400.000đ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27C1F2EE-A7C9-48BC-B178-B2623EED0C47}"/>
              </a:ext>
            </a:extLst>
          </p:cNvPr>
          <p:cNvSpPr txBox="1"/>
          <p:nvPr/>
        </p:nvSpPr>
        <p:spPr>
          <a:xfrm>
            <a:off x="2789757" y="4576902"/>
            <a:ext cx="11063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GIAO THÀNH CÔNG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17D5ECE-E485-419A-88ED-42FECA77858B}"/>
              </a:ext>
            </a:extLst>
          </p:cNvPr>
          <p:cNvGrpSpPr/>
          <p:nvPr/>
        </p:nvGrpSpPr>
        <p:grpSpPr>
          <a:xfrm>
            <a:off x="8558738" y="5150899"/>
            <a:ext cx="694908" cy="264160"/>
            <a:chOff x="9326879" y="2534920"/>
            <a:chExt cx="560070" cy="264160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D12CF115-2032-4241-8558-440DA14DDF89}"/>
                </a:ext>
              </a:extLst>
            </p:cNvPr>
            <p:cNvSpPr/>
            <p:nvPr/>
          </p:nvSpPr>
          <p:spPr>
            <a:xfrm>
              <a:off x="9326879" y="2534920"/>
              <a:ext cx="560070" cy="264160"/>
            </a:xfrm>
            <a:prstGeom prst="roundRect">
              <a:avLst>
                <a:gd name="adj" fmla="val 12821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0F504DB-6DA7-4546-8250-5EE1D0D67E75}"/>
                </a:ext>
              </a:extLst>
            </p:cNvPr>
            <p:cNvSpPr txBox="1"/>
            <p:nvPr/>
          </p:nvSpPr>
          <p:spPr>
            <a:xfrm>
              <a:off x="9360771" y="2554986"/>
              <a:ext cx="4472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bg1"/>
                  </a:solidFill>
                </a:rPr>
                <a:t>Mua Lại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6909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F24DBF-D25E-4C3E-911B-18CC951963C3}"/>
              </a:ext>
            </a:extLst>
          </p:cNvPr>
          <p:cNvSpPr/>
          <p:nvPr/>
        </p:nvSpPr>
        <p:spPr>
          <a:xfrm>
            <a:off x="4336870" y="1668780"/>
            <a:ext cx="3402874" cy="2943860"/>
          </a:xfrm>
          <a:prstGeom prst="roundRect">
            <a:avLst>
              <a:gd name="adj" fmla="val 1073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E70CDF-DFD3-4F15-94D5-3D47E92354D0}"/>
              </a:ext>
            </a:extLst>
          </p:cNvPr>
          <p:cNvSpPr txBox="1"/>
          <p:nvPr/>
        </p:nvSpPr>
        <p:spPr>
          <a:xfrm>
            <a:off x="4380412" y="1729739"/>
            <a:ext cx="1770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Đặt lại mật khẩu của bạn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CEFD84-DA4C-4089-A9FD-89CCB9704484}"/>
              </a:ext>
            </a:extLst>
          </p:cNvPr>
          <p:cNvCxnSpPr>
            <a:cxnSpLocks/>
          </p:cNvCxnSpPr>
          <p:nvPr/>
        </p:nvCxnSpPr>
        <p:spPr>
          <a:xfrm>
            <a:off x="4340497" y="2078301"/>
            <a:ext cx="339053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FC2738-D876-4874-A02B-73A4BD8F0ABC}"/>
              </a:ext>
            </a:extLst>
          </p:cNvPr>
          <p:cNvSpPr txBox="1"/>
          <p:nvPr/>
        </p:nvSpPr>
        <p:spPr>
          <a:xfrm>
            <a:off x="4396815" y="2156129"/>
            <a:ext cx="32536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Vui long kiểm tra điện thoại hoặc email để xem tin nhắn có mã. Mã của bạn có 6 ký tự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356E5F-D6A5-453D-9D58-1979595708E9}"/>
              </a:ext>
            </a:extLst>
          </p:cNvPr>
          <p:cNvSpPr/>
          <p:nvPr/>
        </p:nvSpPr>
        <p:spPr>
          <a:xfrm>
            <a:off x="5801868" y="3383280"/>
            <a:ext cx="438912" cy="438912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4B3F044-D266-4C3C-96DA-A930335C66BB}"/>
              </a:ext>
            </a:extLst>
          </p:cNvPr>
          <p:cNvSpPr/>
          <p:nvPr/>
        </p:nvSpPr>
        <p:spPr>
          <a:xfrm>
            <a:off x="4493623" y="2650780"/>
            <a:ext cx="1309770" cy="259080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Nhập mã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511936-3C08-4230-993E-3EF61A543629}"/>
              </a:ext>
            </a:extLst>
          </p:cNvPr>
          <p:cNvSpPr txBox="1"/>
          <p:nvPr/>
        </p:nvSpPr>
        <p:spPr>
          <a:xfrm>
            <a:off x="5843599" y="2594025"/>
            <a:ext cx="185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Chúng tôi đã gửi mã cho bạn đến: </a:t>
            </a:r>
            <a:r>
              <a:rPr lang="en-US" sz="900">
                <a:solidFill>
                  <a:schemeClr val="accent5">
                    <a:lumMod val="75000"/>
                  </a:schemeClr>
                </a:solidFill>
              </a:rPr>
              <a:t>0123456789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447013-8EC2-40D7-8605-05220E378AF8}"/>
              </a:ext>
            </a:extLst>
          </p:cNvPr>
          <p:cNvSpPr/>
          <p:nvPr/>
        </p:nvSpPr>
        <p:spPr>
          <a:xfrm>
            <a:off x="4499135" y="2999454"/>
            <a:ext cx="542257" cy="2333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Gửi lại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A99B421-49CF-4740-A1A0-D214F5B3D42C}"/>
              </a:ext>
            </a:extLst>
          </p:cNvPr>
          <p:cNvCxnSpPr>
            <a:cxnSpLocks/>
          </p:cNvCxnSpPr>
          <p:nvPr/>
        </p:nvCxnSpPr>
        <p:spPr>
          <a:xfrm>
            <a:off x="4355737" y="4096839"/>
            <a:ext cx="339053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F735E39-8046-426D-BCDD-F559634BEA40}"/>
              </a:ext>
            </a:extLst>
          </p:cNvPr>
          <p:cNvSpPr/>
          <p:nvPr/>
        </p:nvSpPr>
        <p:spPr>
          <a:xfrm>
            <a:off x="6931438" y="4249134"/>
            <a:ext cx="768317" cy="2333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000"/>
              <a:t>Xác nhận</a:t>
            </a:r>
            <a:endParaRPr lang="en-US" sz="100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6598CFC-67F0-4813-ADAF-F709DCD2C196}"/>
              </a:ext>
            </a:extLst>
          </p:cNvPr>
          <p:cNvSpPr/>
          <p:nvPr/>
        </p:nvSpPr>
        <p:spPr>
          <a:xfrm>
            <a:off x="6413279" y="4252944"/>
            <a:ext cx="448531" cy="233348"/>
          </a:xfrm>
          <a:prstGeom prst="roundRect">
            <a:avLst/>
          </a:prstGeom>
          <a:noFill/>
          <a:ln w="63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Hủy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C63A60-2C25-40E7-9CAA-B48C46F7121E}"/>
              </a:ext>
            </a:extLst>
          </p:cNvPr>
          <p:cNvSpPr txBox="1"/>
          <p:nvPr/>
        </p:nvSpPr>
        <p:spPr>
          <a:xfrm>
            <a:off x="5774765" y="3779189"/>
            <a:ext cx="5028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Lê Võ</a:t>
            </a:r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9D47D7DF-05B9-4114-8A13-45B14A288F59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89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F24DBF-D25E-4C3E-911B-18CC951963C3}"/>
              </a:ext>
            </a:extLst>
          </p:cNvPr>
          <p:cNvSpPr/>
          <p:nvPr/>
        </p:nvSpPr>
        <p:spPr>
          <a:xfrm>
            <a:off x="4336870" y="1668780"/>
            <a:ext cx="3402874" cy="2268220"/>
          </a:xfrm>
          <a:prstGeom prst="roundRect">
            <a:avLst>
              <a:gd name="adj" fmla="val 1073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E70CDF-DFD3-4F15-94D5-3D47E92354D0}"/>
              </a:ext>
            </a:extLst>
          </p:cNvPr>
          <p:cNvSpPr txBox="1"/>
          <p:nvPr/>
        </p:nvSpPr>
        <p:spPr>
          <a:xfrm>
            <a:off x="4380412" y="1729739"/>
            <a:ext cx="1451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Chọn mật khẩu mới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CEFD84-DA4C-4089-A9FD-89CCB9704484}"/>
              </a:ext>
            </a:extLst>
          </p:cNvPr>
          <p:cNvCxnSpPr>
            <a:cxnSpLocks/>
          </p:cNvCxnSpPr>
          <p:nvPr/>
        </p:nvCxnSpPr>
        <p:spPr>
          <a:xfrm>
            <a:off x="4340497" y="2078301"/>
            <a:ext cx="339053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FC2738-D876-4874-A02B-73A4BD8F0ABC}"/>
              </a:ext>
            </a:extLst>
          </p:cNvPr>
          <p:cNvSpPr txBox="1"/>
          <p:nvPr/>
        </p:nvSpPr>
        <p:spPr>
          <a:xfrm>
            <a:off x="4396815" y="2156129"/>
            <a:ext cx="32536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Tạo mật khẩu mới có tối thiểu 6 ký tự. Mật khẩu mạnh là mật khẩu kết hợp từ các ký tự, số và dấu câu.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4B3F044-D266-4C3C-96DA-A930335C66BB}"/>
              </a:ext>
            </a:extLst>
          </p:cNvPr>
          <p:cNvSpPr/>
          <p:nvPr/>
        </p:nvSpPr>
        <p:spPr>
          <a:xfrm>
            <a:off x="4493622" y="2650780"/>
            <a:ext cx="3114185" cy="259080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Điền mật khẩu mới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A99B421-49CF-4740-A1A0-D214F5B3D42C}"/>
              </a:ext>
            </a:extLst>
          </p:cNvPr>
          <p:cNvCxnSpPr>
            <a:cxnSpLocks/>
          </p:cNvCxnSpPr>
          <p:nvPr/>
        </p:nvCxnSpPr>
        <p:spPr>
          <a:xfrm>
            <a:off x="4337449" y="3390719"/>
            <a:ext cx="339053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6598CFC-67F0-4813-ADAF-F709DCD2C196}"/>
              </a:ext>
            </a:extLst>
          </p:cNvPr>
          <p:cNvSpPr/>
          <p:nvPr/>
        </p:nvSpPr>
        <p:spPr>
          <a:xfrm>
            <a:off x="6413279" y="3546824"/>
            <a:ext cx="448531" cy="233348"/>
          </a:xfrm>
          <a:prstGeom prst="roundRect">
            <a:avLst/>
          </a:prstGeom>
          <a:noFill/>
          <a:ln w="63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Hủy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09F4640-556E-4178-B59B-D45AD2F0F895}"/>
              </a:ext>
            </a:extLst>
          </p:cNvPr>
          <p:cNvSpPr/>
          <p:nvPr/>
        </p:nvSpPr>
        <p:spPr>
          <a:xfrm>
            <a:off x="4499718" y="2973868"/>
            <a:ext cx="3114185" cy="259080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Nhập lại mật khẩu mới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7F8CF2F-0857-D1F7-083E-BE3F5DEB5A67}"/>
              </a:ext>
            </a:extLst>
          </p:cNvPr>
          <p:cNvSpPr/>
          <p:nvPr/>
        </p:nvSpPr>
        <p:spPr>
          <a:xfrm>
            <a:off x="6916618" y="3546824"/>
            <a:ext cx="768317" cy="2333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000"/>
              <a:t>Xác nhận</a:t>
            </a:r>
            <a:endParaRPr lang="en-US" sz="1000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81903A27-BED7-4324-9D1F-EC66A5156740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38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F24DBF-D25E-4C3E-911B-18CC951963C3}"/>
              </a:ext>
            </a:extLst>
          </p:cNvPr>
          <p:cNvSpPr/>
          <p:nvPr/>
        </p:nvSpPr>
        <p:spPr>
          <a:xfrm>
            <a:off x="4526934" y="1650492"/>
            <a:ext cx="3402874" cy="1224788"/>
          </a:xfrm>
          <a:prstGeom prst="roundRect">
            <a:avLst>
              <a:gd name="adj" fmla="val 1073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E70CDF-DFD3-4F15-94D5-3D47E92354D0}"/>
              </a:ext>
            </a:extLst>
          </p:cNvPr>
          <p:cNvSpPr txBox="1"/>
          <p:nvPr/>
        </p:nvSpPr>
        <p:spPr>
          <a:xfrm>
            <a:off x="5305971" y="1729739"/>
            <a:ext cx="1844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Đổi mật khẩu thành công!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CEFD84-DA4C-4089-A9FD-89CCB9704484}"/>
              </a:ext>
            </a:extLst>
          </p:cNvPr>
          <p:cNvCxnSpPr>
            <a:cxnSpLocks/>
          </p:cNvCxnSpPr>
          <p:nvPr/>
        </p:nvCxnSpPr>
        <p:spPr>
          <a:xfrm>
            <a:off x="4529909" y="2078301"/>
            <a:ext cx="339053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FC2738-D876-4874-A02B-73A4BD8F0ABC}"/>
              </a:ext>
            </a:extLst>
          </p:cNvPr>
          <p:cNvSpPr txBox="1"/>
          <p:nvPr/>
        </p:nvSpPr>
        <p:spPr>
          <a:xfrm>
            <a:off x="5006488" y="2156129"/>
            <a:ext cx="32536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Mật khẩu của bạn đã được đổi thành công!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F735E39-8046-426D-BCDD-F559634BEA40}"/>
              </a:ext>
            </a:extLst>
          </p:cNvPr>
          <p:cNvSpPr/>
          <p:nvPr/>
        </p:nvSpPr>
        <p:spPr>
          <a:xfrm>
            <a:off x="5408603" y="2471134"/>
            <a:ext cx="1639537" cy="2333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Quay về trang đăng nhập</a:t>
            </a: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BE487702-76B8-4592-AB0E-9E9B2E90960B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82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0F4649D-5A4D-4783-97E4-FCF27CBF187C}"/>
              </a:ext>
            </a:extLst>
          </p:cNvPr>
          <p:cNvSpPr/>
          <p:nvPr/>
        </p:nvSpPr>
        <p:spPr>
          <a:xfrm>
            <a:off x="4592320" y="1521460"/>
            <a:ext cx="2951480" cy="3683000"/>
          </a:xfrm>
          <a:prstGeom prst="roundRect">
            <a:avLst>
              <a:gd name="adj" fmla="val 11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27F8C-1325-4701-9D83-30CB0F467892}"/>
              </a:ext>
            </a:extLst>
          </p:cNvPr>
          <p:cNvSpPr txBox="1"/>
          <p:nvPr/>
        </p:nvSpPr>
        <p:spPr>
          <a:xfrm>
            <a:off x="142240" y="152400"/>
            <a:ext cx="1583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TRANG LOG 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878EBD-2027-4AB5-9808-A21B60D0B13C}"/>
              </a:ext>
            </a:extLst>
          </p:cNvPr>
          <p:cNvSpPr txBox="1"/>
          <p:nvPr/>
        </p:nvSpPr>
        <p:spPr>
          <a:xfrm>
            <a:off x="4851400" y="871220"/>
            <a:ext cx="2410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accent5">
                    <a:lumMod val="50000"/>
                  </a:schemeClr>
                </a:solidFill>
              </a:rPr>
              <a:t>GAMING GEAR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4812CE-AEDE-4A52-9A78-ACE711FF6E03}"/>
              </a:ext>
            </a:extLst>
          </p:cNvPr>
          <p:cNvSpPr txBox="1"/>
          <p:nvPr/>
        </p:nvSpPr>
        <p:spPr>
          <a:xfrm>
            <a:off x="5222240" y="1521460"/>
            <a:ext cx="1717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Tạo tài khoản mới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8DD8EB-9580-4897-BE31-0195A48EA954}"/>
              </a:ext>
            </a:extLst>
          </p:cNvPr>
          <p:cNvCxnSpPr>
            <a:cxnSpLocks/>
          </p:cNvCxnSpPr>
          <p:nvPr/>
        </p:nvCxnSpPr>
        <p:spPr>
          <a:xfrm>
            <a:off x="4597400" y="2039112"/>
            <a:ext cx="294132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E34A3C-E3FB-4A60-8076-C6A89534CA5F}"/>
              </a:ext>
            </a:extLst>
          </p:cNvPr>
          <p:cNvSpPr txBox="1"/>
          <p:nvPr/>
        </p:nvSpPr>
        <p:spPr>
          <a:xfrm>
            <a:off x="5430520" y="1760220"/>
            <a:ext cx="13404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50000"/>
                  </a:schemeClr>
                </a:solidFill>
                <a:latin typeface="+mj-lt"/>
              </a:rPr>
              <a:t>Nhanh chóng và dễ dàng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BA32EDE-14F6-44C8-AD03-B034B53028FA}"/>
              </a:ext>
            </a:extLst>
          </p:cNvPr>
          <p:cNvSpPr/>
          <p:nvPr/>
        </p:nvSpPr>
        <p:spPr>
          <a:xfrm>
            <a:off x="4709160" y="2160270"/>
            <a:ext cx="2712720" cy="259080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Họ và tên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66BA8E-6836-4D3C-9D76-DE782833B827}"/>
              </a:ext>
            </a:extLst>
          </p:cNvPr>
          <p:cNvSpPr txBox="1"/>
          <p:nvPr/>
        </p:nvSpPr>
        <p:spPr>
          <a:xfrm>
            <a:off x="4610100" y="2438400"/>
            <a:ext cx="5902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chemeClr val="tx1">
                    <a:lumMod val="85000"/>
                    <a:lumOff val="15000"/>
                  </a:schemeClr>
                </a:solidFill>
              </a:rPr>
              <a:t>Ngày sinh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21E4E9-5F4D-462B-88BB-FFF0F094FCAA}"/>
              </a:ext>
            </a:extLst>
          </p:cNvPr>
          <p:cNvSpPr txBox="1"/>
          <p:nvPr/>
        </p:nvSpPr>
        <p:spPr>
          <a:xfrm>
            <a:off x="4616450" y="2927350"/>
            <a:ext cx="5453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chemeClr val="tx1">
                    <a:lumMod val="85000"/>
                    <a:lumOff val="15000"/>
                  </a:schemeClr>
                </a:solidFill>
              </a:rPr>
              <a:t>Giới tính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1DAC0CA-1FFA-47F4-BA64-D83000415033}"/>
              </a:ext>
            </a:extLst>
          </p:cNvPr>
          <p:cNvSpPr/>
          <p:nvPr/>
        </p:nvSpPr>
        <p:spPr>
          <a:xfrm>
            <a:off x="4707255" y="2672715"/>
            <a:ext cx="847725" cy="241935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3BBD248-3F82-467A-82EE-B89FC25DE86C}"/>
              </a:ext>
            </a:extLst>
          </p:cNvPr>
          <p:cNvSpPr/>
          <p:nvPr/>
        </p:nvSpPr>
        <p:spPr>
          <a:xfrm>
            <a:off x="5642610" y="2668905"/>
            <a:ext cx="847725" cy="241935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>
                    <a:lumMod val="95000"/>
                    <a:lumOff val="5000"/>
                  </a:schemeClr>
                </a:solidFill>
              </a:rPr>
              <a:t>Tháng 3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8DDC731-0BB1-4AD2-A811-70602F113649}"/>
              </a:ext>
            </a:extLst>
          </p:cNvPr>
          <p:cNvSpPr/>
          <p:nvPr/>
        </p:nvSpPr>
        <p:spPr>
          <a:xfrm>
            <a:off x="6574155" y="2670810"/>
            <a:ext cx="847725" cy="241935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>
                    <a:lumMod val="95000"/>
                    <a:lumOff val="5000"/>
                  </a:schemeClr>
                </a:solidFill>
              </a:rPr>
              <a:t>2024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8004013F-DAAF-4B89-8145-A0573E43EF70}"/>
              </a:ext>
            </a:extLst>
          </p:cNvPr>
          <p:cNvSpPr/>
          <p:nvPr/>
        </p:nvSpPr>
        <p:spPr>
          <a:xfrm rot="10800000">
            <a:off x="5431155" y="2771775"/>
            <a:ext cx="80010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2FA6CD84-6F62-4047-AF3A-AB1AB1FD275B}"/>
              </a:ext>
            </a:extLst>
          </p:cNvPr>
          <p:cNvSpPr/>
          <p:nvPr/>
        </p:nvSpPr>
        <p:spPr>
          <a:xfrm rot="10800000">
            <a:off x="6356985" y="2775585"/>
            <a:ext cx="80010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9265CF4F-6E5C-4596-B097-FD1CF79229DF}"/>
              </a:ext>
            </a:extLst>
          </p:cNvPr>
          <p:cNvSpPr/>
          <p:nvPr/>
        </p:nvSpPr>
        <p:spPr>
          <a:xfrm rot="10800000">
            <a:off x="7290435" y="2779395"/>
            <a:ext cx="80010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99C2092-F2E5-45FE-A211-C7E2745D0442}"/>
              </a:ext>
            </a:extLst>
          </p:cNvPr>
          <p:cNvSpPr/>
          <p:nvPr/>
        </p:nvSpPr>
        <p:spPr>
          <a:xfrm>
            <a:off x="4707255" y="3147695"/>
            <a:ext cx="725805" cy="241935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>
                    <a:lumMod val="95000"/>
                    <a:lumOff val="5000"/>
                  </a:schemeClr>
                </a:solidFill>
              </a:rPr>
              <a:t>Nữ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8A78EB3-1031-402F-B9FA-3702E018CCDE}"/>
              </a:ext>
            </a:extLst>
          </p:cNvPr>
          <p:cNvSpPr/>
          <p:nvPr/>
        </p:nvSpPr>
        <p:spPr>
          <a:xfrm>
            <a:off x="5514975" y="3142615"/>
            <a:ext cx="791845" cy="241935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>
                    <a:lumMod val="95000"/>
                    <a:lumOff val="5000"/>
                  </a:schemeClr>
                </a:solidFill>
              </a:rPr>
              <a:t>Nam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72040A-0F9C-4A59-AB2F-2819510D5446}"/>
              </a:ext>
            </a:extLst>
          </p:cNvPr>
          <p:cNvSpPr/>
          <p:nvPr/>
        </p:nvSpPr>
        <p:spPr>
          <a:xfrm>
            <a:off x="5267960" y="3228340"/>
            <a:ext cx="83820" cy="83820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59FD1A1-A6CB-4853-8737-B9F690C40BD4}"/>
              </a:ext>
            </a:extLst>
          </p:cNvPr>
          <p:cNvSpPr/>
          <p:nvPr/>
        </p:nvSpPr>
        <p:spPr>
          <a:xfrm>
            <a:off x="6151880" y="3228340"/>
            <a:ext cx="83820" cy="83820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68D6A08-A3C0-4AF4-81B8-12DBB5F65AC0}"/>
              </a:ext>
            </a:extLst>
          </p:cNvPr>
          <p:cNvSpPr/>
          <p:nvPr/>
        </p:nvSpPr>
        <p:spPr>
          <a:xfrm>
            <a:off x="4706621" y="3464561"/>
            <a:ext cx="2710180" cy="264160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Số điện thoại hoặc email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AADA8D3-A5BE-40E2-937F-E8B0E578D0E1}"/>
              </a:ext>
            </a:extLst>
          </p:cNvPr>
          <p:cNvSpPr/>
          <p:nvPr/>
        </p:nvSpPr>
        <p:spPr>
          <a:xfrm>
            <a:off x="4711701" y="3797301"/>
            <a:ext cx="2710180" cy="264160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Mật khẩu mới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83618AD-9DA5-49B6-B614-059BBBD875C6}"/>
              </a:ext>
            </a:extLst>
          </p:cNvPr>
          <p:cNvSpPr/>
          <p:nvPr/>
        </p:nvSpPr>
        <p:spPr>
          <a:xfrm>
            <a:off x="4711701" y="4128771"/>
            <a:ext cx="2710180" cy="264160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Địa chỉ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6DB4990-AD9B-41AA-9D45-A11106BAA918}"/>
              </a:ext>
            </a:extLst>
          </p:cNvPr>
          <p:cNvSpPr/>
          <p:nvPr/>
        </p:nvSpPr>
        <p:spPr>
          <a:xfrm>
            <a:off x="5473700" y="4544060"/>
            <a:ext cx="1196340" cy="29707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Đăng kí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709067-39CA-4519-A5F4-1105A1CC1695}"/>
              </a:ext>
            </a:extLst>
          </p:cNvPr>
          <p:cNvSpPr txBox="1"/>
          <p:nvPr/>
        </p:nvSpPr>
        <p:spPr>
          <a:xfrm>
            <a:off x="5489448" y="4888484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accent5">
                    <a:lumMod val="75000"/>
                  </a:schemeClr>
                </a:solidFill>
                <a:latin typeface="+mj-lt"/>
              </a:rPr>
              <a:t>Bạn đã có tài khoản?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4BF4E53-A6AA-4106-A910-7765E237672F}"/>
              </a:ext>
            </a:extLst>
          </p:cNvPr>
          <p:cNvSpPr/>
          <p:nvPr/>
        </p:nvSpPr>
        <p:spPr>
          <a:xfrm>
            <a:off x="0" y="1"/>
            <a:ext cx="12192000" cy="739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BCE29F6F-A8C5-4F38-A802-D1F9AB6EEA7B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58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43572A9-C1A5-4253-9C78-DFC62D3995B4}"/>
              </a:ext>
            </a:extLst>
          </p:cNvPr>
          <p:cNvSpPr/>
          <p:nvPr/>
        </p:nvSpPr>
        <p:spPr>
          <a:xfrm>
            <a:off x="2111284" y="1303020"/>
            <a:ext cx="8014934" cy="5554980"/>
          </a:xfrm>
          <a:prstGeom prst="roundRect">
            <a:avLst>
              <a:gd name="adj" fmla="val 8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C90D76-ADD8-4E0F-A594-996195876FCE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07027-141D-420F-B26E-3AE773B380E2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33109D-1D9B-4F86-A44D-9F73217479B1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4FC6B2-0CBE-483A-9A09-42A763B5FB86}"/>
              </a:ext>
            </a:extLst>
          </p:cNvPr>
          <p:cNvSpPr txBox="1"/>
          <p:nvPr/>
        </p:nvSpPr>
        <p:spPr>
          <a:xfrm>
            <a:off x="9743272" y="810963"/>
            <a:ext cx="613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 viên 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4E2241-CC35-41F6-B8A8-52A96F245652}"/>
              </a:ext>
            </a:extLst>
          </p:cNvPr>
          <p:cNvSpPr txBox="1"/>
          <p:nvPr/>
        </p:nvSpPr>
        <p:spPr>
          <a:xfrm>
            <a:off x="5129229" y="1475014"/>
            <a:ext cx="1933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accent5">
                    <a:lumMod val="50000"/>
                  </a:schemeClr>
                </a:solidFill>
              </a:rPr>
              <a:t>Danh sách đơn hàng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222A33C-46A9-4779-9BBD-855BFAC8A149}"/>
              </a:ext>
            </a:extLst>
          </p:cNvPr>
          <p:cNvGrpSpPr/>
          <p:nvPr/>
        </p:nvGrpSpPr>
        <p:grpSpPr>
          <a:xfrm>
            <a:off x="2337997" y="2051050"/>
            <a:ext cx="1235710" cy="317500"/>
            <a:chOff x="5859780" y="3124200"/>
            <a:chExt cx="1432560" cy="369570"/>
          </a:xfrm>
          <a:solidFill>
            <a:schemeClr val="accent5">
              <a:lumMod val="50000"/>
            </a:schemeClr>
          </a:solidFill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6D732B3-BCF4-4D08-8912-35CD64919EDD}"/>
                </a:ext>
              </a:extLst>
            </p:cNvPr>
            <p:cNvSpPr/>
            <p:nvPr/>
          </p:nvSpPr>
          <p:spPr>
            <a:xfrm>
              <a:off x="5859780" y="3124200"/>
              <a:ext cx="1432560" cy="369570"/>
            </a:xfrm>
            <a:prstGeom prst="roundRect">
              <a:avLst>
                <a:gd name="adj" fmla="val 104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5B23E9D-5403-4293-B96E-047A1AFF49D8}"/>
                </a:ext>
              </a:extLst>
            </p:cNvPr>
            <p:cNvSpPr txBox="1"/>
            <p:nvPr/>
          </p:nvSpPr>
          <p:spPr>
            <a:xfrm>
              <a:off x="5891676" y="3140700"/>
              <a:ext cx="1358835" cy="3224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</a:rPr>
                <a:t>Thêm đơn hàng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8CE80BE-C0B9-4117-A66C-9F82922213CD}"/>
              </a:ext>
            </a:extLst>
          </p:cNvPr>
          <p:cNvGrpSpPr/>
          <p:nvPr/>
        </p:nvGrpSpPr>
        <p:grpSpPr>
          <a:xfrm>
            <a:off x="7891708" y="2076269"/>
            <a:ext cx="1952534" cy="267063"/>
            <a:chOff x="5516880" y="857504"/>
            <a:chExt cx="1952534" cy="267063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816B4A4-2714-4E20-9EEA-4389E94784BF}"/>
                </a:ext>
              </a:extLst>
            </p:cNvPr>
            <p:cNvSpPr/>
            <p:nvPr/>
          </p:nvSpPr>
          <p:spPr>
            <a:xfrm>
              <a:off x="5516880" y="857504"/>
              <a:ext cx="1952534" cy="267063"/>
            </a:xfrm>
            <a:prstGeom prst="roundRect">
              <a:avLst>
                <a:gd name="adj" fmla="val 12908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Graphic 54" descr="Magnifying glass with solid fill">
              <a:extLst>
                <a:ext uri="{FF2B5EF4-FFF2-40B4-BE49-F238E27FC236}">
                  <a16:creationId xmlns:a16="http://schemas.microsoft.com/office/drawing/2014/main" id="{3842D2F5-4A54-4D9A-83AC-9A7742073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57869" y="928624"/>
              <a:ext cx="129178" cy="129178"/>
            </a:xfrm>
            <a:prstGeom prst="rect">
              <a:avLst/>
            </a:prstGeom>
          </p:spPr>
        </p:pic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ED22492-1566-49EC-B3C1-72949E77D758}"/>
              </a:ext>
            </a:extLst>
          </p:cNvPr>
          <p:cNvCxnSpPr>
            <a:cxnSpLocks/>
          </p:cNvCxnSpPr>
          <p:nvPr/>
        </p:nvCxnSpPr>
        <p:spPr>
          <a:xfrm>
            <a:off x="2116183" y="2954020"/>
            <a:ext cx="801841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E42973D-D142-42D3-BA27-18ED60593A5C}"/>
              </a:ext>
            </a:extLst>
          </p:cNvPr>
          <p:cNvSpPr txBox="1"/>
          <p:nvPr/>
        </p:nvSpPr>
        <p:spPr>
          <a:xfrm>
            <a:off x="2260854" y="2602230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Tên khách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4F5F29A-0068-49D3-9E55-7E205A8E47CA}"/>
              </a:ext>
            </a:extLst>
          </p:cNvPr>
          <p:cNvSpPr txBox="1"/>
          <p:nvPr/>
        </p:nvSpPr>
        <p:spPr>
          <a:xfrm>
            <a:off x="3413444" y="829168"/>
            <a:ext cx="1029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 VIÊN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755864F-C526-4D53-A3C8-A6392D51C033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F77462F-89E7-4476-B3B6-DD2275A8F901}"/>
              </a:ext>
            </a:extLst>
          </p:cNvPr>
          <p:cNvSpPr txBox="1"/>
          <p:nvPr/>
        </p:nvSpPr>
        <p:spPr>
          <a:xfrm>
            <a:off x="7068605" y="3043711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395.000đ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266503-D86F-4FED-B4E8-8297A67CB1E5}"/>
              </a:ext>
            </a:extLst>
          </p:cNvPr>
          <p:cNvSpPr txBox="1"/>
          <p:nvPr/>
        </p:nvSpPr>
        <p:spPr>
          <a:xfrm>
            <a:off x="7057136" y="2602230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Tổng giá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F0D02F-F203-4753-8373-5889D6D224E9}"/>
              </a:ext>
            </a:extLst>
          </p:cNvPr>
          <p:cNvCxnSpPr>
            <a:cxnSpLocks/>
          </p:cNvCxnSpPr>
          <p:nvPr/>
        </p:nvCxnSpPr>
        <p:spPr>
          <a:xfrm>
            <a:off x="2118360" y="2468372"/>
            <a:ext cx="80219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2A8619E-1330-4A2D-B0C3-0BA1458DE0C0}"/>
              </a:ext>
            </a:extLst>
          </p:cNvPr>
          <p:cNvSpPr txBox="1"/>
          <p:nvPr/>
        </p:nvSpPr>
        <p:spPr>
          <a:xfrm>
            <a:off x="2268982" y="3043711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Lê Võ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4D7B2B1-EEEF-4C4E-8C8C-4F7EB50916FD}"/>
              </a:ext>
            </a:extLst>
          </p:cNvPr>
          <p:cNvGrpSpPr/>
          <p:nvPr/>
        </p:nvGrpSpPr>
        <p:grpSpPr>
          <a:xfrm>
            <a:off x="8919753" y="3037942"/>
            <a:ext cx="787945" cy="217086"/>
            <a:chOff x="5494892" y="3066040"/>
            <a:chExt cx="945531" cy="268472"/>
          </a:xfrm>
        </p:grpSpPr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43FB3490-0A9D-4BA9-9FD5-307238095C4D}"/>
                </a:ext>
              </a:extLst>
            </p:cNvPr>
            <p:cNvSpPr/>
            <p:nvPr/>
          </p:nvSpPr>
          <p:spPr>
            <a:xfrm>
              <a:off x="5526897" y="3078480"/>
              <a:ext cx="794655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23EC436-97F1-44AA-BB6F-F6C24F97F5AF}"/>
                </a:ext>
              </a:extLst>
            </p:cNvPr>
            <p:cNvSpPr txBox="1"/>
            <p:nvPr/>
          </p:nvSpPr>
          <p:spPr>
            <a:xfrm>
              <a:off x="5494892" y="3066040"/>
              <a:ext cx="945531" cy="266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Lập hóa đơn</a:t>
              </a: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5EEC1002-6F5D-49A8-8503-04231563E786}"/>
              </a:ext>
            </a:extLst>
          </p:cNvPr>
          <p:cNvSpPr txBox="1"/>
          <p:nvPr/>
        </p:nvSpPr>
        <p:spPr>
          <a:xfrm>
            <a:off x="5222240" y="2602230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Ngày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E055ED-BD94-43B5-9B26-160B472EA46C}"/>
              </a:ext>
            </a:extLst>
          </p:cNvPr>
          <p:cNvSpPr txBox="1"/>
          <p:nvPr/>
        </p:nvSpPr>
        <p:spPr>
          <a:xfrm>
            <a:off x="142240" y="152400"/>
            <a:ext cx="3211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NHÂN VIÊN TƯ VẤN BÁN HÀNG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8D823BED-A35D-4251-BD65-6A3C60F81CBA}"/>
              </a:ext>
            </a:extLst>
          </p:cNvPr>
          <p:cNvGrpSpPr/>
          <p:nvPr/>
        </p:nvGrpSpPr>
        <p:grpSpPr>
          <a:xfrm>
            <a:off x="8361589" y="3045563"/>
            <a:ext cx="536041" cy="219228"/>
            <a:chOff x="8691245" y="3034133"/>
            <a:chExt cx="536041" cy="219228"/>
          </a:xfrm>
        </p:grpSpPr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2A7F27D9-6107-415D-81B4-35705D1D67C7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231A0A70-AA1A-4B64-B7A5-45DF9F75BFAD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9D320302-9227-492E-98CB-99548F978856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1C41E1BF-FEBE-4C38-A97E-52A252DF6561}"/>
              </a:ext>
            </a:extLst>
          </p:cNvPr>
          <p:cNvSpPr txBox="1"/>
          <p:nvPr/>
        </p:nvSpPr>
        <p:spPr>
          <a:xfrm>
            <a:off x="5235702" y="3043711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12/02/2022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CA12187-9C5C-4B5F-BFF9-2D34EC6A5CB6}"/>
              </a:ext>
            </a:extLst>
          </p:cNvPr>
          <p:cNvGrpSpPr/>
          <p:nvPr/>
        </p:nvGrpSpPr>
        <p:grpSpPr>
          <a:xfrm>
            <a:off x="9647465" y="3048637"/>
            <a:ext cx="215264" cy="207027"/>
            <a:chOff x="9637396" y="3304542"/>
            <a:chExt cx="215264" cy="207027"/>
          </a:xfrm>
        </p:grpSpPr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FAF36E03-8050-473F-BAFA-45F0C7660ECC}"/>
                </a:ext>
              </a:extLst>
            </p:cNvPr>
            <p:cNvSpPr/>
            <p:nvPr/>
          </p:nvSpPr>
          <p:spPr>
            <a:xfrm>
              <a:off x="9637396" y="3304542"/>
              <a:ext cx="215264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pic>
          <p:nvPicPr>
            <p:cNvPr id="18" name="Graphic 17" descr="Close with solid fill">
              <a:extLst>
                <a:ext uri="{FF2B5EF4-FFF2-40B4-BE49-F238E27FC236}">
                  <a16:creationId xmlns:a16="http://schemas.microsoft.com/office/drawing/2014/main" id="{4313CF68-136D-4C73-97CB-D5DEC9DC3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72638" y="3335665"/>
              <a:ext cx="144780" cy="144780"/>
            </a:xfrm>
            <a:prstGeom prst="rect">
              <a:avLst/>
            </a:prstGeom>
          </p:spPr>
        </p:pic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A0D16C1-D288-4238-9A28-8ADE6DEA32A9}"/>
              </a:ext>
            </a:extLst>
          </p:cNvPr>
          <p:cNvSpPr/>
          <p:nvPr/>
        </p:nvSpPr>
        <p:spPr>
          <a:xfrm>
            <a:off x="5201920" y="3276600"/>
            <a:ext cx="3698240" cy="844296"/>
          </a:xfrm>
          <a:prstGeom prst="roundRect">
            <a:avLst>
              <a:gd name="adj" fmla="val 1322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6E60809-B2F2-4741-8430-C9B5991811C9}"/>
              </a:ext>
            </a:extLst>
          </p:cNvPr>
          <p:cNvCxnSpPr>
            <a:cxnSpLocks/>
          </p:cNvCxnSpPr>
          <p:nvPr/>
        </p:nvCxnSpPr>
        <p:spPr>
          <a:xfrm>
            <a:off x="2111393" y="4191528"/>
            <a:ext cx="801841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85B1EC8F-C681-4589-9B8B-76EF4C641C6C}"/>
              </a:ext>
            </a:extLst>
          </p:cNvPr>
          <p:cNvSpPr txBox="1"/>
          <p:nvPr/>
        </p:nvSpPr>
        <p:spPr>
          <a:xfrm>
            <a:off x="7063815" y="4281219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395.000đ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4770D14-FC74-48AA-BBA4-2788C2AE93EE}"/>
              </a:ext>
            </a:extLst>
          </p:cNvPr>
          <p:cNvSpPr txBox="1"/>
          <p:nvPr/>
        </p:nvSpPr>
        <p:spPr>
          <a:xfrm>
            <a:off x="2264192" y="4281219"/>
            <a:ext cx="9428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Trần Nhật Nguyên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5EBB1C1-AA01-43AF-8A6A-ACDCEF30F4E7}"/>
              </a:ext>
            </a:extLst>
          </p:cNvPr>
          <p:cNvGrpSpPr/>
          <p:nvPr/>
        </p:nvGrpSpPr>
        <p:grpSpPr>
          <a:xfrm>
            <a:off x="8914963" y="4275450"/>
            <a:ext cx="787945" cy="217086"/>
            <a:chOff x="5494892" y="3066040"/>
            <a:chExt cx="945531" cy="268472"/>
          </a:xfrm>
        </p:grpSpPr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17A2AE91-5140-41D6-B645-B50B25243D77}"/>
                </a:ext>
              </a:extLst>
            </p:cNvPr>
            <p:cNvSpPr/>
            <p:nvPr/>
          </p:nvSpPr>
          <p:spPr>
            <a:xfrm>
              <a:off x="5526897" y="3078480"/>
              <a:ext cx="794655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7C42ACDD-E8A8-41DD-9B38-1974B5989B16}"/>
                </a:ext>
              </a:extLst>
            </p:cNvPr>
            <p:cNvSpPr txBox="1"/>
            <p:nvPr/>
          </p:nvSpPr>
          <p:spPr>
            <a:xfrm>
              <a:off x="5494892" y="3066040"/>
              <a:ext cx="945531" cy="266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Lập hóa đơn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F30F18C8-01E1-4176-B7EC-698385D77FD1}"/>
              </a:ext>
            </a:extLst>
          </p:cNvPr>
          <p:cNvGrpSpPr/>
          <p:nvPr/>
        </p:nvGrpSpPr>
        <p:grpSpPr>
          <a:xfrm>
            <a:off x="8356799" y="4283071"/>
            <a:ext cx="536041" cy="219228"/>
            <a:chOff x="8691245" y="3034133"/>
            <a:chExt cx="536041" cy="219228"/>
          </a:xfrm>
        </p:grpSpPr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9007164D-1680-4919-961C-2AE08FAB33AA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DAD1319-DD87-4FDA-860A-1B2292D38DDC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768C1DE9-8632-49FA-AD03-790D3342CC4F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0754C2A4-9608-400B-BD4F-7972C9F3148A}"/>
              </a:ext>
            </a:extLst>
          </p:cNvPr>
          <p:cNvSpPr txBox="1"/>
          <p:nvPr/>
        </p:nvSpPr>
        <p:spPr>
          <a:xfrm>
            <a:off x="5230912" y="4281219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12/02/2022</a:t>
            </a: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5F3771A8-B8BF-4D0C-9645-3720AEA11DAC}"/>
              </a:ext>
            </a:extLst>
          </p:cNvPr>
          <p:cNvGrpSpPr/>
          <p:nvPr/>
        </p:nvGrpSpPr>
        <p:grpSpPr>
          <a:xfrm>
            <a:off x="9642675" y="4286145"/>
            <a:ext cx="215264" cy="207027"/>
            <a:chOff x="9637396" y="3304542"/>
            <a:chExt cx="215264" cy="207027"/>
          </a:xfrm>
        </p:grpSpPr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270D4A62-5A47-418D-8E2F-BA6DB5A44152}"/>
                </a:ext>
              </a:extLst>
            </p:cNvPr>
            <p:cNvSpPr/>
            <p:nvPr/>
          </p:nvSpPr>
          <p:spPr>
            <a:xfrm>
              <a:off x="9637396" y="3304542"/>
              <a:ext cx="215264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pic>
          <p:nvPicPr>
            <p:cNvPr id="184" name="Graphic 183" descr="Close with solid fill">
              <a:extLst>
                <a:ext uri="{FF2B5EF4-FFF2-40B4-BE49-F238E27FC236}">
                  <a16:creationId xmlns:a16="http://schemas.microsoft.com/office/drawing/2014/main" id="{41F1ED93-BF1D-4F35-8516-1D408137C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72638" y="3335665"/>
              <a:ext cx="144780" cy="14478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A5AE3B3-378A-427D-8CE4-84877A84D444}"/>
              </a:ext>
            </a:extLst>
          </p:cNvPr>
          <p:cNvGrpSpPr/>
          <p:nvPr/>
        </p:nvGrpSpPr>
        <p:grpSpPr>
          <a:xfrm>
            <a:off x="5238273" y="3260344"/>
            <a:ext cx="3251482" cy="815248"/>
            <a:chOff x="5238273" y="3392424"/>
            <a:chExt cx="3251482" cy="8152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08C1E7D-557B-491A-B6CD-14017BB7EFA6}"/>
                </a:ext>
              </a:extLst>
            </p:cNvPr>
            <p:cNvSpPr txBox="1"/>
            <p:nvPr/>
          </p:nvSpPr>
          <p:spPr>
            <a:xfrm>
              <a:off x="5243353" y="3392424"/>
              <a:ext cx="3246402" cy="2579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800" b="1"/>
                <a:t>Địa chỉ: </a:t>
              </a:r>
              <a:r>
                <a:rPr lang="en-US" sz="800"/>
                <a:t>Hẻm 219, Nguyễn Văn Tăng, Phường Long Thạnh Mỹ, Tp Thủ Đức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638C146-1723-4B1D-A596-0247611A67B5}"/>
                </a:ext>
              </a:extLst>
            </p:cNvPr>
            <p:cNvSpPr txBox="1"/>
            <p:nvPr/>
          </p:nvSpPr>
          <p:spPr>
            <a:xfrm>
              <a:off x="5238273" y="3580384"/>
              <a:ext cx="1630575" cy="627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800" b="1"/>
                <a:t>Sản phẩm: </a:t>
              </a:r>
              <a:r>
                <a:rPr lang="en-US" sz="800"/>
                <a:t>tai nghe vippro ultravip</a:t>
              </a:r>
              <a:br>
                <a:rPr lang="en-US" sz="800"/>
              </a:br>
              <a:r>
                <a:rPr lang="en-US" sz="800" b="1"/>
                <a:t>Số lượng: </a:t>
              </a:r>
              <a:r>
                <a:rPr lang="en-US" sz="800"/>
                <a:t>2</a:t>
              </a:r>
            </a:p>
            <a:p>
              <a:pPr>
                <a:lnSpc>
                  <a:spcPct val="150000"/>
                </a:lnSpc>
              </a:pPr>
              <a:r>
                <a:rPr lang="en-US" sz="800" b="1"/>
                <a:t>Loại: </a:t>
              </a:r>
              <a:r>
                <a:rPr lang="en-US" sz="800"/>
                <a:t>hồng xanhh</a:t>
              </a:r>
            </a:p>
          </p:txBody>
        </p:sp>
      </p:grp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8DD96824-4825-4355-AA93-9D2742E994C2}"/>
              </a:ext>
            </a:extLst>
          </p:cNvPr>
          <p:cNvCxnSpPr>
            <a:cxnSpLocks/>
          </p:cNvCxnSpPr>
          <p:nvPr/>
        </p:nvCxnSpPr>
        <p:spPr>
          <a:xfrm>
            <a:off x="2117489" y="4587768"/>
            <a:ext cx="801841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D1F23618-25DE-4355-A99E-9672251A4D37}"/>
              </a:ext>
            </a:extLst>
          </p:cNvPr>
          <p:cNvSpPr txBox="1"/>
          <p:nvPr/>
        </p:nvSpPr>
        <p:spPr>
          <a:xfrm>
            <a:off x="7069911" y="4677459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395.000đ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8892AEFC-E827-48CC-ABA0-AAFBCFC60A89}"/>
              </a:ext>
            </a:extLst>
          </p:cNvPr>
          <p:cNvSpPr txBox="1"/>
          <p:nvPr/>
        </p:nvSpPr>
        <p:spPr>
          <a:xfrm>
            <a:off x="2270288" y="4677459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Phan Văn Thọ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B8B6C115-C8D5-4097-86D6-3F8619281348}"/>
              </a:ext>
            </a:extLst>
          </p:cNvPr>
          <p:cNvGrpSpPr/>
          <p:nvPr/>
        </p:nvGrpSpPr>
        <p:grpSpPr>
          <a:xfrm>
            <a:off x="8921059" y="4671690"/>
            <a:ext cx="787945" cy="217086"/>
            <a:chOff x="5494892" y="3066040"/>
            <a:chExt cx="945531" cy="268472"/>
          </a:xfrm>
        </p:grpSpPr>
        <p:sp>
          <p:nvSpPr>
            <p:cNvPr id="193" name="Rectangle: Rounded Corners 192">
              <a:extLst>
                <a:ext uri="{FF2B5EF4-FFF2-40B4-BE49-F238E27FC236}">
                  <a16:creationId xmlns:a16="http://schemas.microsoft.com/office/drawing/2014/main" id="{1A526D23-D162-4355-AC92-AACD2E646EFF}"/>
                </a:ext>
              </a:extLst>
            </p:cNvPr>
            <p:cNvSpPr/>
            <p:nvPr/>
          </p:nvSpPr>
          <p:spPr>
            <a:xfrm>
              <a:off x="5526897" y="3078480"/>
              <a:ext cx="794655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06CC8E77-8AA6-47B0-8C42-5037C2B147D4}"/>
                </a:ext>
              </a:extLst>
            </p:cNvPr>
            <p:cNvSpPr txBox="1"/>
            <p:nvPr/>
          </p:nvSpPr>
          <p:spPr>
            <a:xfrm>
              <a:off x="5494892" y="3066040"/>
              <a:ext cx="945531" cy="266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Lập hóa đơn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BA938E6-8A7F-4EE7-961B-EFB496FCB135}"/>
              </a:ext>
            </a:extLst>
          </p:cNvPr>
          <p:cNvGrpSpPr/>
          <p:nvPr/>
        </p:nvGrpSpPr>
        <p:grpSpPr>
          <a:xfrm>
            <a:off x="8362895" y="4679311"/>
            <a:ext cx="536041" cy="219228"/>
            <a:chOff x="8691245" y="3034133"/>
            <a:chExt cx="536041" cy="219228"/>
          </a:xfrm>
        </p:grpSpPr>
        <p:sp>
          <p:nvSpPr>
            <p:cNvPr id="196" name="Rectangle: Rounded Corners 195">
              <a:extLst>
                <a:ext uri="{FF2B5EF4-FFF2-40B4-BE49-F238E27FC236}">
                  <a16:creationId xmlns:a16="http://schemas.microsoft.com/office/drawing/2014/main" id="{F3939BED-4041-4C0E-B33F-467493D0EBEE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1B9B9159-47F5-477F-9F83-FD3721E85D32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198" name="Isosceles Triangle 197">
              <a:extLst>
                <a:ext uri="{FF2B5EF4-FFF2-40B4-BE49-F238E27FC236}">
                  <a16:creationId xmlns:a16="http://schemas.microsoft.com/office/drawing/2014/main" id="{24F19F38-71AF-4260-B2C4-77CB5F3D74AD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02591575-0F5D-4290-A839-3C6FE5B0F14E}"/>
              </a:ext>
            </a:extLst>
          </p:cNvPr>
          <p:cNvSpPr txBox="1"/>
          <p:nvPr/>
        </p:nvSpPr>
        <p:spPr>
          <a:xfrm>
            <a:off x="5237008" y="4677459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12/02/2022</a:t>
            </a:r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9222A1AA-F292-4CAA-AC09-E6B1D8A4F3CD}"/>
              </a:ext>
            </a:extLst>
          </p:cNvPr>
          <p:cNvGrpSpPr/>
          <p:nvPr/>
        </p:nvGrpSpPr>
        <p:grpSpPr>
          <a:xfrm>
            <a:off x="9648771" y="4682385"/>
            <a:ext cx="215264" cy="207027"/>
            <a:chOff x="9637396" y="3304542"/>
            <a:chExt cx="215264" cy="207027"/>
          </a:xfrm>
        </p:grpSpPr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E9F58E65-4A72-4290-9A29-76FBA19CD8DE}"/>
                </a:ext>
              </a:extLst>
            </p:cNvPr>
            <p:cNvSpPr/>
            <p:nvPr/>
          </p:nvSpPr>
          <p:spPr>
            <a:xfrm>
              <a:off x="9637396" y="3304542"/>
              <a:ext cx="215264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pic>
          <p:nvPicPr>
            <p:cNvPr id="203" name="Graphic 202" descr="Close with solid fill">
              <a:extLst>
                <a:ext uri="{FF2B5EF4-FFF2-40B4-BE49-F238E27FC236}">
                  <a16:creationId xmlns:a16="http://schemas.microsoft.com/office/drawing/2014/main" id="{0CF70B2F-29FF-4AF8-9B32-48E352278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72638" y="3335665"/>
              <a:ext cx="144780" cy="144780"/>
            </a:xfrm>
            <a:prstGeom prst="rect">
              <a:avLst/>
            </a:prstGeom>
          </p:spPr>
        </p:pic>
      </p:grp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BB1029E0-FE90-451E-BAC4-1BFA07454BBA}"/>
              </a:ext>
            </a:extLst>
          </p:cNvPr>
          <p:cNvCxnSpPr>
            <a:cxnSpLocks/>
          </p:cNvCxnSpPr>
          <p:nvPr/>
        </p:nvCxnSpPr>
        <p:spPr>
          <a:xfrm>
            <a:off x="2123585" y="4977912"/>
            <a:ext cx="801841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F3B71BE4-2A4E-43E1-B861-AEDF60A5650A}"/>
              </a:ext>
            </a:extLst>
          </p:cNvPr>
          <p:cNvSpPr txBox="1"/>
          <p:nvPr/>
        </p:nvSpPr>
        <p:spPr>
          <a:xfrm>
            <a:off x="7076007" y="5067603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395.000đ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83F4DEB-AB5B-4E98-8E7F-8DBE97896C2D}"/>
              </a:ext>
            </a:extLst>
          </p:cNvPr>
          <p:cNvSpPr txBox="1"/>
          <p:nvPr/>
        </p:nvSpPr>
        <p:spPr>
          <a:xfrm>
            <a:off x="2276384" y="5067603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Phan Văn Thọ</a:t>
            </a:r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9390D6DB-4EFF-4C1D-9724-7057C0436F4F}"/>
              </a:ext>
            </a:extLst>
          </p:cNvPr>
          <p:cNvGrpSpPr/>
          <p:nvPr/>
        </p:nvGrpSpPr>
        <p:grpSpPr>
          <a:xfrm>
            <a:off x="8927155" y="5061834"/>
            <a:ext cx="787945" cy="217086"/>
            <a:chOff x="5494892" y="3066040"/>
            <a:chExt cx="945531" cy="268472"/>
          </a:xfrm>
        </p:grpSpPr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2F98DB31-559A-4DB0-8817-2200D79826EA}"/>
                </a:ext>
              </a:extLst>
            </p:cNvPr>
            <p:cNvSpPr/>
            <p:nvPr/>
          </p:nvSpPr>
          <p:spPr>
            <a:xfrm>
              <a:off x="5526897" y="3078480"/>
              <a:ext cx="794655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C2722A08-B243-415A-A262-DAB442AE1592}"/>
                </a:ext>
              </a:extLst>
            </p:cNvPr>
            <p:cNvSpPr txBox="1"/>
            <p:nvPr/>
          </p:nvSpPr>
          <p:spPr>
            <a:xfrm>
              <a:off x="5494892" y="3066040"/>
              <a:ext cx="945531" cy="266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Lập hóa đơn</a:t>
              </a: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3CF3332A-7999-4A17-82F5-7F1917D9D2C7}"/>
              </a:ext>
            </a:extLst>
          </p:cNvPr>
          <p:cNvGrpSpPr/>
          <p:nvPr/>
        </p:nvGrpSpPr>
        <p:grpSpPr>
          <a:xfrm>
            <a:off x="8368991" y="5069455"/>
            <a:ext cx="536041" cy="219228"/>
            <a:chOff x="8691245" y="3034133"/>
            <a:chExt cx="536041" cy="219228"/>
          </a:xfrm>
        </p:grpSpPr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15407D7D-67EF-4214-8A3E-13C34CCD5965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8A1CE221-4D2F-4374-B88E-DCA7E4A1AF8D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214" name="Isosceles Triangle 213">
              <a:extLst>
                <a:ext uri="{FF2B5EF4-FFF2-40B4-BE49-F238E27FC236}">
                  <a16:creationId xmlns:a16="http://schemas.microsoft.com/office/drawing/2014/main" id="{1BCD663D-FA8D-4F47-8F65-97135B9C0C54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D3EF2273-C3A6-4FDB-ADC3-5347ACA06E5F}"/>
              </a:ext>
            </a:extLst>
          </p:cNvPr>
          <p:cNvSpPr txBox="1"/>
          <p:nvPr/>
        </p:nvSpPr>
        <p:spPr>
          <a:xfrm>
            <a:off x="5243104" y="5067603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12/02/2022</a:t>
            </a: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E9808A46-E868-4A7C-BC61-E4E10D55F6F3}"/>
              </a:ext>
            </a:extLst>
          </p:cNvPr>
          <p:cNvGrpSpPr/>
          <p:nvPr/>
        </p:nvGrpSpPr>
        <p:grpSpPr>
          <a:xfrm>
            <a:off x="9654867" y="5072529"/>
            <a:ext cx="215264" cy="207027"/>
            <a:chOff x="9637396" y="3304542"/>
            <a:chExt cx="215264" cy="207027"/>
          </a:xfrm>
        </p:grpSpPr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D44D0FA8-3999-44A1-B9E4-D9D688A5B11D}"/>
                </a:ext>
              </a:extLst>
            </p:cNvPr>
            <p:cNvSpPr/>
            <p:nvPr/>
          </p:nvSpPr>
          <p:spPr>
            <a:xfrm>
              <a:off x="9637396" y="3304542"/>
              <a:ext cx="215264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pic>
          <p:nvPicPr>
            <p:cNvPr id="219" name="Graphic 218" descr="Close with solid fill">
              <a:extLst>
                <a:ext uri="{FF2B5EF4-FFF2-40B4-BE49-F238E27FC236}">
                  <a16:creationId xmlns:a16="http://schemas.microsoft.com/office/drawing/2014/main" id="{8BB97989-2A62-4474-8F2F-1352A107E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72638" y="3335665"/>
              <a:ext cx="144780" cy="144780"/>
            </a:xfrm>
            <a:prstGeom prst="rect">
              <a:avLst/>
            </a:prstGeom>
          </p:spPr>
        </p:pic>
      </p:grpSp>
      <p:sp>
        <p:nvSpPr>
          <p:cNvPr id="97" name="Right Triangle 96">
            <a:extLst>
              <a:ext uri="{FF2B5EF4-FFF2-40B4-BE49-F238E27FC236}">
                <a16:creationId xmlns:a16="http://schemas.microsoft.com/office/drawing/2014/main" id="{53C747F6-DD08-4E2D-A2ED-C8FB6727C768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2ADEE6E-F425-4A72-BAD4-F7D4BBF958D4}"/>
              </a:ext>
            </a:extLst>
          </p:cNvPr>
          <p:cNvSpPr txBox="1"/>
          <p:nvPr/>
        </p:nvSpPr>
        <p:spPr>
          <a:xfrm>
            <a:off x="3601974" y="2602230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Tên khách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211875E-B0CD-466D-97B6-EA36D981CDE8}"/>
              </a:ext>
            </a:extLst>
          </p:cNvPr>
          <p:cNvSpPr txBox="1"/>
          <p:nvPr/>
        </p:nvSpPr>
        <p:spPr>
          <a:xfrm>
            <a:off x="3620262" y="3053871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EF4B74F-060B-4D34-9200-BD6979753907}"/>
              </a:ext>
            </a:extLst>
          </p:cNvPr>
          <p:cNvSpPr txBox="1"/>
          <p:nvPr/>
        </p:nvSpPr>
        <p:spPr>
          <a:xfrm>
            <a:off x="3605022" y="4265181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AE657D8-D9F0-43EF-8AEC-AE3D51FB80B7}"/>
              </a:ext>
            </a:extLst>
          </p:cNvPr>
          <p:cNvSpPr txBox="1"/>
          <p:nvPr/>
        </p:nvSpPr>
        <p:spPr>
          <a:xfrm>
            <a:off x="3605022" y="4661421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5475A1D-63FC-47AB-AED0-7FFAF469DF5B}"/>
              </a:ext>
            </a:extLst>
          </p:cNvPr>
          <p:cNvSpPr txBox="1"/>
          <p:nvPr/>
        </p:nvSpPr>
        <p:spPr>
          <a:xfrm>
            <a:off x="3605022" y="5057661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</p:spTree>
    <p:extLst>
      <p:ext uri="{BB962C8B-B14F-4D97-AF65-F5344CB8AC3E}">
        <p14:creationId xmlns:p14="http://schemas.microsoft.com/office/powerpoint/2010/main" val="956164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43572A9-C1A5-4253-9C78-DFC62D3995B4}"/>
              </a:ext>
            </a:extLst>
          </p:cNvPr>
          <p:cNvSpPr/>
          <p:nvPr/>
        </p:nvSpPr>
        <p:spPr>
          <a:xfrm>
            <a:off x="2163862" y="1303020"/>
            <a:ext cx="8014934" cy="5554980"/>
          </a:xfrm>
          <a:prstGeom prst="roundRect">
            <a:avLst>
              <a:gd name="adj" fmla="val 8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C90D76-ADD8-4E0F-A594-996195876FCE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07027-141D-420F-B26E-3AE773B380E2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33109D-1D9B-4F86-A44D-9F73217479B1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4FC6B2-0CBE-483A-9A09-42A763B5FB86}"/>
              </a:ext>
            </a:extLst>
          </p:cNvPr>
          <p:cNvSpPr txBox="1"/>
          <p:nvPr/>
        </p:nvSpPr>
        <p:spPr>
          <a:xfrm>
            <a:off x="9743272" y="810963"/>
            <a:ext cx="613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 viên A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4F5F29A-0068-49D3-9E55-7E205A8E47CA}"/>
              </a:ext>
            </a:extLst>
          </p:cNvPr>
          <p:cNvSpPr txBox="1"/>
          <p:nvPr/>
        </p:nvSpPr>
        <p:spPr>
          <a:xfrm>
            <a:off x="3413444" y="829168"/>
            <a:ext cx="1029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 VIÊN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755864F-C526-4D53-A3C8-A6392D51C033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AE055ED-BD94-43B5-9B26-160B472EA46C}"/>
              </a:ext>
            </a:extLst>
          </p:cNvPr>
          <p:cNvSpPr txBox="1"/>
          <p:nvPr/>
        </p:nvSpPr>
        <p:spPr>
          <a:xfrm>
            <a:off x="142240" y="152400"/>
            <a:ext cx="3211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NHÂN VIÊN TƯ VẤN BÁN HÀNG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DA983A-FB62-4CE1-8EB6-7C5F4ABBEBD0}"/>
              </a:ext>
            </a:extLst>
          </p:cNvPr>
          <p:cNvSpPr txBox="1"/>
          <p:nvPr/>
        </p:nvSpPr>
        <p:spPr>
          <a:xfrm>
            <a:off x="2218083" y="1374140"/>
            <a:ext cx="4886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Xác nhận giao vận cho đơn hàng xxx từ GamingGear by SieuToc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3C213A1-F445-4F46-8A38-3F3F73E7B35D}"/>
              </a:ext>
            </a:extLst>
          </p:cNvPr>
          <p:cNvSpPr txBox="1"/>
          <p:nvPr/>
        </p:nvSpPr>
        <p:spPr>
          <a:xfrm>
            <a:off x="2336292" y="2171700"/>
            <a:ext cx="1604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Xin chào Trần Nhật Nguyên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246828C-EA00-478C-BFEA-DEC28D5F209D}"/>
              </a:ext>
            </a:extLst>
          </p:cNvPr>
          <p:cNvSpPr txBox="1"/>
          <p:nvPr/>
        </p:nvSpPr>
        <p:spPr>
          <a:xfrm>
            <a:off x="2329998" y="2473520"/>
            <a:ext cx="6540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Sản phẩm trong đơn hàng của Anh/chị tại cửa hàng </a:t>
            </a:r>
            <a:r>
              <a:rPr lang="en-US" sz="1000" b="1"/>
              <a:t>GamingGear</a:t>
            </a:r>
            <a:r>
              <a:rPr lang="en-US" sz="1000"/>
              <a:t> sẽ được giao tới địa chỉ nhận hang theo thông tin sau: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EC4D778-DBDE-458C-BA6B-C1167CF9E3AF}"/>
              </a:ext>
            </a:extLst>
          </p:cNvPr>
          <p:cNvSpPr txBox="1"/>
          <p:nvPr/>
        </p:nvSpPr>
        <p:spPr>
          <a:xfrm>
            <a:off x="2338281" y="2730944"/>
            <a:ext cx="1627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Thông tin giao hàng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6E921EB-A329-488B-AEF3-3130107ED8A9}"/>
              </a:ext>
            </a:extLst>
          </p:cNvPr>
          <p:cNvCxnSpPr>
            <a:cxnSpLocks/>
          </p:cNvCxnSpPr>
          <p:nvPr/>
        </p:nvCxnSpPr>
        <p:spPr>
          <a:xfrm>
            <a:off x="2209942" y="1713838"/>
            <a:ext cx="785607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37B3E1F9-DA12-4813-9F1F-F7C2B36F7937}"/>
              </a:ext>
            </a:extLst>
          </p:cNvPr>
          <p:cNvSpPr txBox="1"/>
          <p:nvPr/>
        </p:nvSpPr>
        <p:spPr>
          <a:xfrm>
            <a:off x="2332427" y="2957090"/>
            <a:ext cx="18678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Ngày tạo giao hang: 06/12/2024</a:t>
            </a:r>
            <a:endParaRPr lang="en-US" sz="1000" b="1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9A64F54-D3FF-4195-92EE-979DCC1EC661}"/>
              </a:ext>
            </a:extLst>
          </p:cNvPr>
          <p:cNvSpPr txBox="1"/>
          <p:nvPr/>
        </p:nvSpPr>
        <p:spPr>
          <a:xfrm>
            <a:off x="2474446" y="3261692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Thông tin người nhận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03F58DF-EFCA-40A0-BD3E-4CC4148A1186}"/>
              </a:ext>
            </a:extLst>
          </p:cNvPr>
          <p:cNvSpPr txBox="1"/>
          <p:nvPr/>
        </p:nvSpPr>
        <p:spPr>
          <a:xfrm>
            <a:off x="4989046" y="3264740"/>
            <a:ext cx="13484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Hình thức vận chuyển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E9FDEAA-25F2-4D18-A0F7-D1AB4C50F729}"/>
              </a:ext>
            </a:extLst>
          </p:cNvPr>
          <p:cNvSpPr txBox="1"/>
          <p:nvPr/>
        </p:nvSpPr>
        <p:spPr>
          <a:xfrm>
            <a:off x="2474446" y="3581732"/>
            <a:ext cx="20569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Họ tên:	Trần Nhật Nguyên</a:t>
            </a:r>
            <a:endParaRPr lang="en-US" sz="1000" b="1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D6FD28E-591E-407E-AB12-03D647DDAF8E}"/>
              </a:ext>
            </a:extLst>
          </p:cNvPr>
          <p:cNvSpPr txBox="1"/>
          <p:nvPr/>
        </p:nvSpPr>
        <p:spPr>
          <a:xfrm>
            <a:off x="2468189" y="3788488"/>
            <a:ext cx="1765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Điện thoại:	0123456789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39AB801-EA8F-4463-9275-17AF6F207F90}"/>
              </a:ext>
            </a:extLst>
          </p:cNvPr>
          <p:cNvSpPr txBox="1"/>
          <p:nvPr/>
        </p:nvSpPr>
        <p:spPr>
          <a:xfrm>
            <a:off x="2465001" y="4015564"/>
            <a:ext cx="621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Địa chỉ:	</a:t>
            </a:r>
            <a:endParaRPr lang="en-US" sz="1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3178693-0FFC-4FC3-9AD9-788FE54049E1}"/>
              </a:ext>
            </a:extLst>
          </p:cNvPr>
          <p:cNvSpPr txBox="1"/>
          <p:nvPr/>
        </p:nvSpPr>
        <p:spPr>
          <a:xfrm>
            <a:off x="4973806" y="3584780"/>
            <a:ext cx="2515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GIAO NHANH: 24H đơn hang dưới 300.000đ </a:t>
            </a:r>
          </a:p>
          <a:p>
            <a:r>
              <a:rPr lang="en-US" sz="1000"/>
              <a:t>Giao từ thứ 2 đến thứ 7 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353F4CB-D77C-49D0-9F69-A182A3C1139E}"/>
              </a:ext>
            </a:extLst>
          </p:cNvPr>
          <p:cNvSpPr txBox="1"/>
          <p:nvPr/>
        </p:nvSpPr>
        <p:spPr>
          <a:xfrm>
            <a:off x="8802360" y="1727642"/>
            <a:ext cx="13452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T6, 6/12/2024 vào lúc 16:24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E9F0A95-97B8-4570-ADFC-E95339B631FE}"/>
              </a:ext>
            </a:extLst>
          </p:cNvPr>
          <p:cNvSpPr txBox="1"/>
          <p:nvPr/>
        </p:nvSpPr>
        <p:spPr>
          <a:xfrm>
            <a:off x="2205692" y="1740099"/>
            <a:ext cx="24384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/>
              <a:t>GamingGear by SieuToc </a:t>
            </a:r>
            <a:r>
              <a:rPr lang="en-US" sz="800"/>
              <a:t>&lt;sales@gaminggear.com.vn&gt;</a:t>
            </a:r>
            <a:endParaRPr lang="en-US" sz="800" b="1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9A9FC8E-94BA-482B-9AC8-5D2421BA15CF}"/>
              </a:ext>
            </a:extLst>
          </p:cNvPr>
          <p:cNvSpPr txBox="1"/>
          <p:nvPr/>
        </p:nvSpPr>
        <p:spPr>
          <a:xfrm>
            <a:off x="2205692" y="1879247"/>
            <a:ext cx="2345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Đến: Trần Nhật Nguyên &lt;tranduy2615@gmail.com&gt;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8C0685-BFC2-4960-B336-F70EAE3299E2}"/>
              </a:ext>
            </a:extLst>
          </p:cNvPr>
          <p:cNvSpPr/>
          <p:nvPr/>
        </p:nvSpPr>
        <p:spPr>
          <a:xfrm>
            <a:off x="2438400" y="3238500"/>
            <a:ext cx="7360920" cy="1404620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6A8EF3-9D06-4A8C-82ED-F4C705917916}"/>
              </a:ext>
            </a:extLst>
          </p:cNvPr>
          <p:cNvCxnSpPr>
            <a:cxnSpLocks/>
          </p:cNvCxnSpPr>
          <p:nvPr/>
        </p:nvCxnSpPr>
        <p:spPr>
          <a:xfrm>
            <a:off x="4928616" y="3244596"/>
            <a:ext cx="0" cy="1408684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7A713B3A-5414-4D9C-B6F6-3A0730AC19FB}"/>
              </a:ext>
            </a:extLst>
          </p:cNvPr>
          <p:cNvSpPr/>
          <p:nvPr/>
        </p:nvSpPr>
        <p:spPr>
          <a:xfrm>
            <a:off x="2440142" y="4640797"/>
            <a:ext cx="7360920" cy="845604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17A9E42-4513-4D0C-94DC-1B4BBBD8D933}"/>
              </a:ext>
            </a:extLst>
          </p:cNvPr>
          <p:cNvSpPr txBox="1"/>
          <p:nvPr/>
        </p:nvSpPr>
        <p:spPr>
          <a:xfrm>
            <a:off x="2462254" y="4674440"/>
            <a:ext cx="1486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Các sản phẩm được giao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ABA61B9-DE46-47C3-9E17-9F5F2558955F}"/>
              </a:ext>
            </a:extLst>
          </p:cNvPr>
          <p:cNvSpPr txBox="1"/>
          <p:nvPr/>
        </p:nvSpPr>
        <p:spPr>
          <a:xfrm>
            <a:off x="5173450" y="4989908"/>
            <a:ext cx="4026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Loại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2C740E0-99BF-41AA-B2AE-4546BEF03500}"/>
              </a:ext>
            </a:extLst>
          </p:cNvPr>
          <p:cNvSpPr txBox="1"/>
          <p:nvPr/>
        </p:nvSpPr>
        <p:spPr>
          <a:xfrm>
            <a:off x="5797952" y="4989908"/>
            <a:ext cx="699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Số lượng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70208D1-9BC0-4A11-9622-380062EA77C5}"/>
              </a:ext>
            </a:extLst>
          </p:cNvPr>
          <p:cNvSpPr txBox="1"/>
          <p:nvPr/>
        </p:nvSpPr>
        <p:spPr>
          <a:xfrm>
            <a:off x="2469874" y="5546168"/>
            <a:ext cx="7505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Tổng tiền: 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C6E9486-9C62-477C-A940-C00AD56113F9}"/>
              </a:ext>
            </a:extLst>
          </p:cNvPr>
          <p:cNvSpPr txBox="1"/>
          <p:nvPr/>
        </p:nvSpPr>
        <p:spPr>
          <a:xfrm>
            <a:off x="2480542" y="5204792"/>
            <a:ext cx="20393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siêu cấp vip pro xanh hồng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545E505-D54A-4FA1-9089-2FEB1CB38F6B}"/>
              </a:ext>
            </a:extLst>
          </p:cNvPr>
          <p:cNvSpPr txBox="1"/>
          <p:nvPr/>
        </p:nvSpPr>
        <p:spPr>
          <a:xfrm>
            <a:off x="5168878" y="5204792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Hồng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08A06AF-01E9-43B7-ACA6-E21E8CBCAB60}"/>
              </a:ext>
            </a:extLst>
          </p:cNvPr>
          <p:cNvSpPr txBox="1"/>
          <p:nvPr/>
        </p:nvSpPr>
        <p:spPr>
          <a:xfrm>
            <a:off x="5805572" y="5192600"/>
            <a:ext cx="250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782D8D3-D526-452E-97F7-CF54C03B5DBA}"/>
              </a:ext>
            </a:extLst>
          </p:cNvPr>
          <p:cNvSpPr txBox="1"/>
          <p:nvPr/>
        </p:nvSpPr>
        <p:spPr>
          <a:xfrm>
            <a:off x="3096238" y="5546168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rgbClr val="FF0000"/>
                </a:solidFill>
              </a:rPr>
              <a:t>395.000đ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29B5B8-0BEA-4037-B2A9-C9F22E77D0A6}"/>
              </a:ext>
            </a:extLst>
          </p:cNvPr>
          <p:cNvGrpSpPr/>
          <p:nvPr/>
        </p:nvGrpSpPr>
        <p:grpSpPr>
          <a:xfrm>
            <a:off x="2438400" y="5847588"/>
            <a:ext cx="7470338" cy="490038"/>
            <a:chOff x="2438400" y="5707380"/>
            <a:chExt cx="7470338" cy="49003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ECE752-0AD3-4736-9EBF-31A6E23F02B3}"/>
                </a:ext>
              </a:extLst>
            </p:cNvPr>
            <p:cNvSpPr txBox="1"/>
            <p:nvPr/>
          </p:nvSpPr>
          <p:spPr>
            <a:xfrm>
              <a:off x="9166860" y="5707380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Trân trọng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F855DC7-72B3-4D8F-8169-714D144DD26F}"/>
                </a:ext>
              </a:extLst>
            </p:cNvPr>
            <p:cNvSpPr txBox="1"/>
            <p:nvPr/>
          </p:nvSpPr>
          <p:spPr>
            <a:xfrm>
              <a:off x="7261860" y="5928360"/>
              <a:ext cx="26468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/>
                <a:t>Ban quản trị cửa hang GamingGear by SieuToc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FC76516-EC67-BF91-20BC-30F60666CB99}"/>
                </a:ext>
              </a:extLst>
            </p:cNvPr>
            <p:cNvGrpSpPr/>
            <p:nvPr/>
          </p:nvGrpSpPr>
          <p:grpSpPr>
            <a:xfrm>
              <a:off x="2438400" y="5796014"/>
              <a:ext cx="879270" cy="401404"/>
              <a:chOff x="5526897" y="3078480"/>
              <a:chExt cx="1055121" cy="341148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1F17AA8-E206-1513-EC3C-8A6BEBBF0158}"/>
                  </a:ext>
                </a:extLst>
              </p:cNvPr>
              <p:cNvSpPr/>
              <p:nvPr/>
            </p:nvSpPr>
            <p:spPr>
              <a:xfrm>
                <a:off x="5526897" y="3078480"/>
                <a:ext cx="794655" cy="256032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CD89C7-4DA7-F1BE-E056-A9A5F657BDC2}"/>
                  </a:ext>
                </a:extLst>
              </p:cNvPr>
              <p:cNvSpPr txBox="1"/>
              <p:nvPr/>
            </p:nvSpPr>
            <p:spPr>
              <a:xfrm>
                <a:off x="5636487" y="3096093"/>
                <a:ext cx="945531" cy="323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1100">
                    <a:solidFill>
                      <a:schemeClr val="bg1"/>
                    </a:solidFill>
                  </a:rPr>
                  <a:t>Gửi</a:t>
                </a:r>
                <a:endParaRPr lang="en-US" sz="11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9E23D3CD-4D9B-4940-B999-14CB8E8BA109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438435-518B-4A42-AB89-B0E42731704D}"/>
              </a:ext>
            </a:extLst>
          </p:cNvPr>
          <p:cNvSpPr txBox="1"/>
          <p:nvPr/>
        </p:nvSpPr>
        <p:spPr>
          <a:xfrm>
            <a:off x="2466826" y="4983812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Tên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DE5A9A6-1784-4B64-B6CD-382953555480}"/>
              </a:ext>
            </a:extLst>
          </p:cNvPr>
          <p:cNvSpPr/>
          <p:nvPr/>
        </p:nvSpPr>
        <p:spPr>
          <a:xfrm>
            <a:off x="2440142" y="5486399"/>
            <a:ext cx="7360920" cy="342901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0E3D49-0ECC-4510-B157-302227AB7FBB}"/>
              </a:ext>
            </a:extLst>
          </p:cNvPr>
          <p:cNvSpPr txBox="1"/>
          <p:nvPr/>
        </p:nvSpPr>
        <p:spPr>
          <a:xfrm>
            <a:off x="3373606" y="4023692"/>
            <a:ext cx="14193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accent5">
                    <a:lumMod val="75000"/>
                  </a:schemeClr>
                </a:solidFill>
              </a:rPr>
              <a:t>37/8/41 đường số 44,             </a:t>
            </a:r>
            <a:r>
              <a:rPr lang="en-US" sz="1000"/>
              <a:t>Quận Gò Vấp, Tp Hồ Chí Minh</a:t>
            </a:r>
            <a:r>
              <a:rPr lang="en-US" sz="100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1000"/>
              <a:t>Việt Nam</a:t>
            </a:r>
            <a:endParaRPr lang="en-US" sz="1000" b="1"/>
          </a:p>
        </p:txBody>
      </p:sp>
    </p:spTree>
    <p:extLst>
      <p:ext uri="{BB962C8B-B14F-4D97-AF65-F5344CB8AC3E}">
        <p14:creationId xmlns:p14="http://schemas.microsoft.com/office/powerpoint/2010/main" val="2673359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14FA6C-3F11-F4FB-0029-1E778DA0C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0D6D120-7B91-EF6E-27E4-FAC163314080}"/>
              </a:ext>
            </a:extLst>
          </p:cNvPr>
          <p:cNvSpPr/>
          <p:nvPr/>
        </p:nvSpPr>
        <p:spPr>
          <a:xfrm>
            <a:off x="3674033" y="1303020"/>
            <a:ext cx="6520180" cy="5554980"/>
          </a:xfrm>
          <a:prstGeom prst="roundRect">
            <a:avLst>
              <a:gd name="adj" fmla="val 8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660D12-0659-A882-4E57-717B7B2BD522}"/>
              </a:ext>
            </a:extLst>
          </p:cNvPr>
          <p:cNvSpPr txBox="1"/>
          <p:nvPr/>
        </p:nvSpPr>
        <p:spPr>
          <a:xfrm>
            <a:off x="142240" y="152400"/>
            <a:ext cx="99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QUẢN LÍ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1A1187-38ED-E4E2-804D-481FD2F1F0FE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FB83BD-2316-096C-638B-4F0E96B2D6C6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31CF25-2AF9-CA02-99F5-AC34B40D0B58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2CC527-7381-2342-AC10-64EBC9EDB910}"/>
              </a:ext>
            </a:extLst>
          </p:cNvPr>
          <p:cNvSpPr txBox="1"/>
          <p:nvPr/>
        </p:nvSpPr>
        <p:spPr>
          <a:xfrm>
            <a:off x="9755464" y="859731"/>
            <a:ext cx="613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F22CAAC-7844-1F8A-9297-AC37997332C7}"/>
              </a:ext>
            </a:extLst>
          </p:cNvPr>
          <p:cNvSpPr txBox="1"/>
          <p:nvPr/>
        </p:nvSpPr>
        <p:spPr>
          <a:xfrm>
            <a:off x="3413444" y="829168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LÍ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4D677FB-56A7-AF89-FBC7-178EA94540EA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50A7FE61-C365-4BB3-9E03-BFF6DE27D30A}"/>
              </a:ext>
            </a:extLst>
          </p:cNvPr>
          <p:cNvGrpSpPr/>
          <p:nvPr/>
        </p:nvGrpSpPr>
        <p:grpSpPr>
          <a:xfrm>
            <a:off x="4315096" y="1786998"/>
            <a:ext cx="1887584" cy="1600636"/>
            <a:chOff x="3833948" y="1456508"/>
            <a:chExt cx="1819075" cy="160063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8ED09920-7569-48B0-8D56-BBBE5BB30D38}"/>
                </a:ext>
              </a:extLst>
            </p:cNvPr>
            <p:cNvSpPr/>
            <p:nvPr/>
          </p:nvSpPr>
          <p:spPr>
            <a:xfrm>
              <a:off x="3833948" y="1456508"/>
              <a:ext cx="1779452" cy="762436"/>
            </a:xfrm>
            <a:prstGeom prst="roundRect">
              <a:avLst>
                <a:gd name="adj" fmla="val 5264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3AA568C-6512-CBBF-DB5E-EA7DC2A98F9B}"/>
                </a:ext>
              </a:extLst>
            </p:cNvPr>
            <p:cNvSpPr txBox="1"/>
            <p:nvPr/>
          </p:nvSpPr>
          <p:spPr>
            <a:xfrm>
              <a:off x="3914971" y="1476088"/>
              <a:ext cx="16640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>
                      <a:lumMod val="95000"/>
                    </a:schemeClr>
                  </a:solidFill>
                </a:rPr>
                <a:t>Doanh</a:t>
              </a:r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US" sz="1100" err="1">
                  <a:solidFill>
                    <a:schemeClr val="bg1">
                      <a:lumMod val="95000"/>
                    </a:schemeClr>
                  </a:solidFill>
                </a:rPr>
                <a:t>thu</a:t>
              </a:r>
              <a:r>
                <a:rPr lang="en-US" sz="1100">
                  <a:solidFill>
                    <a:schemeClr val="bg1">
                      <a:lumMod val="95000"/>
                    </a:schemeClr>
                  </a:solidFill>
                </a:rPr>
                <a:t> ngày hôm nay</a:t>
              </a:r>
              <a:endParaRPr lang="vi-VN" sz="11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B64562E-434F-4A40-83D0-4DEB3158E091}"/>
                </a:ext>
              </a:extLst>
            </p:cNvPr>
            <p:cNvSpPr txBox="1"/>
            <p:nvPr/>
          </p:nvSpPr>
          <p:spPr>
            <a:xfrm>
              <a:off x="4285488" y="1676400"/>
              <a:ext cx="8996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>
                  <a:solidFill>
                    <a:schemeClr val="bg1">
                      <a:lumMod val="95000"/>
                    </a:schemeClr>
                  </a:solidFill>
                </a:rPr>
                <a:t>2.3tr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153AC75D-D9B4-497A-ADF4-CB65D4877CB8}"/>
                </a:ext>
              </a:extLst>
            </p:cNvPr>
            <p:cNvSpPr/>
            <p:nvPr/>
          </p:nvSpPr>
          <p:spPr>
            <a:xfrm>
              <a:off x="3836125" y="2294708"/>
              <a:ext cx="1779452" cy="762436"/>
            </a:xfrm>
            <a:prstGeom prst="roundRect">
              <a:avLst>
                <a:gd name="adj" fmla="val 5264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2776EB7-DF4E-4D37-942F-FF06E34B1F43}"/>
                </a:ext>
              </a:extLst>
            </p:cNvPr>
            <p:cNvSpPr txBox="1"/>
            <p:nvPr/>
          </p:nvSpPr>
          <p:spPr>
            <a:xfrm>
              <a:off x="3988993" y="2314288"/>
              <a:ext cx="16640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>
                  <a:solidFill>
                    <a:schemeClr val="bg1">
                      <a:lumMod val="95000"/>
                    </a:schemeClr>
                  </a:solidFill>
                </a:rPr>
                <a:t>Số sản phẩm bán được</a:t>
              </a:r>
              <a:endParaRPr lang="vi-VN" sz="11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E52B209-221D-4C01-A4D0-3E195722CC40}"/>
                </a:ext>
              </a:extLst>
            </p:cNvPr>
            <p:cNvSpPr txBox="1"/>
            <p:nvPr/>
          </p:nvSpPr>
          <p:spPr>
            <a:xfrm>
              <a:off x="4352980" y="2514600"/>
              <a:ext cx="7328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>
                  <a:solidFill>
                    <a:schemeClr val="bg1">
                      <a:lumMod val="95000"/>
                    </a:schemeClr>
                  </a:solidFill>
                </a:rPr>
                <a:t>230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BE32F290-51FA-48FE-8BC8-1640331AD26B}"/>
              </a:ext>
            </a:extLst>
          </p:cNvPr>
          <p:cNvSpPr txBox="1"/>
          <p:nvPr/>
        </p:nvSpPr>
        <p:spPr>
          <a:xfrm>
            <a:off x="7421624" y="1402428"/>
            <a:ext cx="2489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Doanh thu 3 tháng trước</a:t>
            </a:r>
            <a:endParaRPr lang="vi-VN" sz="12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2406D5-E889-42B8-81C4-BEFCDC073E53}"/>
              </a:ext>
            </a:extLst>
          </p:cNvPr>
          <p:cNvSpPr txBox="1"/>
          <p:nvPr/>
        </p:nvSpPr>
        <p:spPr>
          <a:xfrm>
            <a:off x="4230293" y="1396984"/>
            <a:ext cx="2167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Thống kê trong ngày</a:t>
            </a:r>
            <a:endParaRPr lang="vi-VN" sz="1200" b="1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6C3A1D9-981D-4971-A831-A6C6B74A05D9}"/>
              </a:ext>
            </a:extLst>
          </p:cNvPr>
          <p:cNvCxnSpPr>
            <a:cxnSpLocks/>
          </p:cNvCxnSpPr>
          <p:nvPr/>
        </p:nvCxnSpPr>
        <p:spPr>
          <a:xfrm>
            <a:off x="3716383" y="3738582"/>
            <a:ext cx="63746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00D3B6D-EC3F-4B9D-A95A-98F52901899B}"/>
              </a:ext>
            </a:extLst>
          </p:cNvPr>
          <p:cNvCxnSpPr>
            <a:cxnSpLocks/>
          </p:cNvCxnSpPr>
          <p:nvPr/>
        </p:nvCxnSpPr>
        <p:spPr>
          <a:xfrm>
            <a:off x="6893483" y="1531620"/>
            <a:ext cx="0" cy="19126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ABA291C-5196-46DE-B701-F47D152DD541}"/>
              </a:ext>
            </a:extLst>
          </p:cNvPr>
          <p:cNvSpPr txBox="1"/>
          <p:nvPr/>
        </p:nvSpPr>
        <p:spPr>
          <a:xfrm>
            <a:off x="4204167" y="3886547"/>
            <a:ext cx="3714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Lịch làm việc trong tuần của nhân viên</a:t>
            </a:r>
            <a:endParaRPr lang="vi-VN" sz="1200" b="1" dirty="0"/>
          </a:p>
        </p:txBody>
      </p:sp>
      <p:graphicFrame>
        <p:nvGraphicFramePr>
          <p:cNvPr id="62" name="Table 62">
            <a:extLst>
              <a:ext uri="{FF2B5EF4-FFF2-40B4-BE49-F238E27FC236}">
                <a16:creationId xmlns:a16="http://schemas.microsoft.com/office/drawing/2014/main" id="{4D1E50D8-5645-4DB2-8BF1-0ADF98BE8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6912"/>
              </p:ext>
            </p:extLst>
          </p:nvPr>
        </p:nvGraphicFramePr>
        <p:xfrm>
          <a:off x="4305809" y="4297801"/>
          <a:ext cx="53868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354">
                  <a:extLst>
                    <a:ext uri="{9D8B030D-6E8A-4147-A177-3AD203B41FA5}">
                      <a16:colId xmlns:a16="http://schemas.microsoft.com/office/drawing/2014/main" val="2005571249"/>
                    </a:ext>
                  </a:extLst>
                </a:gridCol>
                <a:gridCol w="673354">
                  <a:extLst>
                    <a:ext uri="{9D8B030D-6E8A-4147-A177-3AD203B41FA5}">
                      <a16:colId xmlns:a16="http://schemas.microsoft.com/office/drawing/2014/main" val="528257697"/>
                    </a:ext>
                  </a:extLst>
                </a:gridCol>
                <a:gridCol w="673354">
                  <a:extLst>
                    <a:ext uri="{9D8B030D-6E8A-4147-A177-3AD203B41FA5}">
                      <a16:colId xmlns:a16="http://schemas.microsoft.com/office/drawing/2014/main" val="2594632159"/>
                    </a:ext>
                  </a:extLst>
                </a:gridCol>
                <a:gridCol w="673354">
                  <a:extLst>
                    <a:ext uri="{9D8B030D-6E8A-4147-A177-3AD203B41FA5}">
                      <a16:colId xmlns:a16="http://schemas.microsoft.com/office/drawing/2014/main" val="688423631"/>
                    </a:ext>
                  </a:extLst>
                </a:gridCol>
                <a:gridCol w="673354">
                  <a:extLst>
                    <a:ext uri="{9D8B030D-6E8A-4147-A177-3AD203B41FA5}">
                      <a16:colId xmlns:a16="http://schemas.microsoft.com/office/drawing/2014/main" val="3809519857"/>
                    </a:ext>
                  </a:extLst>
                </a:gridCol>
                <a:gridCol w="673354">
                  <a:extLst>
                    <a:ext uri="{9D8B030D-6E8A-4147-A177-3AD203B41FA5}">
                      <a16:colId xmlns:a16="http://schemas.microsoft.com/office/drawing/2014/main" val="624064091"/>
                    </a:ext>
                  </a:extLst>
                </a:gridCol>
                <a:gridCol w="673354">
                  <a:extLst>
                    <a:ext uri="{9D8B030D-6E8A-4147-A177-3AD203B41FA5}">
                      <a16:colId xmlns:a16="http://schemas.microsoft.com/office/drawing/2014/main" val="2369369209"/>
                    </a:ext>
                  </a:extLst>
                </a:gridCol>
                <a:gridCol w="673354">
                  <a:extLst>
                    <a:ext uri="{9D8B030D-6E8A-4147-A177-3AD203B41FA5}">
                      <a16:colId xmlns:a16="http://schemas.microsoft.com/office/drawing/2014/main" val="2244289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i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Thứ 2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Thứ 3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Thứ 4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Thứ 5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Thứ 6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Thứ 7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CN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64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>
                          <a:solidFill>
                            <a:schemeClr val="bg1"/>
                          </a:solidFill>
                        </a:rPr>
                        <a:t>Sáng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Võ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Võ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Võ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553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>
                          <a:solidFill>
                            <a:schemeClr val="bg1"/>
                          </a:solidFill>
                        </a:rPr>
                        <a:t>Chiều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Võ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65488"/>
                  </a:ext>
                </a:extLst>
              </a:tr>
            </a:tbl>
          </a:graphicData>
        </a:graphic>
      </p:graphicFrame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84C54F2-439C-4BA2-B2CC-E3486F0A83CD}"/>
              </a:ext>
            </a:extLst>
          </p:cNvPr>
          <p:cNvGrpSpPr/>
          <p:nvPr/>
        </p:nvGrpSpPr>
        <p:grpSpPr>
          <a:xfrm>
            <a:off x="6980791" y="1737505"/>
            <a:ext cx="3135376" cy="1889391"/>
            <a:chOff x="6948134" y="1907322"/>
            <a:chExt cx="3135376" cy="1889391"/>
          </a:xfrm>
        </p:grpSpPr>
        <p:graphicFrame>
          <p:nvGraphicFramePr>
            <p:cNvPr id="16" name="Chart 15">
              <a:extLst>
                <a:ext uri="{FF2B5EF4-FFF2-40B4-BE49-F238E27FC236}">
                  <a16:creationId xmlns:a16="http://schemas.microsoft.com/office/drawing/2014/main" id="{10A417FE-3A1F-165E-4EF2-2BF1402415D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73377533"/>
                </p:ext>
              </p:extLst>
            </p:nvPr>
          </p:nvGraphicFramePr>
          <p:xfrm>
            <a:off x="7083893" y="2240632"/>
            <a:ext cx="2594596" cy="153525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74B96266-D81E-465B-9046-94222353DC42}"/>
                </a:ext>
              </a:extLst>
            </p:cNvPr>
            <p:cNvCxnSpPr/>
            <p:nvPr/>
          </p:nvCxnSpPr>
          <p:spPr>
            <a:xfrm>
              <a:off x="9215846" y="3470184"/>
              <a:ext cx="434340" cy="0"/>
            </a:xfrm>
            <a:prstGeom prst="straightConnector1">
              <a:avLst/>
            </a:prstGeom>
            <a:ln w="952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39BF7C75-A2FC-406B-8DA8-09D3181CC4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8646" y="2067469"/>
              <a:ext cx="0" cy="1396365"/>
            </a:xfrm>
            <a:prstGeom prst="straightConnector1">
              <a:avLst/>
            </a:prstGeom>
            <a:ln w="952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83078D2C-8CBC-471C-AE7F-B4E2789FD726}"/>
                </a:ext>
              </a:extLst>
            </p:cNvPr>
            <p:cNvSpPr txBox="1"/>
            <p:nvPr/>
          </p:nvSpPr>
          <p:spPr>
            <a:xfrm>
              <a:off x="9510486" y="3519714"/>
              <a:ext cx="573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/>
                <a:t>Tháng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239E314-C0E8-4BFA-AA07-6C27F91FD776}"/>
                </a:ext>
              </a:extLst>
            </p:cNvPr>
            <p:cNvSpPr txBox="1"/>
            <p:nvPr/>
          </p:nvSpPr>
          <p:spPr>
            <a:xfrm>
              <a:off x="6948134" y="1907322"/>
              <a:ext cx="573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/>
                <a:t>Triệu</a:t>
              </a:r>
            </a:p>
          </p:txBody>
        </p:sp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4470A09-BFCC-4350-BC1C-49B5F2DD3BD5}"/>
              </a:ext>
            </a:extLst>
          </p:cNvPr>
          <p:cNvSpPr/>
          <p:nvPr/>
        </p:nvSpPr>
        <p:spPr>
          <a:xfrm>
            <a:off x="2017776" y="1303020"/>
            <a:ext cx="1513960" cy="5554980"/>
          </a:xfrm>
          <a:prstGeom prst="roundRect">
            <a:avLst>
              <a:gd name="adj" fmla="val 30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6916FB1-4FEB-4A9C-91D5-13826968AD09}"/>
              </a:ext>
            </a:extLst>
          </p:cNvPr>
          <p:cNvSpPr/>
          <p:nvPr/>
        </p:nvSpPr>
        <p:spPr>
          <a:xfrm>
            <a:off x="2015236" y="1482089"/>
            <a:ext cx="1517904" cy="1600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2E3BA7-DC67-4677-AC30-84B527D07772}"/>
              </a:ext>
            </a:extLst>
          </p:cNvPr>
          <p:cNvSpPr txBox="1"/>
          <p:nvPr/>
        </p:nvSpPr>
        <p:spPr>
          <a:xfrm>
            <a:off x="2019086" y="2047690"/>
            <a:ext cx="1179991" cy="23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sản phẩm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B442A9-6FBC-4DBF-B61F-2438620A076A}"/>
              </a:ext>
            </a:extLst>
          </p:cNvPr>
          <p:cNvSpPr txBox="1"/>
          <p:nvPr/>
        </p:nvSpPr>
        <p:spPr>
          <a:xfrm>
            <a:off x="2021586" y="1710270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tài khoản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043B64A-E43A-4D3F-9A9B-35C591B46655}"/>
              </a:ext>
            </a:extLst>
          </p:cNvPr>
          <p:cNvSpPr txBox="1"/>
          <p:nvPr/>
        </p:nvSpPr>
        <p:spPr>
          <a:xfrm>
            <a:off x="2027301" y="2721095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khuyến mãi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1235EF-E819-405B-9E22-BD9CD7CFE3D4}"/>
              </a:ext>
            </a:extLst>
          </p:cNvPr>
          <p:cNvSpPr txBox="1"/>
          <p:nvPr/>
        </p:nvSpPr>
        <p:spPr>
          <a:xfrm>
            <a:off x="2031111" y="3066149"/>
            <a:ext cx="7072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Thống kê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562890B-2F43-4E1F-BED2-6ECD5D7211CC}"/>
              </a:ext>
            </a:extLst>
          </p:cNvPr>
          <p:cNvCxnSpPr>
            <a:cxnSpLocks/>
          </p:cNvCxnSpPr>
          <p:nvPr/>
        </p:nvCxnSpPr>
        <p:spPr>
          <a:xfrm>
            <a:off x="2015490" y="1995932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D58389F-DED2-4A03-B3D8-2593754595A0}"/>
              </a:ext>
            </a:extLst>
          </p:cNvPr>
          <p:cNvCxnSpPr>
            <a:cxnSpLocks/>
          </p:cNvCxnSpPr>
          <p:nvPr/>
        </p:nvCxnSpPr>
        <p:spPr>
          <a:xfrm>
            <a:off x="2015490" y="26837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066A238-ED9A-40DD-97A6-6F349C6BACE8}"/>
              </a:ext>
            </a:extLst>
          </p:cNvPr>
          <p:cNvCxnSpPr>
            <a:cxnSpLocks/>
          </p:cNvCxnSpPr>
          <p:nvPr/>
        </p:nvCxnSpPr>
        <p:spPr>
          <a:xfrm>
            <a:off x="2015490" y="303555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054972-DCAF-4133-A11D-FA08E2F08C7F}"/>
              </a:ext>
            </a:extLst>
          </p:cNvPr>
          <p:cNvCxnSpPr>
            <a:cxnSpLocks/>
          </p:cNvCxnSpPr>
          <p:nvPr/>
        </p:nvCxnSpPr>
        <p:spPr>
          <a:xfrm>
            <a:off x="2018919" y="1643380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7C6801B-556B-4EBD-A5BB-DDD1AC5C3E50}"/>
              </a:ext>
            </a:extLst>
          </p:cNvPr>
          <p:cNvSpPr txBox="1"/>
          <p:nvPr/>
        </p:nvSpPr>
        <p:spPr>
          <a:xfrm>
            <a:off x="2027301" y="2385053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kho 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4DC0FC7-8F31-48F9-A9BF-CD16D9001E17}"/>
              </a:ext>
            </a:extLst>
          </p:cNvPr>
          <p:cNvCxnSpPr>
            <a:cxnSpLocks/>
          </p:cNvCxnSpPr>
          <p:nvPr/>
        </p:nvCxnSpPr>
        <p:spPr>
          <a:xfrm>
            <a:off x="2019300" y="23408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51CF0D6D-1DF1-4911-8FD2-DF2EDE3A4ED6}"/>
              </a:ext>
            </a:extLst>
          </p:cNvPr>
          <p:cNvSpPr/>
          <p:nvPr/>
        </p:nvSpPr>
        <p:spPr>
          <a:xfrm>
            <a:off x="2015236" y="1301114"/>
            <a:ext cx="1517904" cy="283846"/>
          </a:xfrm>
          <a:prstGeom prst="roundRect">
            <a:avLst>
              <a:gd name="adj" fmla="val 17246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69B18B-33FF-4DAB-9F20-7A1BAB75686A}"/>
              </a:ext>
            </a:extLst>
          </p:cNvPr>
          <p:cNvSpPr txBox="1"/>
          <p:nvPr/>
        </p:nvSpPr>
        <p:spPr>
          <a:xfrm>
            <a:off x="2026539" y="134326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Trang chủ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0D26D8A3-00B4-445A-89E6-A687D0F290DE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53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3732</TotalTime>
  <Words>1960</Words>
  <Application>Microsoft Office PowerPoint</Application>
  <PresentationFormat>Widescreen</PresentationFormat>
  <Paragraphs>728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183</cp:revision>
  <dcterms:created xsi:type="dcterms:W3CDTF">2025-02-26T02:28:59Z</dcterms:created>
  <dcterms:modified xsi:type="dcterms:W3CDTF">2025-04-19T02:50:40Z</dcterms:modified>
</cp:coreProperties>
</file>