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F4E79"/>
    <a:srgbClr val="FFFFFF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91634" autoAdjust="0"/>
  </p:normalViewPr>
  <p:slideViewPr>
    <p:cSldViewPr snapToGrid="0" showGuides="1">
      <p:cViewPr varScale="1">
        <p:scale>
          <a:sx n="113" d="100"/>
          <a:sy n="113" d="100"/>
        </p:scale>
        <p:origin x="691" y="115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19-Apr-25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572FD8-B07F-4DC9-A8AA-AD5A8504A6AE}"/>
              </a:ext>
            </a:extLst>
          </p:cNvPr>
          <p:cNvSpPr/>
          <p:nvPr/>
        </p:nvSpPr>
        <p:spPr>
          <a:xfrm>
            <a:off x="3780065" y="5223808"/>
            <a:ext cx="574042" cy="248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Hủy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2508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0788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34294" y="360803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14144" y="3883952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5840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5855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14193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5626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62692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0960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5905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1264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542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095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59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0959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09599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5733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550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1114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578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530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5784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524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501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529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4812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5291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7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7483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7254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78972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753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705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7533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7361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7132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266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741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69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7412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6868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6639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691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6440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6919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39096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39111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38882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395252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3916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38682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39161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58989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58760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08070" y="605132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5904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58561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59040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78496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8267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7854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8068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78547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26143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189418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344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67F15-7D78-46BA-8A35-98921752F599}"/>
              </a:ext>
            </a:extLst>
          </p:cNvPr>
          <p:cNvSpPr/>
          <p:nvPr/>
        </p:nvSpPr>
        <p:spPr>
          <a:xfrm>
            <a:off x="3825240" y="2155517"/>
            <a:ext cx="3131820" cy="24892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Danh sách sản phẩm…</a:t>
            </a: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AF28626-1065-4CB8-A652-EBBD3DCA0D3A}"/>
              </a:ext>
            </a:extLst>
          </p:cNvPr>
          <p:cNvSpPr/>
          <p:nvPr/>
        </p:nvSpPr>
        <p:spPr>
          <a:xfrm rot="10800000">
            <a:off x="6793229" y="2254449"/>
            <a:ext cx="115471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D1EC9-ABE5-4BBD-8E93-E46CD6C897F7}"/>
              </a:ext>
            </a:extLst>
          </p:cNvPr>
          <p:cNvGrpSpPr/>
          <p:nvPr/>
        </p:nvGrpSpPr>
        <p:grpSpPr>
          <a:xfrm>
            <a:off x="4442792" y="2458009"/>
            <a:ext cx="727124" cy="457984"/>
            <a:chOff x="4666058" y="2367004"/>
            <a:chExt cx="727124" cy="45798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50F41B0-9AFA-4DEA-B6B6-B63175C22A26}"/>
                </a:ext>
              </a:extLst>
            </p:cNvPr>
            <p:cNvSpPr/>
            <p:nvPr/>
          </p:nvSpPr>
          <p:spPr>
            <a:xfrm>
              <a:off x="4759198" y="2576068"/>
              <a:ext cx="633984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Nhập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1BC1E693-6844-4F4D-AA81-18C6C0A76E13}"/>
                </a:ext>
              </a:extLst>
            </p:cNvPr>
            <p:cNvSpPr/>
            <p:nvPr/>
          </p:nvSpPr>
          <p:spPr>
            <a:xfrm rot="10800000">
              <a:off x="5244465" y="267690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398DB1-A679-40EE-88AE-8E7746C76458}"/>
                </a:ext>
              </a:extLst>
            </p:cNvPr>
            <p:cNvSpPr txBox="1"/>
            <p:nvPr/>
          </p:nvSpPr>
          <p:spPr>
            <a:xfrm>
              <a:off x="4666058" y="236700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I/O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49B231-D6B2-4168-8DD7-9FB40C9289E3}"/>
              </a:ext>
            </a:extLst>
          </p:cNvPr>
          <p:cNvGrpSpPr/>
          <p:nvPr/>
        </p:nvGrpSpPr>
        <p:grpSpPr>
          <a:xfrm>
            <a:off x="3735810" y="2448843"/>
            <a:ext cx="715264" cy="467360"/>
            <a:chOff x="6321276" y="2357838"/>
            <a:chExt cx="715264" cy="46736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EB73B5-31F5-41BF-B9BD-0634812C053D}"/>
                </a:ext>
              </a:extLst>
            </p:cNvPr>
            <p:cNvGrpSpPr/>
            <p:nvPr/>
          </p:nvGrpSpPr>
          <p:grpSpPr>
            <a:xfrm>
              <a:off x="6321276" y="2357838"/>
              <a:ext cx="715264" cy="467360"/>
              <a:chOff x="3865880" y="2213610"/>
              <a:chExt cx="715264" cy="46736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9968593-83A8-4B19-A946-C8703174DFAE}"/>
                  </a:ext>
                </a:extLst>
              </p:cNvPr>
              <p:cNvSpPr/>
              <p:nvPr/>
            </p:nvSpPr>
            <p:spPr>
              <a:xfrm>
                <a:off x="3947160" y="2432050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CCCC04-3E74-46EB-AE61-2A17014C3247}"/>
                  </a:ext>
                </a:extLst>
              </p:cNvPr>
              <p:cNvSpPr txBox="1"/>
              <p:nvPr/>
            </p:nvSpPr>
            <p:spPr>
              <a:xfrm>
                <a:off x="3865880" y="2213610"/>
                <a:ext cx="603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Số lượng</a:t>
                </a:r>
              </a:p>
            </p:txBody>
          </p:sp>
        </p:grp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E6F4716-AADC-4A72-991C-AB7EC51F82B3}"/>
                </a:ext>
              </a:extLst>
            </p:cNvPr>
            <p:cNvSpPr/>
            <p:nvPr/>
          </p:nvSpPr>
          <p:spPr>
            <a:xfrm rot="10800000">
              <a:off x="6892925" y="267436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E22F12-CB8F-4A81-A851-6A08151AC8A1}"/>
              </a:ext>
            </a:extLst>
          </p:cNvPr>
          <p:cNvGrpSpPr/>
          <p:nvPr/>
        </p:nvGrpSpPr>
        <p:grpSpPr>
          <a:xfrm>
            <a:off x="7032626" y="2147315"/>
            <a:ext cx="1061337" cy="277744"/>
            <a:chOff x="5597286" y="3078480"/>
            <a:chExt cx="1046963" cy="256032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D96F5A6-984F-4567-8C3A-F7CAD30E74CB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BD89FEC-73C4-4474-9771-982867852780}"/>
                </a:ext>
              </a:extLst>
            </p:cNvPr>
            <p:cNvSpPr txBox="1"/>
            <p:nvPr/>
          </p:nvSpPr>
          <p:spPr>
            <a:xfrm>
              <a:off x="5597286" y="3107118"/>
              <a:ext cx="1046963" cy="19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Thêm vào kho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4AD13-4FE7-4E7D-A2EF-44356040DFD9}"/>
              </a:ext>
            </a:extLst>
          </p:cNvPr>
          <p:cNvSpPr/>
          <p:nvPr/>
        </p:nvSpPr>
        <p:spPr>
          <a:xfrm>
            <a:off x="1212428" y="2289386"/>
            <a:ext cx="1781386" cy="15917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98534-BD62-4F48-BC86-9388BB74EA49}"/>
              </a:ext>
            </a:extLst>
          </p:cNvPr>
          <p:cNvGrpSpPr/>
          <p:nvPr/>
        </p:nvGrpSpPr>
        <p:grpSpPr>
          <a:xfrm>
            <a:off x="2940776" y="1516379"/>
            <a:ext cx="4397284" cy="3414849"/>
            <a:chOff x="2940776" y="1516379"/>
            <a:chExt cx="4397284" cy="341484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CF93A8-65EA-4EAD-BD2E-CCEEB81DB25C}"/>
                </a:ext>
              </a:extLst>
            </p:cNvPr>
            <p:cNvSpPr/>
            <p:nvPr/>
          </p:nvSpPr>
          <p:spPr>
            <a:xfrm>
              <a:off x="2940776" y="1516379"/>
              <a:ext cx="4397284" cy="3414849"/>
            </a:xfrm>
            <a:prstGeom prst="roundRect">
              <a:avLst>
                <a:gd name="adj" fmla="val 9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981B9B-EBF4-41E2-8589-4D1F7950FA4F}"/>
                </a:ext>
              </a:extLst>
            </p:cNvPr>
            <p:cNvSpPr txBox="1"/>
            <p:nvPr/>
          </p:nvSpPr>
          <p:spPr>
            <a:xfrm>
              <a:off x="3055620" y="1607820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Tên chương trình: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FE3AF-D3FB-440E-8B43-085357A5D4A3}"/>
                </a:ext>
              </a:extLst>
            </p:cNvPr>
            <p:cNvSpPr txBox="1"/>
            <p:nvPr/>
          </p:nvSpPr>
          <p:spPr>
            <a:xfrm>
              <a:off x="3055620" y="2320125"/>
              <a:ext cx="543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Ngày: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6A7FFF-418A-46F9-8D4A-5A8BC36137D7}"/>
                </a:ext>
              </a:extLst>
            </p:cNvPr>
            <p:cNvSpPr txBox="1"/>
            <p:nvPr/>
          </p:nvSpPr>
          <p:spPr>
            <a:xfrm>
              <a:off x="3055620" y="1959002"/>
              <a:ext cx="126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Loại khuyến mãi: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8B895F-E47F-4A9C-ABD3-3A63D6BF3AFD}"/>
                </a:ext>
              </a:extLst>
            </p:cNvPr>
            <p:cNvSpPr/>
            <p:nvPr/>
          </p:nvSpPr>
          <p:spPr>
            <a:xfrm>
              <a:off x="4866938" y="1635259"/>
              <a:ext cx="1914862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BLACK FRIDAY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5145BE-9D79-4621-BF0F-617BD28C8B41}"/>
                </a:ext>
              </a:extLst>
            </p:cNvPr>
            <p:cNvSpPr/>
            <p:nvPr/>
          </p:nvSpPr>
          <p:spPr>
            <a:xfrm>
              <a:off x="4860312" y="1993068"/>
              <a:ext cx="879834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Giảm theo 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599258-4C95-4555-8CBF-BB244246FD36}"/>
                </a:ext>
              </a:extLst>
            </p:cNvPr>
            <p:cNvSpPr/>
            <p:nvPr/>
          </p:nvSpPr>
          <p:spPr>
            <a:xfrm>
              <a:off x="486031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814847-00EC-4632-8303-D984EE80A5FA}"/>
                </a:ext>
              </a:extLst>
            </p:cNvPr>
            <p:cNvSpPr/>
            <p:nvPr/>
          </p:nvSpPr>
          <p:spPr>
            <a:xfrm>
              <a:off x="590679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337AC-E36E-40AB-965A-90A364BF81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75" y="24695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2ABBA5-6EA0-462C-901F-28800B3743F8}"/>
                </a:ext>
              </a:extLst>
            </p:cNvPr>
            <p:cNvGrpSpPr/>
            <p:nvPr/>
          </p:nvGrpSpPr>
          <p:grpSpPr>
            <a:xfrm>
              <a:off x="3055621" y="3529157"/>
              <a:ext cx="3804919" cy="1258670"/>
              <a:chOff x="3055621" y="2647850"/>
              <a:chExt cx="3804919" cy="12586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EF8EDB-B2EA-44BD-8803-8CEAB9F2ADF8}"/>
                  </a:ext>
                </a:extLst>
              </p:cNvPr>
              <p:cNvGrpSpPr/>
              <p:nvPr/>
            </p:nvGrpSpPr>
            <p:grpSpPr>
              <a:xfrm>
                <a:off x="3138461" y="3283695"/>
                <a:ext cx="574042" cy="276999"/>
                <a:chOff x="3138461" y="3283695"/>
                <a:chExt cx="574042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E5F54CF-DA64-4EEF-9014-39375F3C222C}"/>
                    </a:ext>
                  </a:extLst>
                </p:cNvPr>
                <p:cNvSpPr/>
                <p:nvPr/>
              </p:nvSpPr>
              <p:spPr>
                <a:xfrm>
                  <a:off x="3138461" y="3310898"/>
                  <a:ext cx="574042" cy="24510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40DAAA0-744A-4227-94E4-9101D2E011B6}"/>
                    </a:ext>
                  </a:extLst>
                </p:cNvPr>
                <p:cNvSpPr txBox="1"/>
                <p:nvPr/>
              </p:nvSpPr>
              <p:spPr>
                <a:xfrm>
                  <a:off x="3162300" y="3283695"/>
                  <a:ext cx="5273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Lưu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15F5EB-E4CA-45DF-A652-1010BA17CA1E}"/>
                  </a:ext>
                </a:extLst>
              </p:cNvPr>
              <p:cNvGrpSpPr/>
              <p:nvPr/>
            </p:nvGrpSpPr>
            <p:grpSpPr>
              <a:xfrm>
                <a:off x="3847122" y="3289301"/>
                <a:ext cx="599442" cy="332354"/>
                <a:chOff x="5623561" y="3061068"/>
                <a:chExt cx="719328" cy="3425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D2572FD8-B07F-4DC9-A8AA-AD5A8504A6AE}"/>
                    </a:ext>
                  </a:extLst>
                </p:cNvPr>
                <p:cNvSpPr/>
                <p:nvPr/>
              </p:nvSpPr>
              <p:spPr>
                <a:xfrm>
                  <a:off x="5632704" y="3078480"/>
                  <a:ext cx="688848" cy="256032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4C2F8C5-0CCB-4569-A806-ECE567F25773}"/>
                    </a:ext>
                  </a:extLst>
                </p:cNvPr>
                <p:cNvSpPr txBox="1"/>
                <p:nvPr/>
              </p:nvSpPr>
              <p:spPr>
                <a:xfrm>
                  <a:off x="5623561" y="3061068"/>
                  <a:ext cx="719328" cy="342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Thêm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D47D-C3A1-42F2-BDA8-92F549A7D933}"/>
                  </a:ext>
                </a:extLst>
              </p:cNvPr>
              <p:cNvSpPr txBox="1"/>
              <p:nvPr/>
            </p:nvSpPr>
            <p:spPr>
              <a:xfrm>
                <a:off x="3055621" y="2647850"/>
                <a:ext cx="160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Danh sách sản phẩm áp dụng: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6007B4-F3B6-46DA-8D20-2CDE0634B679}"/>
                  </a:ext>
                </a:extLst>
              </p:cNvPr>
              <p:cNvSpPr/>
              <p:nvPr/>
            </p:nvSpPr>
            <p:spPr>
              <a:xfrm>
                <a:off x="4861858" y="2691898"/>
                <a:ext cx="1925022" cy="1214622"/>
              </a:xfrm>
              <a:prstGeom prst="roundRect">
                <a:avLst>
                  <a:gd name="adj" fmla="val 169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6D83-B908-4632-9D45-4C9D07F7C931}"/>
                  </a:ext>
                </a:extLst>
              </p:cNvPr>
              <p:cNvSpPr txBox="1"/>
              <p:nvPr/>
            </p:nvSpPr>
            <p:spPr>
              <a:xfrm>
                <a:off x="4887594" y="2696210"/>
                <a:ext cx="197294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800" err="1"/>
                  <a:t>Chuột</a:t>
                </a:r>
                <a:r>
                  <a:rPr lang="en-US" sz="800"/>
                  <a:t> Logitech	                   </a:t>
                </a:r>
                <a:r>
                  <a:rPr lang="en-US" sz="800" b="1"/>
                  <a:t>40%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20%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  <a:r>
                  <a:rPr lang="en-US" sz="800"/>
                  <a:t> 	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30%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AC97A-CEF0-4AC2-A4C9-3F1E50AF914B}"/>
                  </a:ext>
                </a:extLst>
              </p:cNvPr>
              <p:cNvGrpSpPr/>
              <p:nvPr/>
            </p:nvGrpSpPr>
            <p:grpSpPr>
              <a:xfrm>
                <a:off x="6553200" y="2787396"/>
                <a:ext cx="119380" cy="119380"/>
                <a:chOff x="5615940" y="2801620"/>
                <a:chExt cx="119380" cy="11938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765C1E7-1AC8-4DA7-8D86-CDFA0AD73B04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Close with solid fill">
                  <a:extLst>
                    <a:ext uri="{FF2B5EF4-FFF2-40B4-BE49-F238E27FC236}">
                      <a16:creationId xmlns:a16="http://schemas.microsoft.com/office/drawing/2014/main" id="{3A804720-1A12-4548-BF0D-E501D8D30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8DE72B8-579A-4F62-B61D-92AC1B2AB37B}"/>
                  </a:ext>
                </a:extLst>
              </p:cNvPr>
              <p:cNvGrpSpPr/>
              <p:nvPr/>
            </p:nvGrpSpPr>
            <p:grpSpPr>
              <a:xfrm>
                <a:off x="6555740" y="3148076"/>
                <a:ext cx="119380" cy="119380"/>
                <a:chOff x="5615940" y="2801620"/>
                <a:chExt cx="119380" cy="1193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8E8BA91-FD35-43CE-9C43-D5096D835BB1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Close with solid fill">
                  <a:extLst>
                    <a:ext uri="{FF2B5EF4-FFF2-40B4-BE49-F238E27FC236}">
                      <a16:creationId xmlns:a16="http://schemas.microsoft.com/office/drawing/2014/main" id="{B6321B49-0BC7-473A-B2FE-B60AACE36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33B9C8-3CD7-4580-A934-6682D0DF079F}"/>
                  </a:ext>
                </a:extLst>
              </p:cNvPr>
              <p:cNvGrpSpPr/>
              <p:nvPr/>
            </p:nvGrpSpPr>
            <p:grpSpPr>
              <a:xfrm>
                <a:off x="6560820" y="3508756"/>
                <a:ext cx="119380" cy="119380"/>
                <a:chOff x="5615940" y="2801620"/>
                <a:chExt cx="119380" cy="11938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DD00611-7A62-4BD8-A55D-EDE9C3251B03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Close with solid fill">
                  <a:extLst>
                    <a:ext uri="{FF2B5EF4-FFF2-40B4-BE49-F238E27FC236}">
                      <a16:creationId xmlns:a16="http://schemas.microsoft.com/office/drawing/2014/main" id="{FCE3A3F9-E457-40C6-BA0F-9B3E8E4F1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597827-7BC3-47B4-9CCF-D4AD3D2CBC0B}"/>
                </a:ext>
              </a:extLst>
            </p:cNvPr>
            <p:cNvGrpSpPr/>
            <p:nvPr/>
          </p:nvGrpSpPr>
          <p:grpSpPr>
            <a:xfrm>
              <a:off x="4861560" y="2671574"/>
              <a:ext cx="1947585" cy="792986"/>
              <a:chOff x="4841295" y="2661964"/>
              <a:chExt cx="865698" cy="137761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744C53-43F0-420B-9D5D-CB5B2364DBF4}"/>
                  </a:ext>
                </a:extLst>
              </p:cNvPr>
              <p:cNvSpPr/>
              <p:nvPr/>
            </p:nvSpPr>
            <p:spPr>
              <a:xfrm>
                <a:off x="4841295" y="2705670"/>
                <a:ext cx="855926" cy="1333908"/>
              </a:xfrm>
              <a:prstGeom prst="roundRect">
                <a:avLst>
                  <a:gd name="adj" fmla="val 332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978CA-B86B-4A72-9FEC-5A6F3BA7A08B}"/>
                  </a:ext>
                </a:extLst>
              </p:cNvPr>
              <p:cNvSpPr txBox="1"/>
              <p:nvPr/>
            </p:nvSpPr>
            <p:spPr>
              <a:xfrm>
                <a:off x="4843262" y="2661964"/>
                <a:ext cx="863731" cy="112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/>
                  <a:t>Tên sản phẩm: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Chuột A</a:t>
                </a:r>
                <a:r>
                  <a:rPr lang="en-US" sz="1000" b="1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Đường dẫn: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Link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Giảm:           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30% 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59142A-69F4-4B45-9C49-ABF4A938690C}"/>
                </a:ext>
              </a:extLst>
            </p:cNvPr>
            <p:cNvSpPr txBox="1"/>
            <p:nvPr/>
          </p:nvSpPr>
          <p:spPr>
            <a:xfrm>
              <a:off x="3055620" y="2676995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Thêm sản phẩm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A2E8F-D9C3-4903-AC8C-9BF90A24A0EB}"/>
                </a:ext>
              </a:extLst>
            </p:cNvPr>
            <p:cNvGrpSpPr/>
            <p:nvPr/>
          </p:nvGrpSpPr>
          <p:grpSpPr>
            <a:xfrm>
              <a:off x="6836409" y="2697851"/>
              <a:ext cx="250191" cy="253629"/>
              <a:chOff x="6565899" y="2731506"/>
              <a:chExt cx="250191" cy="25362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401C600-3AE6-4AED-844A-45E777D6F019}"/>
                  </a:ext>
                </a:extLst>
              </p:cNvPr>
              <p:cNvSpPr/>
              <p:nvPr/>
            </p:nvSpPr>
            <p:spPr>
              <a:xfrm>
                <a:off x="6565899" y="2731506"/>
                <a:ext cx="250191" cy="253629"/>
              </a:xfrm>
              <a:prstGeom prst="roundRect">
                <a:avLst>
                  <a:gd name="adj" fmla="val 1256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Graphic 35" descr="Checkmark with solid fill">
                <a:extLst>
                  <a:ext uri="{FF2B5EF4-FFF2-40B4-BE49-F238E27FC236}">
                    <a16:creationId xmlns:a16="http://schemas.microsoft.com/office/drawing/2014/main" id="{6E434199-7CBC-42E7-9EB9-2628B0960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1968" y="2766060"/>
                <a:ext cx="186690" cy="186690"/>
              </a:xfrm>
              <a:prstGeom prst="rect">
                <a:avLst/>
              </a:prstGeom>
            </p:spPr>
          </p:pic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F4713A-6305-4DBB-B96D-0ACCAB4D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2957830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0DAC53-552B-4B5F-8F2F-C9891D39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3192145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C60F74-37D1-4083-9712-363A571AEADE}"/>
              </a:ext>
            </a:extLst>
          </p:cNvPr>
          <p:cNvSpPr/>
          <p:nvPr/>
        </p:nvSpPr>
        <p:spPr>
          <a:xfrm>
            <a:off x="2402356" y="4051985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19A59E-E74F-4C7C-97D3-9CA31EB4FC39}"/>
              </a:ext>
            </a:extLst>
          </p:cNvPr>
          <p:cNvSpPr/>
          <p:nvPr/>
        </p:nvSpPr>
        <p:spPr>
          <a:xfrm>
            <a:off x="5102884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F147A9-1B16-4D1E-8BD8-7E333458E284}"/>
              </a:ext>
            </a:extLst>
          </p:cNvPr>
          <p:cNvSpPr/>
          <p:nvPr/>
        </p:nvSpPr>
        <p:spPr>
          <a:xfrm>
            <a:off x="7839988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338C3E-2D47-4BB5-AFA6-21E1DE24BC5A}"/>
              </a:ext>
            </a:extLst>
          </p:cNvPr>
          <p:cNvSpPr/>
          <p:nvPr/>
        </p:nvSpPr>
        <p:spPr>
          <a:xfrm>
            <a:off x="7815604" y="1412418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139512-225F-45EA-8806-3CE09567A41E}"/>
              </a:ext>
            </a:extLst>
          </p:cNvPr>
          <p:cNvSpPr/>
          <p:nvPr/>
        </p:nvSpPr>
        <p:spPr>
          <a:xfrm>
            <a:off x="7827796" y="2747442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8AFB712-A8C5-483E-9314-4D37E43551E8}"/>
              </a:ext>
            </a:extLst>
          </p:cNvPr>
          <p:cNvSpPr txBox="1"/>
          <p:nvPr/>
        </p:nvSpPr>
        <p:spPr>
          <a:xfrm>
            <a:off x="2026920" y="828040"/>
            <a:ext cx="150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>
                    <a:lumMod val="50000"/>
                  </a:schemeClr>
                </a:solidFill>
              </a:rPr>
              <a:t>Chuột bán chạy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64080" y="1310640"/>
            <a:ext cx="7888224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4738189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4738189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4753429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4835979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5568769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5208089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6" y="1446290"/>
            <a:ext cx="2030036" cy="1932204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85935" y="353386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17735" y="3537432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4628388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90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80" y="4090416"/>
            <a:ext cx="438912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411480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</a:t>
            </a:r>
            <a:r>
              <a:rPr lang="en-US" dirty="0">
                <a:solidFill>
                  <a:srgbClr val="FF0000"/>
                </a:solidFill>
              </a:rPr>
              <a:t> 5 div text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5 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6652260" y="4090416"/>
            <a:ext cx="340614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6753157" y="4115652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1BB6661-56C7-4FEE-9B14-EA3A5E44944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27504" y="1561010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21864" y="1389888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85395" y="2713603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D47D7DF-05B9-4114-8A13-45B14A288F5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1903A27-BED7-4324-9D1F-EC66A5156740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E487702-76B8-4592-AB0E-9E9B2E90960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BCE29F6F-A8C5-4F38-A802-D1F9AB6EEA7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844296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419152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42812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428121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Trần Nhật Nguyên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427545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428307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428121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428614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8273" y="3260344"/>
            <a:ext cx="3251482" cy="815248"/>
            <a:chOff x="5238273" y="3392424"/>
            <a:chExt cx="3251482" cy="815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3580384"/>
              <a:ext cx="1630575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Số lượng: </a:t>
              </a:r>
              <a:r>
                <a:rPr lang="en-US" sz="8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458776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46774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4677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467169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467931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467745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468238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497791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506760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506760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506183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506945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506760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507252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DEE6E-F425-4A72-BAD4-F7D4BBF958D4}"/>
              </a:ext>
            </a:extLst>
          </p:cNvPr>
          <p:cNvSpPr txBox="1"/>
          <p:nvPr/>
        </p:nvSpPr>
        <p:spPr>
          <a:xfrm>
            <a:off x="360197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11875E-B0CD-466D-97B6-EA36D981CDE8}"/>
              </a:ext>
            </a:extLst>
          </p:cNvPr>
          <p:cNvSpPr txBox="1"/>
          <p:nvPr/>
        </p:nvSpPr>
        <p:spPr>
          <a:xfrm>
            <a:off x="3620262" y="30538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4B74F-060B-4D34-9200-BD6979753907}"/>
              </a:ext>
            </a:extLst>
          </p:cNvPr>
          <p:cNvSpPr txBox="1"/>
          <p:nvPr/>
        </p:nvSpPr>
        <p:spPr>
          <a:xfrm>
            <a:off x="3605022" y="426518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657D8-D9F0-43EF-8AEC-AE3D51FB80B7}"/>
              </a:ext>
            </a:extLst>
          </p:cNvPr>
          <p:cNvSpPr txBox="1"/>
          <p:nvPr/>
        </p:nvSpPr>
        <p:spPr>
          <a:xfrm>
            <a:off x="3605022" y="46614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75A1D-63FC-47AB-AED0-7FFAF469DF5B}"/>
              </a:ext>
            </a:extLst>
          </p:cNvPr>
          <p:cNvSpPr txBox="1"/>
          <p:nvPr/>
        </p:nvSpPr>
        <p:spPr>
          <a:xfrm>
            <a:off x="3605022" y="50576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63862" y="1303020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233242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1" y="4015564"/>
            <a:ext cx="6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Địa chỉ:	</a:t>
            </a:r>
            <a:endParaRPr 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4973806" y="358478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40462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4086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4640797"/>
            <a:ext cx="7360920" cy="8456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467444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Các 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5173450" y="498990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Loại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5797952" y="498990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2469874" y="554616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tiền: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80542" y="5204792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5168878" y="520479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Hồng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5805572" y="5192600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3096238" y="55461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395.000đ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9B5B8-0BEA-4037-B2A9-C9F22E77D0A6}"/>
              </a:ext>
            </a:extLst>
          </p:cNvPr>
          <p:cNvGrpSpPr/>
          <p:nvPr/>
        </p:nvGrpSpPr>
        <p:grpSpPr>
          <a:xfrm>
            <a:off x="2438400" y="5847588"/>
            <a:ext cx="7470338" cy="490038"/>
            <a:chOff x="2438400" y="5707380"/>
            <a:chExt cx="7470338" cy="490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CE752-0AD3-4736-9EBF-31A6E23F02B3}"/>
                </a:ext>
              </a:extLst>
            </p:cNvPr>
            <p:cNvSpPr txBox="1"/>
            <p:nvPr/>
          </p:nvSpPr>
          <p:spPr>
            <a:xfrm>
              <a:off x="9166860" y="570738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Trân trọng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F855DC7-72B3-4D8F-8169-714D144DD26F}"/>
                </a:ext>
              </a:extLst>
            </p:cNvPr>
            <p:cNvSpPr txBox="1"/>
            <p:nvPr/>
          </p:nvSpPr>
          <p:spPr>
            <a:xfrm>
              <a:off x="7261860" y="5928360"/>
              <a:ext cx="2646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Ban quản trị cửa hang GamingGear by SieuToc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C76516-EC67-BF91-20BC-30F60666CB99}"/>
                </a:ext>
              </a:extLst>
            </p:cNvPr>
            <p:cNvGrpSpPr/>
            <p:nvPr/>
          </p:nvGrpSpPr>
          <p:grpSpPr>
            <a:xfrm>
              <a:off x="2438400" y="5796014"/>
              <a:ext cx="879270" cy="401404"/>
              <a:chOff x="5526897" y="3078480"/>
              <a:chExt cx="1055121" cy="34114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F17AA8-E206-1513-EC3C-8A6BEBBF0158}"/>
                  </a:ext>
                </a:extLst>
              </p:cNvPr>
              <p:cNvSpPr/>
              <p:nvPr/>
            </p:nvSpPr>
            <p:spPr>
              <a:xfrm>
                <a:off x="5526897" y="3078480"/>
                <a:ext cx="794655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CD89C7-4DA7-F1BE-E056-A9A5F657BDC2}"/>
                  </a:ext>
                </a:extLst>
              </p:cNvPr>
              <p:cNvSpPr txBox="1"/>
              <p:nvPr/>
            </p:nvSpPr>
            <p:spPr>
              <a:xfrm>
                <a:off x="5636487" y="3096093"/>
                <a:ext cx="945531" cy="32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>
                    <a:solidFill>
                      <a:schemeClr val="bg1"/>
                    </a:solidFill>
                  </a:rPr>
                  <a:t>Gửi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23D3CD-4D9B-4940-B999-14CB8E8BA10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38435-518B-4A42-AB89-B0E42731704D}"/>
              </a:ext>
            </a:extLst>
          </p:cNvPr>
          <p:cNvSpPr txBox="1"/>
          <p:nvPr/>
        </p:nvSpPr>
        <p:spPr>
          <a:xfrm>
            <a:off x="2466826" y="49838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E5A9A6-1784-4B64-B6CD-382953555480}"/>
              </a:ext>
            </a:extLst>
          </p:cNvPr>
          <p:cNvSpPr/>
          <p:nvPr/>
        </p:nvSpPr>
        <p:spPr>
          <a:xfrm>
            <a:off x="2440142" y="5486399"/>
            <a:ext cx="7360920" cy="34290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E3D49-0ECC-4510-B157-302227AB7FBB}"/>
              </a:ext>
            </a:extLst>
          </p:cNvPr>
          <p:cNvSpPr txBox="1"/>
          <p:nvPr/>
        </p:nvSpPr>
        <p:spPr>
          <a:xfrm>
            <a:off x="3373606" y="4023692"/>
            <a:ext cx="141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44,             </a:t>
            </a:r>
            <a:r>
              <a:rPr lang="en-US" sz="1000"/>
              <a:t>Quận Gò Vấp, Tp Hồ Chí Minh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000"/>
              <a:t>Việt Nam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1960</Words>
  <Application>Microsoft Office PowerPoint</Application>
  <PresentationFormat>Widescreen</PresentationFormat>
  <Paragraphs>728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183</cp:revision>
  <dcterms:created xsi:type="dcterms:W3CDTF">2025-02-26T02:28:59Z</dcterms:created>
  <dcterms:modified xsi:type="dcterms:W3CDTF">2025-04-19T04:25:39Z</dcterms:modified>
</cp:coreProperties>
</file>