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87" r:id="rId3"/>
    <p:sldId id="288" r:id="rId4"/>
    <p:sldId id="289" r:id="rId5"/>
    <p:sldId id="290" r:id="rId6"/>
    <p:sldId id="284" r:id="rId7"/>
    <p:sldId id="277" r:id="rId8"/>
    <p:sldId id="285" r:id="rId9"/>
    <p:sldId id="279" r:id="rId10"/>
    <p:sldId id="291" r:id="rId11"/>
    <p:sldId id="272" r:id="rId12"/>
    <p:sldId id="280" r:id="rId13"/>
    <p:sldId id="282" r:id="rId14"/>
    <p:sldId id="274" r:id="rId15"/>
    <p:sldId id="286" r:id="rId16"/>
    <p:sldId id="275" r:id="rId17"/>
    <p:sldId id="256" r:id="rId18"/>
    <p:sldId id="257" r:id="rId19"/>
    <p:sldId id="263" r:id="rId20"/>
    <p:sldId id="292" r:id="rId21"/>
    <p:sldId id="293" r:id="rId22"/>
    <p:sldId id="262" r:id="rId23"/>
    <p:sldId id="258" r:id="rId24"/>
    <p:sldId id="264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F4E79"/>
    <a:srgbClr val="FFFFFF"/>
    <a:srgbClr val="53535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1634" autoAdjust="0"/>
  </p:normalViewPr>
  <p:slideViewPr>
    <p:cSldViewPr snapToGrid="0" showGuides="1">
      <p:cViewPr>
        <p:scale>
          <a:sx n="100" d="100"/>
          <a:sy n="100" d="100"/>
        </p:scale>
        <p:origin x="278" y="-85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95266254992"/>
          <c:y val="9.579790674878208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2-4E8A-AA87-FA389E4CE7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85428328724"/>
          <c:y val="7.0981508657496875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B-4434-86FE-B18F8EDF80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A36F-F3A5-489B-920B-4D454E9ACC7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99F7-DEE3-4128-84F4-9C314B1B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30EBD-5CFB-6D98-44E7-DC5F5CA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0A94-542E-9E84-7062-A44EC8EB8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F7564-9187-C466-FC9F-947FECAA9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E0DA7-9765-8259-F1FB-FBD8C246B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88B5-ED4D-540B-A179-8D2BCF03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034D-8BCC-BC7E-A19E-6FB970DE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C22A2-6D90-46D0-75BE-1145B49D7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5B0B-D00C-221F-BD46-B8A4DDE03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9B4D-9498-4145-99DB-C7A70DE5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2BB-7A64-4256-B0B0-E6F147FE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A61F-445E-4A9B-B0C7-6ADBE0B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050-C495-4082-8C4E-C174716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09F8-7379-4E90-89B8-5F44929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DE6-84D7-4207-9FD2-714431AB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A3A-78AF-42DD-88E0-7F9F55DE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F83E-1E3A-4412-A311-292143D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BE00-9EA8-4752-9227-18CBFAF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11CB-66CC-44B7-964A-F012089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D94-DA1A-4316-9F59-8C792E03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1C72F-D3E4-4FF8-B95D-D74C87E7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0C69-9DC8-4395-9527-E05CAF8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A35D-D837-4F6A-8EA3-0226E05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7257-074D-4FA1-B1A5-C9AA9C1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7B02-F468-4488-BD98-D40A1F7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0E7-0C2A-4C6B-BFB7-0127CB5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51C-76F7-42EA-9ACA-800504C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7783-33B6-4BF0-8ADE-A9E440C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F18-8380-4B6D-A4DD-5B23FC2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192-4F2B-4E3F-B0B2-EE98A146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DB9F-508E-49AD-BCCC-03DBE38D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875-D4AB-48B9-984F-02592E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DDCC-8299-4E9D-8E85-88B244CE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8F4-22C3-4EC0-B1A1-536E13E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73E-1F36-42BE-A627-4EDDF3E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5739-F863-4F9F-9C0D-FBCB4D54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3DE5-3148-42D7-B356-47BF8160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A516-65CB-4A42-85C1-DC8C6E3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7DED-EDD7-472C-A8DB-8634CA9B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B7AF-2EF8-4243-B7CB-F1F6DDA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768C-2208-4092-A318-9A01E31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1792-BE81-428C-A8E5-1D859BC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0D2C-BD2D-4266-9EA1-05603FC5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F768-7AFE-4925-8BE5-D99C8B4E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6FD-3EBA-460C-B1AD-9651420D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E253-76A6-41B3-B6BB-87828D9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775CD-7DC9-444B-92F5-D19AB20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057B-20C5-424F-B656-2ADF6A4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5A5D-739D-4B31-86D7-C0E8D26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9E184-3531-4034-94AF-AFFDBE3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BC053-8C4D-4297-934B-B76F136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95DE3-E8AE-4F0F-8E2F-CF555C5B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936FA-4F2A-4DD9-9F82-7806301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B8B64-AE0D-41BF-9D7F-5CCC08A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3401-C835-4A91-BDDE-8D6F3C97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60F-301F-492B-BD1E-FB7712F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461D-238E-4D37-9E40-55AE6808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5600-2BB0-440A-90CC-B55F9B28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75B6-505B-48E5-8212-7B51703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9128-B674-4815-8B31-F101ED84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AFE6-0E86-45F0-BB98-30551B3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F4F-3F4D-4F2D-9705-E30788F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0D46-0677-4C3C-9468-381DB9B9B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CF74-B033-49F4-A5A3-94F78D7FA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478C-ADA5-4127-88E0-EB570B0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96BA-03F6-4BE8-91C7-0AFDA16D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2C0D-5B5C-41B1-90DB-93D1979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C3F93-DE08-42B5-90C6-2CB155C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CC61-B802-4485-909A-0A19C090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F1B3-9D12-46F0-B2FA-F92F4E53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BD7D-47B8-450E-84A9-DE17C693561B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76FC-73CE-4DBA-A777-B21AB669A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EBF4-F86E-4D91-91B9-A272947E2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6F4F-F1A1-472D-8B04-E6D56E448B51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A2F96-595E-4338-8BCB-90EC3A6A6A7F}"/>
              </a:ext>
            </a:extLst>
          </p:cNvPr>
          <p:cNvGrpSpPr/>
          <p:nvPr/>
        </p:nvGrpSpPr>
        <p:grpSpPr>
          <a:xfrm>
            <a:off x="6451600" y="1931539"/>
            <a:ext cx="3119120" cy="2669803"/>
            <a:chOff x="6588760" y="1804226"/>
            <a:chExt cx="3119120" cy="26698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D3E8A10-CB48-4A62-8E1E-BE55D2E82A9A}"/>
                </a:ext>
              </a:extLst>
            </p:cNvPr>
            <p:cNvSpPr/>
            <p:nvPr/>
          </p:nvSpPr>
          <p:spPr>
            <a:xfrm>
              <a:off x="6588760" y="1804226"/>
              <a:ext cx="3119120" cy="2669803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A8A424-3F46-4774-A6AD-A44AFECA8830}"/>
                </a:ext>
              </a:extLst>
            </p:cNvPr>
            <p:cNvSpPr/>
            <p:nvPr/>
          </p:nvSpPr>
          <p:spPr>
            <a:xfrm>
              <a:off x="6733540" y="194884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79CA5E-D786-4858-AA44-54D039C3E98C}"/>
                </a:ext>
              </a:extLst>
            </p:cNvPr>
            <p:cNvSpPr/>
            <p:nvPr/>
          </p:nvSpPr>
          <p:spPr>
            <a:xfrm>
              <a:off x="6743268" y="243198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404FB-4571-48D0-8EF0-584A2E9299BD}"/>
                </a:ext>
              </a:extLst>
            </p:cNvPr>
            <p:cNvSpPr txBox="1"/>
            <p:nvPr/>
          </p:nvSpPr>
          <p:spPr>
            <a:xfrm>
              <a:off x="6753157" y="198775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17651-2C94-4C26-80C8-8AF7342A1F56}"/>
                </a:ext>
              </a:extLst>
            </p:cNvPr>
            <p:cNvSpPr txBox="1"/>
            <p:nvPr/>
          </p:nvSpPr>
          <p:spPr>
            <a:xfrm>
              <a:off x="6769369" y="245792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E13159-B7C3-47FD-BCB1-7D874CE68F2E}"/>
                </a:ext>
              </a:extLst>
            </p:cNvPr>
            <p:cNvSpPr/>
            <p:nvPr/>
          </p:nvSpPr>
          <p:spPr>
            <a:xfrm>
              <a:off x="6733540" y="2986461"/>
              <a:ext cx="27889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E75A66-6485-4AC6-B908-45E8B7DE10B5}"/>
                </a:ext>
              </a:extLst>
            </p:cNvPr>
            <p:cNvSpPr txBox="1"/>
            <p:nvPr/>
          </p:nvSpPr>
          <p:spPr>
            <a:xfrm>
              <a:off x="7696498" y="2996757"/>
              <a:ext cx="8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C230EB-B982-42D8-810C-667D9B469958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40" y="3769461"/>
              <a:ext cx="27432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B02906-C992-405D-8098-3951467312E5}"/>
                </a:ext>
              </a:extLst>
            </p:cNvPr>
            <p:cNvSpPr/>
            <p:nvPr/>
          </p:nvSpPr>
          <p:spPr>
            <a:xfrm>
              <a:off x="7457440" y="3931341"/>
              <a:ext cx="13411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EABDF-5914-4FD8-AEB1-1E23703C3842}"/>
                </a:ext>
              </a:extLst>
            </p:cNvPr>
            <p:cNvSpPr txBox="1"/>
            <p:nvPr/>
          </p:nvSpPr>
          <p:spPr>
            <a:xfrm>
              <a:off x="7392206" y="4019361"/>
              <a:ext cx="1638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new account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F977A5-B793-48B2-842F-1B0F3E7846E3}"/>
                </a:ext>
              </a:extLst>
            </p:cNvPr>
            <p:cNvSpPr txBox="1"/>
            <p:nvPr/>
          </p:nvSpPr>
          <p:spPr>
            <a:xfrm>
              <a:off x="7574280" y="343916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0070C0"/>
                  </a:solidFill>
                </a:rPr>
                <a:t>Forgot password?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80387-835F-4D04-A2BB-BDD1C644A33D}"/>
              </a:ext>
            </a:extLst>
          </p:cNvPr>
          <p:cNvGrpSpPr/>
          <p:nvPr/>
        </p:nvGrpSpPr>
        <p:grpSpPr>
          <a:xfrm>
            <a:off x="2514600" y="2482265"/>
            <a:ext cx="3634740" cy="1187351"/>
            <a:chOff x="2651760" y="2072640"/>
            <a:chExt cx="3634740" cy="11873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76122-CA18-41E0-9A04-AEE8F997A778}"/>
                </a:ext>
              </a:extLst>
            </p:cNvPr>
            <p:cNvSpPr txBox="1"/>
            <p:nvPr/>
          </p:nvSpPr>
          <p:spPr>
            <a:xfrm>
              <a:off x="2651760" y="2072640"/>
              <a:ext cx="3045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>
                  <a:solidFill>
                    <a:schemeClr val="accent5">
                      <a:lumMod val="50000"/>
                    </a:schemeClr>
                  </a:solidFill>
                </a:rPr>
                <a:t>GAMING GEAR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2F52-35D8-4640-A891-CDDCE1E754AF}"/>
                </a:ext>
              </a:extLst>
            </p:cNvPr>
            <p:cNvSpPr txBox="1"/>
            <p:nvPr/>
          </p:nvSpPr>
          <p:spPr>
            <a:xfrm>
              <a:off x="2651760" y="2613660"/>
              <a:ext cx="3634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Giúp bạn mua sắm thỏa thích chuột, bàn phím, tai nghe, … với giá rẻ </a:t>
              </a:r>
            </a:p>
          </p:txBody>
        </p: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655E5C8-0EC0-469F-964F-4EA01B20911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TÀI KHOẢN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33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tài khoản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51450" y="2051050"/>
            <a:ext cx="1222502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39954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tài khoản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Username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4681728" y="26022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Họ tên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919976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5876544" y="259613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điện thoại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80790" y="3013231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4689895" y="30413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31321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90224" y="43876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4686085" y="43878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66373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95304" y="473818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4691165" y="473832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136C5F-30C5-48E5-985D-FCBE2390A337}"/>
              </a:ext>
            </a:extLst>
          </p:cNvPr>
          <p:cNvSpPr txBox="1"/>
          <p:nvPr/>
        </p:nvSpPr>
        <p:spPr>
          <a:xfrm>
            <a:off x="3794034" y="3044727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F8A719-8EFA-4B66-9AF5-BFBBAAD20798}"/>
              </a:ext>
            </a:extLst>
          </p:cNvPr>
          <p:cNvSpPr txBox="1"/>
          <p:nvPr/>
        </p:nvSpPr>
        <p:spPr>
          <a:xfrm>
            <a:off x="5886235" y="30413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9FB01C-8779-476F-B288-AF8AE1643AD0}"/>
              </a:ext>
            </a:extLst>
          </p:cNvPr>
          <p:cNvSpPr txBox="1"/>
          <p:nvPr/>
        </p:nvSpPr>
        <p:spPr>
          <a:xfrm>
            <a:off x="5891315" y="437409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66F7C1-0D09-4437-AB04-D3C882D34999}"/>
              </a:ext>
            </a:extLst>
          </p:cNvPr>
          <p:cNvSpPr txBox="1"/>
          <p:nvPr/>
        </p:nvSpPr>
        <p:spPr>
          <a:xfrm>
            <a:off x="5891315" y="473604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25F7A6-3472-4DCD-B4B0-18E2068302A0}"/>
              </a:ext>
            </a:extLst>
          </p:cNvPr>
          <p:cNvCxnSpPr>
            <a:cxnSpLocks/>
          </p:cNvCxnSpPr>
          <p:nvPr/>
        </p:nvCxnSpPr>
        <p:spPr>
          <a:xfrm>
            <a:off x="3615690" y="5013234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7B258EA-8F27-42BF-A338-ECB9E3EBDCDC}"/>
              </a:ext>
            </a:extLst>
          </p:cNvPr>
          <p:cNvSpPr txBox="1"/>
          <p:nvPr/>
        </p:nvSpPr>
        <p:spPr>
          <a:xfrm>
            <a:off x="3798207" y="50724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B31F1-8B71-4A52-A0E3-6F4A86805C1A}"/>
              </a:ext>
            </a:extLst>
          </p:cNvPr>
          <p:cNvSpPr txBox="1"/>
          <p:nvPr/>
        </p:nvSpPr>
        <p:spPr>
          <a:xfrm>
            <a:off x="4707312" y="510053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DD7839-381B-46CF-A716-D8F4095DF9FF}"/>
              </a:ext>
            </a:extLst>
          </p:cNvPr>
          <p:cNvCxnSpPr>
            <a:cxnSpLocks/>
          </p:cNvCxnSpPr>
          <p:nvPr/>
        </p:nvCxnSpPr>
        <p:spPr>
          <a:xfrm>
            <a:off x="3608070" y="5385090"/>
            <a:ext cx="65265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F5CE2CA-41A6-4CD2-8CE7-DC9C6BA3406A}"/>
              </a:ext>
            </a:extLst>
          </p:cNvPr>
          <p:cNvSpPr txBox="1"/>
          <p:nvPr/>
        </p:nvSpPr>
        <p:spPr>
          <a:xfrm>
            <a:off x="3788047" y="54595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35327-52B8-4BC7-BDA1-C3007F3F5BC5}"/>
              </a:ext>
            </a:extLst>
          </p:cNvPr>
          <p:cNvSpPr txBox="1"/>
          <p:nvPr/>
        </p:nvSpPr>
        <p:spPr>
          <a:xfrm>
            <a:off x="4703502" y="545968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2583D8-2BF5-46F9-85B0-4C8F433E4805}"/>
              </a:ext>
            </a:extLst>
          </p:cNvPr>
          <p:cNvCxnSpPr>
            <a:cxnSpLocks/>
          </p:cNvCxnSpPr>
          <p:nvPr/>
        </p:nvCxnSpPr>
        <p:spPr>
          <a:xfrm>
            <a:off x="3615690" y="5735610"/>
            <a:ext cx="65163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23B6418-4D01-4AF8-99E6-F7A0633FC5DB}"/>
              </a:ext>
            </a:extLst>
          </p:cNvPr>
          <p:cNvSpPr txBox="1"/>
          <p:nvPr/>
        </p:nvSpPr>
        <p:spPr>
          <a:xfrm>
            <a:off x="3793127" y="58100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913690-07BC-4FB4-B5ED-F4BDB2A12061}"/>
              </a:ext>
            </a:extLst>
          </p:cNvPr>
          <p:cNvSpPr txBox="1"/>
          <p:nvPr/>
        </p:nvSpPr>
        <p:spPr>
          <a:xfrm>
            <a:off x="4708582" y="58102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8D6117-17AD-4D4A-94EB-4939A4F1E36D}"/>
              </a:ext>
            </a:extLst>
          </p:cNvPr>
          <p:cNvSpPr txBox="1"/>
          <p:nvPr/>
        </p:nvSpPr>
        <p:spPr>
          <a:xfrm>
            <a:off x="3791857" y="51039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A4BB929-75AA-4DDD-AC37-909E6F86000B}"/>
              </a:ext>
            </a:extLst>
          </p:cNvPr>
          <p:cNvSpPr txBox="1"/>
          <p:nvPr/>
        </p:nvSpPr>
        <p:spPr>
          <a:xfrm>
            <a:off x="5903652" y="51005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5CA754-1CA2-41C9-9AA7-09233BFA533A}"/>
              </a:ext>
            </a:extLst>
          </p:cNvPr>
          <p:cNvSpPr txBox="1"/>
          <p:nvPr/>
        </p:nvSpPr>
        <p:spPr>
          <a:xfrm>
            <a:off x="5908732" y="544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7BB3FF-44F8-42F1-9020-4CE6E8C83C94}"/>
              </a:ext>
            </a:extLst>
          </p:cNvPr>
          <p:cNvSpPr txBox="1"/>
          <p:nvPr/>
        </p:nvSpPr>
        <p:spPr>
          <a:xfrm>
            <a:off x="5908732" y="58079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A49182E-E245-4910-8AD4-3227BD732519}"/>
              </a:ext>
            </a:extLst>
          </p:cNvPr>
          <p:cNvGrpSpPr/>
          <p:nvPr/>
        </p:nvGrpSpPr>
        <p:grpSpPr>
          <a:xfrm>
            <a:off x="9254489" y="3048006"/>
            <a:ext cx="601981" cy="222504"/>
            <a:chOff x="5632704" y="3078480"/>
            <a:chExt cx="722375" cy="275172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4E6BC9B4-447E-44D9-8D4A-81F69B4E15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D5AE614-AF38-4A69-8A16-B1A91D90A1DD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292869F-F0DE-4390-990B-8B2C099976E8}"/>
              </a:ext>
            </a:extLst>
          </p:cNvPr>
          <p:cNvGrpSpPr/>
          <p:nvPr/>
        </p:nvGrpSpPr>
        <p:grpSpPr>
          <a:xfrm>
            <a:off x="9254489" y="4391950"/>
            <a:ext cx="601981" cy="222504"/>
            <a:chOff x="5632704" y="3078480"/>
            <a:chExt cx="722375" cy="256032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340E3D6-8973-4291-BDDD-2E74EF6128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86A7BAF-3542-4F60-A683-D1B0AF876AA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F374EEB-3A21-49C1-AF72-B80739EBB413}"/>
              </a:ext>
            </a:extLst>
          </p:cNvPr>
          <p:cNvGrpSpPr/>
          <p:nvPr/>
        </p:nvGrpSpPr>
        <p:grpSpPr>
          <a:xfrm>
            <a:off x="9259569" y="4742470"/>
            <a:ext cx="601981" cy="222504"/>
            <a:chOff x="5632704" y="3078480"/>
            <a:chExt cx="722375" cy="256032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DDE5DD2-FE89-4D6B-943D-8CC50672E46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C75E031-DB2A-4352-A9E7-91C98B573F2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92E4EF7-ADA1-4E08-A181-47B72ABFF81E}"/>
              </a:ext>
            </a:extLst>
          </p:cNvPr>
          <p:cNvGrpSpPr/>
          <p:nvPr/>
        </p:nvGrpSpPr>
        <p:grpSpPr>
          <a:xfrm>
            <a:off x="9264286" y="5092990"/>
            <a:ext cx="601981" cy="222504"/>
            <a:chOff x="5632704" y="3078480"/>
            <a:chExt cx="722375" cy="256032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6774F74-D980-4583-A371-A4278515624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F5F855-C138-4622-8668-FBC1B1792A0D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6D4D31-8BF9-447F-8A21-9A452CA3F1F3}"/>
              </a:ext>
            </a:extLst>
          </p:cNvPr>
          <p:cNvGrpSpPr/>
          <p:nvPr/>
        </p:nvGrpSpPr>
        <p:grpSpPr>
          <a:xfrm>
            <a:off x="9269366" y="5443510"/>
            <a:ext cx="601981" cy="222504"/>
            <a:chOff x="5632704" y="3078480"/>
            <a:chExt cx="722375" cy="256032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85C6E95-2083-4D0D-8CBF-7C91A684F358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8C82759-8583-455B-A712-B946257EC0A4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3B1EC3D-EADD-40BE-AF98-B01EF81439F3}"/>
              </a:ext>
            </a:extLst>
          </p:cNvPr>
          <p:cNvGrpSpPr/>
          <p:nvPr/>
        </p:nvGrpSpPr>
        <p:grpSpPr>
          <a:xfrm>
            <a:off x="9274446" y="5794030"/>
            <a:ext cx="601981" cy="222504"/>
            <a:chOff x="5632704" y="3078480"/>
            <a:chExt cx="722375" cy="256032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0A42D6A-6786-4469-9AAA-3343B950DD57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FDC3F1-697D-4265-9A47-9E4BB00AD5C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AAC49C8-3AAB-420F-8006-01FEBE103E6C}"/>
              </a:ext>
            </a:extLst>
          </p:cNvPr>
          <p:cNvSpPr/>
          <p:nvPr/>
        </p:nvSpPr>
        <p:spPr>
          <a:xfrm>
            <a:off x="6517278" y="2044065"/>
            <a:ext cx="929368" cy="316230"/>
          </a:xfrm>
          <a:prstGeom prst="roundRect">
            <a:avLst>
              <a:gd name="adj" fmla="val 8233"/>
            </a:avLst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0E7E715-17FF-4997-8684-EA899D7DF28F}"/>
              </a:ext>
            </a:extLst>
          </p:cNvPr>
          <p:cNvSpPr txBox="1"/>
          <p:nvPr/>
        </p:nvSpPr>
        <p:spPr>
          <a:xfrm>
            <a:off x="6509655" y="2072010"/>
            <a:ext cx="811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Nhân viên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A15583A3-9DC6-4BA7-81F0-60CEC43F107E}"/>
              </a:ext>
            </a:extLst>
          </p:cNvPr>
          <p:cNvSpPr/>
          <p:nvPr/>
        </p:nvSpPr>
        <p:spPr>
          <a:xfrm rot="10800000">
            <a:off x="7298326" y="2189269"/>
            <a:ext cx="66675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27349-83C4-4096-A6E8-1FFB73DC88C5}"/>
              </a:ext>
            </a:extLst>
          </p:cNvPr>
          <p:cNvGrpSpPr/>
          <p:nvPr/>
        </p:nvGrpSpPr>
        <p:grpSpPr>
          <a:xfrm>
            <a:off x="8676005" y="3046833"/>
            <a:ext cx="536041" cy="219228"/>
            <a:chOff x="8691245" y="3034133"/>
            <a:chExt cx="536041" cy="219228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C3A8173-D246-4764-B283-2D44D3FBF99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6CB93CE-AD1A-4A86-922F-DD036978BBD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14B5D07-4532-41FE-821C-1336CA1A092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94BBFC77-BB9F-4634-BAB4-D4E9F484CDE4}"/>
              </a:ext>
            </a:extLst>
          </p:cNvPr>
          <p:cNvSpPr txBox="1"/>
          <p:nvPr/>
        </p:nvSpPr>
        <p:spPr>
          <a:xfrm>
            <a:off x="7820152" y="260223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Vai trò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BD5147A-8653-4C51-8D12-4A6970860FBC}"/>
              </a:ext>
            </a:extLst>
          </p:cNvPr>
          <p:cNvGrpSpPr/>
          <p:nvPr/>
        </p:nvGrpSpPr>
        <p:grpSpPr>
          <a:xfrm>
            <a:off x="8672195" y="4392307"/>
            <a:ext cx="536041" cy="219228"/>
            <a:chOff x="8691245" y="3034133"/>
            <a:chExt cx="536041" cy="219228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EFA4E23-3310-4773-B450-C2AB8B049318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CC50285-C15F-42EB-810E-39C6545C974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F53F231-3F59-4641-B3FA-1221881A0BAB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9D12219-1291-4C2B-B80E-B138A7B98224}"/>
              </a:ext>
            </a:extLst>
          </p:cNvPr>
          <p:cNvGrpSpPr/>
          <p:nvPr/>
        </p:nvGrpSpPr>
        <p:grpSpPr>
          <a:xfrm>
            <a:off x="8668385" y="4742827"/>
            <a:ext cx="536041" cy="219228"/>
            <a:chOff x="8691245" y="3034133"/>
            <a:chExt cx="536041" cy="219228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2136C5B-D4BC-4CDB-A235-88840604F1FF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AFE6E96-A947-4D01-BA8A-012919F42388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763D7D-B5C7-4E3E-9004-0E03DDE53E37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D60FBE6-A4D0-4DDF-B6FE-7D11BE64996F}"/>
              </a:ext>
            </a:extLst>
          </p:cNvPr>
          <p:cNvGrpSpPr/>
          <p:nvPr/>
        </p:nvGrpSpPr>
        <p:grpSpPr>
          <a:xfrm>
            <a:off x="8664575" y="5100967"/>
            <a:ext cx="536041" cy="219228"/>
            <a:chOff x="8691245" y="3034133"/>
            <a:chExt cx="536041" cy="219228"/>
          </a:xfrm>
        </p:grpSpPr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00727B02-56E8-40FB-BCF4-36C378FE10D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BB3BE8-AC0A-4DAC-8A08-0533DA4B210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CE4D5F90-1A6F-4E30-89EE-ED1348CACDB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17A1D82-0E06-4DB3-87E0-38511404BAC5}"/>
              </a:ext>
            </a:extLst>
          </p:cNvPr>
          <p:cNvGrpSpPr/>
          <p:nvPr/>
        </p:nvGrpSpPr>
        <p:grpSpPr>
          <a:xfrm>
            <a:off x="8660765" y="5447677"/>
            <a:ext cx="536041" cy="219228"/>
            <a:chOff x="8691245" y="3034133"/>
            <a:chExt cx="536041" cy="219228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BCD85A05-0D0A-42AD-85C3-700B4917E1D2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4730DF-DCCF-4622-97E0-61DEAB4E9C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5651EB88-BD94-4A77-803F-E7F7F38172C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A049D30-63A9-4F27-BE4E-3B3CA0D8ACD7}"/>
              </a:ext>
            </a:extLst>
          </p:cNvPr>
          <p:cNvGrpSpPr/>
          <p:nvPr/>
        </p:nvGrpSpPr>
        <p:grpSpPr>
          <a:xfrm>
            <a:off x="8656955" y="5799467"/>
            <a:ext cx="536041" cy="219228"/>
            <a:chOff x="8691245" y="3034133"/>
            <a:chExt cx="536041" cy="219228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30D8428-6E70-4420-AC6A-DA6657973FFB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07596A4-29D4-49B0-8B43-5A775F5E1DF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5B20417-E9A2-4861-9044-A6590B6B859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2EBB8945-AA13-469A-8FEA-29F8070644C3}"/>
              </a:ext>
            </a:extLst>
          </p:cNvPr>
          <p:cNvSpPr txBox="1"/>
          <p:nvPr/>
        </p:nvSpPr>
        <p:spPr>
          <a:xfrm>
            <a:off x="7823021" y="304131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7B3F155-A4FB-404E-A336-2632A6BB8CED}"/>
              </a:ext>
            </a:extLst>
          </p:cNvPr>
          <p:cNvSpPr txBox="1"/>
          <p:nvPr/>
        </p:nvSpPr>
        <p:spPr>
          <a:xfrm>
            <a:off x="7823021" y="43761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82144C8-E53C-4E9A-B9AE-E3B8D7BC4D00}"/>
              </a:ext>
            </a:extLst>
          </p:cNvPr>
          <p:cNvSpPr txBox="1"/>
          <p:nvPr/>
        </p:nvSpPr>
        <p:spPr>
          <a:xfrm>
            <a:off x="7829552" y="473883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2A40547-E40C-426E-B99F-55A43952C698}"/>
              </a:ext>
            </a:extLst>
          </p:cNvPr>
          <p:cNvSpPr txBox="1"/>
          <p:nvPr/>
        </p:nvSpPr>
        <p:spPr>
          <a:xfrm>
            <a:off x="7829552" y="50873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6DB8D32-E21E-42C8-9851-14AAD48DE046}"/>
              </a:ext>
            </a:extLst>
          </p:cNvPr>
          <p:cNvSpPr txBox="1"/>
          <p:nvPr/>
        </p:nvSpPr>
        <p:spPr>
          <a:xfrm>
            <a:off x="7829552" y="54551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294049-66F8-4F92-BD65-888A6E6BA216}"/>
              </a:ext>
            </a:extLst>
          </p:cNvPr>
          <p:cNvSpPr txBox="1"/>
          <p:nvPr/>
        </p:nvSpPr>
        <p:spPr>
          <a:xfrm>
            <a:off x="7836084" y="580999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CD27EF-12FD-4BE0-9329-5D32C8CEF85B}"/>
              </a:ext>
            </a:extLst>
          </p:cNvPr>
          <p:cNvSpPr txBox="1"/>
          <p:nvPr/>
        </p:nvSpPr>
        <p:spPr>
          <a:xfrm>
            <a:off x="6933440" y="303043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DB9D641-0684-4939-9BA3-FC7BDFC35021}"/>
              </a:ext>
            </a:extLst>
          </p:cNvPr>
          <p:cNvSpPr txBox="1"/>
          <p:nvPr/>
        </p:nvSpPr>
        <p:spPr>
          <a:xfrm>
            <a:off x="6942148" y="43791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EBCFC5-3A50-47D9-A926-7DA9EDAC8178}"/>
              </a:ext>
            </a:extLst>
          </p:cNvPr>
          <p:cNvSpPr txBox="1"/>
          <p:nvPr/>
        </p:nvSpPr>
        <p:spPr>
          <a:xfrm>
            <a:off x="6953760" y="473404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0EC8623-51CD-4711-A0B5-1836E1BE09D5}"/>
              </a:ext>
            </a:extLst>
          </p:cNvPr>
          <p:cNvSpPr txBox="1"/>
          <p:nvPr/>
        </p:nvSpPr>
        <p:spPr>
          <a:xfrm>
            <a:off x="6962468" y="509545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59234D3-03A9-45D3-930F-312502FC5A42}"/>
              </a:ext>
            </a:extLst>
          </p:cNvPr>
          <p:cNvSpPr txBox="1"/>
          <p:nvPr/>
        </p:nvSpPr>
        <p:spPr>
          <a:xfrm>
            <a:off x="6969000" y="545032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3B435-B73C-47EC-8413-0D75D80EFB17}"/>
              </a:ext>
            </a:extLst>
          </p:cNvPr>
          <p:cNvSpPr txBox="1"/>
          <p:nvPr/>
        </p:nvSpPr>
        <p:spPr>
          <a:xfrm>
            <a:off x="6962468" y="58015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079B6-0A06-456F-8201-AE924CBA96CD}"/>
              </a:ext>
            </a:extLst>
          </p:cNvPr>
          <p:cNvGrpSpPr/>
          <p:nvPr/>
        </p:nvGrpSpPr>
        <p:grpSpPr>
          <a:xfrm>
            <a:off x="5967984" y="3266440"/>
            <a:ext cx="3265483" cy="955040"/>
            <a:chOff x="7235952" y="3260344"/>
            <a:chExt cx="3265483" cy="482600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F2990533-28B6-4E5F-A9E0-EEDDB365BB19}"/>
                </a:ext>
              </a:extLst>
            </p:cNvPr>
            <p:cNvSpPr/>
            <p:nvPr/>
          </p:nvSpPr>
          <p:spPr>
            <a:xfrm>
              <a:off x="7235952" y="3276600"/>
              <a:ext cx="3249168" cy="466344"/>
            </a:xfrm>
            <a:prstGeom prst="roundRect">
              <a:avLst>
                <a:gd name="adj" fmla="val 4590"/>
              </a:avLst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03A9818-6661-4C92-9592-E113F80C1FBD}"/>
                </a:ext>
              </a:extLst>
            </p:cNvPr>
            <p:cNvSpPr txBox="1"/>
            <p:nvPr/>
          </p:nvSpPr>
          <p:spPr>
            <a:xfrm>
              <a:off x="7255033" y="3260344"/>
              <a:ext cx="3246402" cy="44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Gmail: </a:t>
              </a:r>
              <a:r>
                <a:rPr lang="en-US" sz="800"/>
                <a:t>levo2k4@gmail.com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5D932C5-4412-4B75-A5AA-4E179A233E60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3574DF-BE34-4189-B0A7-60566DED5C13}"/>
              </a:ext>
            </a:extLst>
          </p:cNvPr>
          <p:cNvSpPr/>
          <p:nvPr/>
        </p:nvSpPr>
        <p:spPr>
          <a:xfrm>
            <a:off x="2015236" y="16568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4164E9-ECB4-4AD1-94B1-7166BE96B773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6075C3-CDD8-4A05-AEE8-C3FB0E3439DC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3FD1169-D487-4AD7-A971-F4153C0A2D5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A11425-CDC6-4D06-B3BA-5DD5871A814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587B92-228A-4D5F-B989-E7A4F62E4C8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AFA7AA-60BC-4676-B65D-DD531FE7652B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297DA4-6227-4756-999F-90E0CAA447F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7572F-61D4-4B40-B8BD-78CFDA493459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C0F28E7-A636-4749-8FD5-233EC853FEAA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B4DDB1-0942-45A2-A717-EC5CE10CB98B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D665FF4-E821-4C18-AB2E-DDBF3C5852CF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697F52F-737F-4F1B-9386-F305D5A3127C}"/>
              </a:ext>
            </a:extLst>
          </p:cNvPr>
          <p:cNvSpPr/>
          <p:nvPr/>
        </p:nvSpPr>
        <p:spPr>
          <a:xfrm>
            <a:off x="6050026" y="372648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E640B6DD-1AF7-41B9-9907-5093C4828D0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SẢN PHẨM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2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SẢN PHẨM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sản phẩm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34037" y="2051050"/>
            <a:ext cx="1285929" cy="317500"/>
            <a:chOff x="5839594" y="3124200"/>
            <a:chExt cx="1490779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39594" y="3147771"/>
              <a:ext cx="1490779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Thêm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vi-VN" sz="1200">
                  <a:solidFill>
                    <a:schemeClr val="bg1"/>
                  </a:solidFill>
                </a:rPr>
                <a:t>sản phẩm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sản phẩm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6F20B-0D1F-478C-85FD-47CBF526ADFF}"/>
              </a:ext>
            </a:extLst>
          </p:cNvPr>
          <p:cNvSpPr txBox="1"/>
          <p:nvPr/>
        </p:nvSpPr>
        <p:spPr>
          <a:xfrm>
            <a:off x="7135661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748528" y="2602230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6519965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504432" y="260223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gốc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126224" y="260223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bán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752885" y="30413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33258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6AE18F-E1E4-494E-BB36-D3A999FB3B86}"/>
              </a:ext>
            </a:extLst>
          </p:cNvPr>
          <p:cNvSpPr txBox="1"/>
          <p:nvPr/>
        </p:nvSpPr>
        <p:spPr>
          <a:xfrm>
            <a:off x="7135661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635B7C-9BCA-4DF2-9BD6-33371D6A9B95}"/>
              </a:ext>
            </a:extLst>
          </p:cNvPr>
          <p:cNvSpPr txBox="1"/>
          <p:nvPr/>
        </p:nvSpPr>
        <p:spPr>
          <a:xfrm>
            <a:off x="6519965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65550" y="34104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752885" y="34004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36763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B4A58-F427-4670-8819-F36A6B5ED7B1}"/>
              </a:ext>
            </a:extLst>
          </p:cNvPr>
          <p:cNvSpPr txBox="1"/>
          <p:nvPr/>
        </p:nvSpPr>
        <p:spPr>
          <a:xfrm>
            <a:off x="7140741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AE7FFF-2616-4AD1-AE18-C12C1BE6B765}"/>
              </a:ext>
            </a:extLst>
          </p:cNvPr>
          <p:cNvSpPr txBox="1"/>
          <p:nvPr/>
        </p:nvSpPr>
        <p:spPr>
          <a:xfrm>
            <a:off x="6525045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70630" y="37610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757965" y="37509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2B1086-C38C-4477-A708-CAE5A5AAF08C}"/>
              </a:ext>
            </a:extLst>
          </p:cNvPr>
          <p:cNvCxnSpPr>
            <a:cxnSpLocks/>
          </p:cNvCxnSpPr>
          <p:nvPr/>
        </p:nvCxnSpPr>
        <p:spPr>
          <a:xfrm>
            <a:off x="3625850" y="402691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EE275B1-7D9B-4918-BB9B-B7C343B1839B}"/>
              </a:ext>
            </a:extLst>
          </p:cNvPr>
          <p:cNvSpPr txBox="1"/>
          <p:nvPr/>
        </p:nvSpPr>
        <p:spPr>
          <a:xfrm>
            <a:off x="7145821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ADCDB6-13C8-46EC-8130-F583B586A180}"/>
              </a:ext>
            </a:extLst>
          </p:cNvPr>
          <p:cNvSpPr txBox="1"/>
          <p:nvPr/>
        </p:nvSpPr>
        <p:spPr>
          <a:xfrm>
            <a:off x="6530125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844B63-D569-47AD-B6A8-67613B9EA818}"/>
              </a:ext>
            </a:extLst>
          </p:cNvPr>
          <p:cNvSpPr txBox="1"/>
          <p:nvPr/>
        </p:nvSpPr>
        <p:spPr>
          <a:xfrm>
            <a:off x="3775710" y="411152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2BFC4-B275-4709-86A2-7DDBBA1EE377}"/>
              </a:ext>
            </a:extLst>
          </p:cNvPr>
          <p:cNvSpPr txBox="1"/>
          <p:nvPr/>
        </p:nvSpPr>
        <p:spPr>
          <a:xfrm>
            <a:off x="5763045" y="41015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7C6896-C818-48A3-9F63-6348B5617CA4}"/>
              </a:ext>
            </a:extLst>
          </p:cNvPr>
          <p:cNvCxnSpPr>
            <a:cxnSpLocks/>
          </p:cNvCxnSpPr>
          <p:nvPr/>
        </p:nvCxnSpPr>
        <p:spPr>
          <a:xfrm>
            <a:off x="3630930" y="437743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88698F-A849-400A-B736-5BDF5B4053E2}"/>
              </a:ext>
            </a:extLst>
          </p:cNvPr>
          <p:cNvSpPr txBox="1"/>
          <p:nvPr/>
        </p:nvSpPr>
        <p:spPr>
          <a:xfrm>
            <a:off x="7150901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7D2515-7D27-4E5A-AECD-62740A87735C}"/>
              </a:ext>
            </a:extLst>
          </p:cNvPr>
          <p:cNvSpPr txBox="1"/>
          <p:nvPr/>
        </p:nvSpPr>
        <p:spPr>
          <a:xfrm>
            <a:off x="6535205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3F4788-E9E6-4535-8762-1CFF6126D16C}"/>
              </a:ext>
            </a:extLst>
          </p:cNvPr>
          <p:cNvSpPr txBox="1"/>
          <p:nvPr/>
        </p:nvSpPr>
        <p:spPr>
          <a:xfrm>
            <a:off x="3780790" y="446204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692B1E-A62D-486F-867D-4B8A6F000712}"/>
              </a:ext>
            </a:extLst>
          </p:cNvPr>
          <p:cNvSpPr txBox="1"/>
          <p:nvPr/>
        </p:nvSpPr>
        <p:spPr>
          <a:xfrm>
            <a:off x="5768125" y="44520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0D0C1E-6BD3-44D6-AF8C-48853AE9A2F8}"/>
              </a:ext>
            </a:extLst>
          </p:cNvPr>
          <p:cNvCxnSpPr>
            <a:cxnSpLocks/>
          </p:cNvCxnSpPr>
          <p:nvPr/>
        </p:nvCxnSpPr>
        <p:spPr>
          <a:xfrm>
            <a:off x="3636010" y="472795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1FFB55-13C4-47BF-8373-40EE7FD57C6B}"/>
              </a:ext>
            </a:extLst>
          </p:cNvPr>
          <p:cNvSpPr txBox="1"/>
          <p:nvPr/>
        </p:nvSpPr>
        <p:spPr>
          <a:xfrm>
            <a:off x="7155981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FFFE1-914D-4205-875E-E441FE8853DE}"/>
              </a:ext>
            </a:extLst>
          </p:cNvPr>
          <p:cNvSpPr txBox="1"/>
          <p:nvPr/>
        </p:nvSpPr>
        <p:spPr>
          <a:xfrm>
            <a:off x="6540285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ABA185-C737-4DDD-8C4C-CA35C97A134D}"/>
              </a:ext>
            </a:extLst>
          </p:cNvPr>
          <p:cNvSpPr txBox="1"/>
          <p:nvPr/>
        </p:nvSpPr>
        <p:spPr>
          <a:xfrm>
            <a:off x="3785870" y="481256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17FDED-B0E8-460B-A380-5508128E33ED}"/>
              </a:ext>
            </a:extLst>
          </p:cNvPr>
          <p:cNvSpPr txBox="1"/>
          <p:nvPr/>
        </p:nvSpPr>
        <p:spPr>
          <a:xfrm>
            <a:off x="5773205" y="480255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9B308E-3C94-4937-8B43-7015F058FEAD}"/>
              </a:ext>
            </a:extLst>
          </p:cNvPr>
          <p:cNvCxnSpPr>
            <a:cxnSpLocks/>
          </p:cNvCxnSpPr>
          <p:nvPr/>
        </p:nvCxnSpPr>
        <p:spPr>
          <a:xfrm>
            <a:off x="3641090" y="50784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FDA44B-1657-4EBC-B2B1-76762A624761}"/>
              </a:ext>
            </a:extLst>
          </p:cNvPr>
          <p:cNvSpPr txBox="1"/>
          <p:nvPr/>
        </p:nvSpPr>
        <p:spPr>
          <a:xfrm>
            <a:off x="7161061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F2CB51-134B-4EB1-AFC0-73035F939381}"/>
              </a:ext>
            </a:extLst>
          </p:cNvPr>
          <p:cNvSpPr txBox="1"/>
          <p:nvPr/>
        </p:nvSpPr>
        <p:spPr>
          <a:xfrm>
            <a:off x="6545365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2247C-DB2F-499F-8258-D838D784E7E4}"/>
              </a:ext>
            </a:extLst>
          </p:cNvPr>
          <p:cNvSpPr txBox="1"/>
          <p:nvPr/>
        </p:nvSpPr>
        <p:spPr>
          <a:xfrm>
            <a:off x="3790950" y="51630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5F387D-632D-4625-BADC-59386F5D7C19}"/>
              </a:ext>
            </a:extLst>
          </p:cNvPr>
          <p:cNvSpPr txBox="1"/>
          <p:nvPr/>
        </p:nvSpPr>
        <p:spPr>
          <a:xfrm>
            <a:off x="5778285" y="51530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C189AD-50BE-4D04-8B05-C336F3C25D9A}"/>
              </a:ext>
            </a:extLst>
          </p:cNvPr>
          <p:cNvCxnSpPr>
            <a:cxnSpLocks/>
          </p:cNvCxnSpPr>
          <p:nvPr/>
        </p:nvCxnSpPr>
        <p:spPr>
          <a:xfrm>
            <a:off x="3646170" y="54289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11C9399-98F2-46EC-972C-8400E51C799D}"/>
              </a:ext>
            </a:extLst>
          </p:cNvPr>
          <p:cNvSpPr txBox="1"/>
          <p:nvPr/>
        </p:nvSpPr>
        <p:spPr>
          <a:xfrm>
            <a:off x="7166141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E4FB-59FA-4F94-A12E-E3755B6B7574}"/>
              </a:ext>
            </a:extLst>
          </p:cNvPr>
          <p:cNvSpPr txBox="1"/>
          <p:nvPr/>
        </p:nvSpPr>
        <p:spPr>
          <a:xfrm>
            <a:off x="6550445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DDB2CA-32D6-4D16-980D-98DFD837845E}"/>
              </a:ext>
            </a:extLst>
          </p:cNvPr>
          <p:cNvSpPr txBox="1"/>
          <p:nvPr/>
        </p:nvSpPr>
        <p:spPr>
          <a:xfrm>
            <a:off x="3796030" y="55136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EFCF74-035D-4A66-BFC2-5F36323D9D01}"/>
              </a:ext>
            </a:extLst>
          </p:cNvPr>
          <p:cNvSpPr txBox="1"/>
          <p:nvPr/>
        </p:nvSpPr>
        <p:spPr>
          <a:xfrm>
            <a:off x="5783365" y="55035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74083" y="3048006"/>
            <a:ext cx="601981" cy="222504"/>
            <a:chOff x="5632704" y="3078480"/>
            <a:chExt cx="722375" cy="2751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51A2ED-CDEC-4051-8C6C-F15D3A3FD3E3}"/>
              </a:ext>
            </a:extLst>
          </p:cNvPr>
          <p:cNvGrpSpPr/>
          <p:nvPr/>
        </p:nvGrpSpPr>
        <p:grpSpPr>
          <a:xfrm>
            <a:off x="9274083" y="3404616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5F4116-10F6-4A64-92CA-04075E73366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BE35A3-57E6-405C-AB5D-6682DF34ED7F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20AC46-6602-4734-9AF5-7168A7A9161D}"/>
              </a:ext>
            </a:extLst>
          </p:cNvPr>
          <p:cNvGrpSpPr/>
          <p:nvPr/>
        </p:nvGrpSpPr>
        <p:grpSpPr>
          <a:xfrm>
            <a:off x="9279163" y="3755136"/>
            <a:ext cx="601981" cy="222504"/>
            <a:chOff x="5632704" y="3078480"/>
            <a:chExt cx="722375" cy="25603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D70D6B-6529-42E6-AE0A-840BF4C1E6D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ECB2D6-3848-4B1F-A444-CBF5627009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A0EE33-6B6F-4276-9133-C2DE79586E7B}"/>
              </a:ext>
            </a:extLst>
          </p:cNvPr>
          <p:cNvGrpSpPr/>
          <p:nvPr/>
        </p:nvGrpSpPr>
        <p:grpSpPr>
          <a:xfrm>
            <a:off x="9284243" y="4105656"/>
            <a:ext cx="601981" cy="222504"/>
            <a:chOff x="5632704" y="3078480"/>
            <a:chExt cx="722375" cy="25603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FFD35C2-58F0-406B-B5ED-81A47428703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4D370DA-080D-4A5C-951D-0986824118D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B6C420D-7F5A-4384-8F3A-699FDFA49D98}"/>
              </a:ext>
            </a:extLst>
          </p:cNvPr>
          <p:cNvGrpSpPr/>
          <p:nvPr/>
        </p:nvGrpSpPr>
        <p:grpSpPr>
          <a:xfrm>
            <a:off x="9289323" y="4456176"/>
            <a:ext cx="601981" cy="222504"/>
            <a:chOff x="5632704" y="3078480"/>
            <a:chExt cx="722375" cy="256032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79CC9CB-CF66-4424-9203-4C021EF3DF1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8DF791-F80B-4F63-8D7C-A981F6EF08E5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0DB7416-94C8-4159-9B09-B4F20FD615CD}"/>
              </a:ext>
            </a:extLst>
          </p:cNvPr>
          <p:cNvGrpSpPr/>
          <p:nvPr/>
        </p:nvGrpSpPr>
        <p:grpSpPr>
          <a:xfrm>
            <a:off x="9294403" y="4806696"/>
            <a:ext cx="601981" cy="222504"/>
            <a:chOff x="5632704" y="3078480"/>
            <a:chExt cx="722375" cy="256032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6A65B9-8338-46E5-8893-BE5D8AB64792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58DE89B-9162-4021-A43B-EF26FF2E74D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7F3FB1-46A5-48AF-B2A4-275E2896DD27}"/>
              </a:ext>
            </a:extLst>
          </p:cNvPr>
          <p:cNvGrpSpPr/>
          <p:nvPr/>
        </p:nvGrpSpPr>
        <p:grpSpPr>
          <a:xfrm>
            <a:off x="9299483" y="5157216"/>
            <a:ext cx="601981" cy="222504"/>
            <a:chOff x="5632704" y="3078480"/>
            <a:chExt cx="722375" cy="256032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DFF9BA0-1D87-406A-AE54-E6F592BF58D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5B1A64-8A62-4E65-BAB2-D4DE0CA7D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6927A-71D0-4261-94B6-317B3CD9931D}"/>
              </a:ext>
            </a:extLst>
          </p:cNvPr>
          <p:cNvGrpSpPr/>
          <p:nvPr/>
        </p:nvGrpSpPr>
        <p:grpSpPr>
          <a:xfrm>
            <a:off x="9304563" y="5507736"/>
            <a:ext cx="601981" cy="222504"/>
            <a:chOff x="5632704" y="3078480"/>
            <a:chExt cx="722375" cy="25603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CB82850-D16E-4DD4-919C-A1E9837B61E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78199F-E3E9-4EAE-8516-15CF520A9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7863840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6A0E498-3B6A-4A57-956E-A8CAED5844D4}"/>
              </a:ext>
            </a:extLst>
          </p:cNvPr>
          <p:cNvSpPr txBox="1"/>
          <p:nvPr/>
        </p:nvSpPr>
        <p:spPr>
          <a:xfrm>
            <a:off x="7880389" y="30413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0E822A-18F1-4416-86AC-9928F405617C}"/>
              </a:ext>
            </a:extLst>
          </p:cNvPr>
          <p:cNvSpPr txBox="1"/>
          <p:nvPr/>
        </p:nvSpPr>
        <p:spPr>
          <a:xfrm>
            <a:off x="7890549" y="33918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02FEA7-5228-4765-BB59-F57EB9EAD442}"/>
              </a:ext>
            </a:extLst>
          </p:cNvPr>
          <p:cNvSpPr txBox="1"/>
          <p:nvPr/>
        </p:nvSpPr>
        <p:spPr>
          <a:xfrm>
            <a:off x="7900709" y="37525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D48C24-7E2F-45E6-AA1B-67F799DF6B18}"/>
              </a:ext>
            </a:extLst>
          </p:cNvPr>
          <p:cNvSpPr txBox="1"/>
          <p:nvPr/>
        </p:nvSpPr>
        <p:spPr>
          <a:xfrm>
            <a:off x="7910869" y="41030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19C2B2-80BE-47CA-843D-C4286DA9FFE3}"/>
              </a:ext>
            </a:extLst>
          </p:cNvPr>
          <p:cNvSpPr txBox="1"/>
          <p:nvPr/>
        </p:nvSpPr>
        <p:spPr>
          <a:xfrm>
            <a:off x="7921029" y="44446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25DC77-6BFA-4DA6-BCB3-9DB570BF0801}"/>
              </a:ext>
            </a:extLst>
          </p:cNvPr>
          <p:cNvSpPr txBox="1"/>
          <p:nvPr/>
        </p:nvSpPr>
        <p:spPr>
          <a:xfrm>
            <a:off x="7931189" y="47951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69BFB0-34E3-4B5D-A9AE-86730C199CAD}"/>
              </a:ext>
            </a:extLst>
          </p:cNvPr>
          <p:cNvSpPr txBox="1"/>
          <p:nvPr/>
        </p:nvSpPr>
        <p:spPr>
          <a:xfrm>
            <a:off x="7941349" y="51558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8BBDBD-543D-4483-AD7F-2B40A40A6922}"/>
              </a:ext>
            </a:extLst>
          </p:cNvPr>
          <p:cNvSpPr txBox="1"/>
          <p:nvPr/>
        </p:nvSpPr>
        <p:spPr>
          <a:xfrm>
            <a:off x="7951509" y="55063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B0273C-EA70-4411-B635-5F683EAE27D2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6720AD-D6A0-456E-AFA1-61F93ECE9391}"/>
              </a:ext>
            </a:extLst>
          </p:cNvPr>
          <p:cNvSpPr/>
          <p:nvPr/>
        </p:nvSpPr>
        <p:spPr>
          <a:xfrm>
            <a:off x="2015236" y="19997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B07E17-3EE2-4CCA-A6E9-12E63953638D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B09049-1034-4867-9BD7-077DD04C418F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F49B41-0A85-4F5F-806C-A132F541E5A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812FFC-ABF0-460F-9DA0-EAAE64AB4F49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E9B9C8-08AA-4B33-8C97-0FB8C706F088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16B72B-12F4-4270-A056-B8DCDA374F95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8B9A3B-CBD9-4A28-B284-AC4ABE058A5C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FA5E341-C84D-41A7-BCCE-7E18D714F8CF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1786E33-D968-4C60-8CF3-AA1E7817E7B6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9632CF2-F8E0-4D23-BA43-222661CE61DD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A9111-1574-4149-BCDD-BB6DABC5E1CD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D84CA7C7-B617-4C8D-8A57-83065EA6ACD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045759" y="1357772"/>
            <a:ext cx="8016240" cy="5043028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CHỈNH SỬA SẢN PHẨM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481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CF93A8-65EA-4EAD-BD2E-CCEEB81DB25C}"/>
              </a:ext>
            </a:extLst>
          </p:cNvPr>
          <p:cNvSpPr/>
          <p:nvPr/>
        </p:nvSpPr>
        <p:spPr>
          <a:xfrm>
            <a:off x="2929346" y="1508759"/>
            <a:ext cx="6969034" cy="4134958"/>
          </a:xfrm>
          <a:prstGeom prst="roundRect">
            <a:avLst>
              <a:gd name="adj" fmla="val 16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81B9B-EBF4-41E2-8589-4D1F7950FA4F}"/>
              </a:ext>
            </a:extLst>
          </p:cNvPr>
          <p:cNvSpPr txBox="1"/>
          <p:nvPr/>
        </p:nvSpPr>
        <p:spPr>
          <a:xfrm>
            <a:off x="3055620" y="1942455"/>
            <a:ext cx="11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Tên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E3AF-D3FB-440E-8B43-085357A5D4A3}"/>
              </a:ext>
            </a:extLst>
          </p:cNvPr>
          <p:cNvSpPr txBox="1"/>
          <p:nvPr/>
        </p:nvSpPr>
        <p:spPr>
          <a:xfrm>
            <a:off x="3055620" y="301193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A952B1D-29CB-4161-B313-A8FFBDC34D4A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ABE8C9-A018-4AC0-B6D6-E3D8906EB581}"/>
              </a:ext>
            </a:extLst>
          </p:cNvPr>
          <p:cNvSpPr txBox="1"/>
          <p:nvPr/>
        </p:nvSpPr>
        <p:spPr>
          <a:xfrm>
            <a:off x="3045460" y="3371098"/>
            <a:ext cx="692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gốc</a:t>
            </a:r>
            <a:r>
              <a:rPr lang="en-US" sz="1200" b="1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5418A2-9CF4-4925-9358-93F903A822AB}"/>
              </a:ext>
            </a:extLst>
          </p:cNvPr>
          <p:cNvSpPr txBox="1"/>
          <p:nvPr/>
        </p:nvSpPr>
        <p:spPr>
          <a:xfrm>
            <a:off x="3054030" y="371569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bán</a:t>
            </a:r>
            <a:r>
              <a:rPr lang="en-US" sz="12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A7FFF-418A-46F9-8D4A-5A8BC36137D7}"/>
              </a:ext>
            </a:extLst>
          </p:cNvPr>
          <p:cNvSpPr txBox="1"/>
          <p:nvPr/>
        </p:nvSpPr>
        <p:spPr>
          <a:xfrm>
            <a:off x="3055620" y="265080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Số lượng: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8B895F-E47F-4A9C-ABD3-3A63D6BF3AFD}"/>
              </a:ext>
            </a:extLst>
          </p:cNvPr>
          <p:cNvSpPr/>
          <p:nvPr/>
        </p:nvSpPr>
        <p:spPr>
          <a:xfrm>
            <a:off x="4497368" y="1969894"/>
            <a:ext cx="1581404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r>
              <a:rPr lang="en-US" sz="1000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5145BE-9D79-4621-BF0F-617BD28C8B41}"/>
              </a:ext>
            </a:extLst>
          </p:cNvPr>
          <p:cNvSpPr/>
          <p:nvPr/>
        </p:nvSpPr>
        <p:spPr>
          <a:xfrm>
            <a:off x="4490742" y="2684873"/>
            <a:ext cx="404346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599258-4C95-4555-8CBF-BB244246FD36}"/>
              </a:ext>
            </a:extLst>
          </p:cNvPr>
          <p:cNvSpPr/>
          <p:nvPr/>
        </p:nvSpPr>
        <p:spPr>
          <a:xfrm>
            <a:off x="4490742" y="3036056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E76A53-11D9-4040-A86B-77C8682C8909}"/>
              </a:ext>
            </a:extLst>
          </p:cNvPr>
          <p:cNvSpPr/>
          <p:nvPr/>
        </p:nvSpPr>
        <p:spPr>
          <a:xfrm>
            <a:off x="4490742" y="3390807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82CC0A-7BB7-4DAC-BD17-CAEE856A323F}"/>
              </a:ext>
            </a:extLst>
          </p:cNvPr>
          <p:cNvSpPr/>
          <p:nvPr/>
        </p:nvSpPr>
        <p:spPr>
          <a:xfrm>
            <a:off x="4490742" y="3738279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32B0A-67D7-090C-0673-C704B8B20800}"/>
              </a:ext>
            </a:extLst>
          </p:cNvPr>
          <p:cNvGrpSpPr/>
          <p:nvPr/>
        </p:nvGrpSpPr>
        <p:grpSpPr>
          <a:xfrm>
            <a:off x="3128709" y="5204039"/>
            <a:ext cx="599442" cy="276999"/>
            <a:chOff x="3128709" y="3828939"/>
            <a:chExt cx="599442" cy="2769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E5F54CF-DA64-4EEF-9014-39375F3C222C}"/>
                </a:ext>
              </a:extLst>
            </p:cNvPr>
            <p:cNvSpPr/>
            <p:nvPr/>
          </p:nvSpPr>
          <p:spPr>
            <a:xfrm>
              <a:off x="3132365" y="3853412"/>
              <a:ext cx="574042" cy="24510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0DAAA0-744A-4227-94E4-9101D2E011B6}"/>
                </a:ext>
              </a:extLst>
            </p:cNvPr>
            <p:cNvSpPr txBox="1"/>
            <p:nvPr/>
          </p:nvSpPr>
          <p:spPr>
            <a:xfrm>
              <a:off x="3128709" y="3828939"/>
              <a:ext cx="599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2572FD8-B07F-4DC9-A8AA-AD5A8504A6AE}"/>
              </a:ext>
            </a:extLst>
          </p:cNvPr>
          <p:cNvSpPr/>
          <p:nvPr/>
        </p:nvSpPr>
        <p:spPr>
          <a:xfrm>
            <a:off x="3780065" y="5223808"/>
            <a:ext cx="574042" cy="248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Hủy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60A3FCE-3CAF-1566-980D-D80062F37B95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20CFE-FD73-E2BC-E449-2A5C4F3C56CB}"/>
              </a:ext>
            </a:extLst>
          </p:cNvPr>
          <p:cNvSpPr txBox="1"/>
          <p:nvPr/>
        </p:nvSpPr>
        <p:spPr>
          <a:xfrm>
            <a:off x="6362866" y="1607820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kĩ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r>
              <a:rPr lang="en-US" sz="1200" b="1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0C07DF-C1A3-3F4F-E828-B2476E2AE9CE}"/>
              </a:ext>
            </a:extLst>
          </p:cNvPr>
          <p:cNvCxnSpPr>
            <a:cxnSpLocks/>
          </p:cNvCxnSpPr>
          <p:nvPr/>
        </p:nvCxnSpPr>
        <p:spPr>
          <a:xfrm flipV="1">
            <a:off x="6286666" y="1746320"/>
            <a:ext cx="0" cy="24801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009E39-4816-86CE-47F0-52A32DB933FA}"/>
              </a:ext>
            </a:extLst>
          </p:cNvPr>
          <p:cNvSpPr txBox="1"/>
          <p:nvPr/>
        </p:nvSpPr>
        <p:spPr>
          <a:xfrm>
            <a:off x="6372391" y="19489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Pin: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C74DE6-499A-433C-A09E-04796E6B957A}"/>
              </a:ext>
            </a:extLst>
          </p:cNvPr>
          <p:cNvSpPr/>
          <p:nvPr/>
        </p:nvSpPr>
        <p:spPr>
          <a:xfrm rot="10800000">
            <a:off x="8524406" y="2074639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62653-A135-8544-53FD-7918D27A1E3B}"/>
              </a:ext>
            </a:extLst>
          </p:cNvPr>
          <p:cNvSpPr txBox="1"/>
          <p:nvPr/>
        </p:nvSpPr>
        <p:spPr>
          <a:xfrm>
            <a:off x="6362231" y="22982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Bảo </a:t>
            </a:r>
            <a:r>
              <a:rPr lang="en-US" sz="1200" b="1" dirty="0" err="1"/>
              <a:t>hành</a:t>
            </a:r>
            <a:r>
              <a:rPr lang="en-US" sz="1200" b="1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9C856-0AAC-0DFD-F7C0-D4C9462E62D0}"/>
              </a:ext>
            </a:extLst>
          </p:cNvPr>
          <p:cNvSpPr txBox="1"/>
          <p:nvPr/>
        </p:nvSpPr>
        <p:spPr>
          <a:xfrm>
            <a:off x="6370801" y="264286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 DPI: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1D101-6A1F-72A8-2DD3-035489116CE9}"/>
              </a:ext>
            </a:extLst>
          </p:cNvPr>
          <p:cNvSpPr txBox="1"/>
          <p:nvPr/>
        </p:nvSpPr>
        <p:spPr>
          <a:xfrm>
            <a:off x="3055622" y="229363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Loại</a:t>
            </a:r>
            <a:endParaRPr lang="en-US" sz="12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C1B120-864F-63EC-C188-B3C452141BED}"/>
              </a:ext>
            </a:extLst>
          </p:cNvPr>
          <p:cNvSpPr/>
          <p:nvPr/>
        </p:nvSpPr>
        <p:spPr>
          <a:xfrm>
            <a:off x="4490743" y="2327703"/>
            <a:ext cx="87754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ECA615-11BD-76C1-819D-8EB8E67043C1}"/>
              </a:ext>
            </a:extLst>
          </p:cNvPr>
          <p:cNvSpPr/>
          <p:nvPr/>
        </p:nvSpPr>
        <p:spPr>
          <a:xfrm>
            <a:off x="7807513" y="197304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714987-6A1F-976C-25B0-A43668525F45}"/>
              </a:ext>
            </a:extLst>
          </p:cNvPr>
          <p:cNvSpPr/>
          <p:nvPr/>
        </p:nvSpPr>
        <p:spPr>
          <a:xfrm>
            <a:off x="7807513" y="23179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76A3CA-F3F6-D266-CFDB-869AF58DF770}"/>
              </a:ext>
            </a:extLst>
          </p:cNvPr>
          <p:cNvSpPr/>
          <p:nvPr/>
        </p:nvSpPr>
        <p:spPr>
          <a:xfrm>
            <a:off x="7807513" y="2665445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2AE29A-E0D3-A3EE-47DD-FCD174DFB209}"/>
              </a:ext>
            </a:extLst>
          </p:cNvPr>
          <p:cNvSpPr/>
          <p:nvPr/>
        </p:nvSpPr>
        <p:spPr>
          <a:xfrm>
            <a:off x="2929346" y="5801582"/>
            <a:ext cx="4660419" cy="418036"/>
          </a:xfrm>
          <a:prstGeom prst="roundRect">
            <a:avLst>
              <a:gd name="adj" fmla="val 125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055EAD-3C68-4FDF-811D-013E37475A55}"/>
              </a:ext>
            </a:extLst>
          </p:cNvPr>
          <p:cNvSpPr/>
          <p:nvPr/>
        </p:nvSpPr>
        <p:spPr>
          <a:xfrm>
            <a:off x="4002413" y="5893453"/>
            <a:ext cx="287590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0A804-36BA-55AB-C27B-8F916539CC3D}"/>
              </a:ext>
            </a:extLst>
          </p:cNvPr>
          <p:cNvSpPr txBox="1"/>
          <p:nvPr/>
        </p:nvSpPr>
        <p:spPr>
          <a:xfrm>
            <a:off x="2990697" y="587393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Thêm</a:t>
            </a:r>
            <a:r>
              <a:rPr lang="en-US" sz="1200" b="1" dirty="0"/>
              <a:t> </a:t>
            </a:r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B3CFA9-FFED-D04E-5F88-EA1351A54A48}"/>
              </a:ext>
            </a:extLst>
          </p:cNvPr>
          <p:cNvGrpSpPr/>
          <p:nvPr/>
        </p:nvGrpSpPr>
        <p:grpSpPr>
          <a:xfrm>
            <a:off x="6981282" y="5873932"/>
            <a:ext cx="505521" cy="276999"/>
            <a:chOff x="5623560" y="3061068"/>
            <a:chExt cx="719328" cy="2855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1F1573E-5DDA-5962-0D44-837CF9B0218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060AC5-5F98-5AB1-3422-D65C94C01FBC}"/>
                </a:ext>
              </a:extLst>
            </p:cNvPr>
            <p:cNvSpPr txBox="1"/>
            <p:nvPr/>
          </p:nvSpPr>
          <p:spPr>
            <a:xfrm>
              <a:off x="5623560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E974DF3-2BE2-67ED-A108-A228F1F63FDA}"/>
              </a:ext>
            </a:extLst>
          </p:cNvPr>
          <p:cNvSpPr/>
          <p:nvPr/>
        </p:nvSpPr>
        <p:spPr>
          <a:xfrm rot="10800000">
            <a:off x="5218291" y="2432136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DFD644-2153-CD3A-D6DE-EAA20D25C6C7}"/>
              </a:ext>
            </a:extLst>
          </p:cNvPr>
          <p:cNvSpPr txBox="1"/>
          <p:nvPr/>
        </p:nvSpPr>
        <p:spPr>
          <a:xfrm>
            <a:off x="7779242" y="1979693"/>
            <a:ext cx="1290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5000</a:t>
            </a:r>
            <a:endParaRPr 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3C1915-99E8-770A-6616-DE0541FFB165}"/>
              </a:ext>
            </a:extLst>
          </p:cNvPr>
          <p:cNvSpPr txBox="1"/>
          <p:nvPr/>
        </p:nvSpPr>
        <p:spPr>
          <a:xfrm>
            <a:off x="6370801" y="2991741"/>
            <a:ext cx="67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nối</a:t>
            </a:r>
            <a:r>
              <a:rPr lang="en-US" sz="1200" b="1" dirty="0"/>
              <a:t>: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61D35A-AFB0-D731-2413-354092974B25}"/>
              </a:ext>
            </a:extLst>
          </p:cNvPr>
          <p:cNvSpPr/>
          <p:nvPr/>
        </p:nvSpPr>
        <p:spPr>
          <a:xfrm>
            <a:off x="7807513" y="3014322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B02E8-99D2-07A3-A8E2-760252FDC37F}"/>
              </a:ext>
            </a:extLst>
          </p:cNvPr>
          <p:cNvSpPr txBox="1"/>
          <p:nvPr/>
        </p:nvSpPr>
        <p:spPr>
          <a:xfrm>
            <a:off x="6353661" y="333219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Led: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2D7904-EE98-4BC9-373A-AB680A6BBEA1}"/>
              </a:ext>
            </a:extLst>
          </p:cNvPr>
          <p:cNvSpPr txBox="1"/>
          <p:nvPr/>
        </p:nvSpPr>
        <p:spPr>
          <a:xfrm>
            <a:off x="6362231" y="3676792"/>
            <a:ext cx="10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lượng</a:t>
            </a:r>
            <a:r>
              <a:rPr lang="en-US" sz="1200" b="1" dirty="0"/>
              <a:t>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F38C55-8749-D963-1723-03829B832497}"/>
              </a:ext>
            </a:extLst>
          </p:cNvPr>
          <p:cNvSpPr/>
          <p:nvPr/>
        </p:nvSpPr>
        <p:spPr>
          <a:xfrm>
            <a:off x="7798943" y="3351901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EDA4FD9-099A-6875-6BE5-91C50D458860}"/>
              </a:ext>
            </a:extLst>
          </p:cNvPr>
          <p:cNvSpPr/>
          <p:nvPr/>
        </p:nvSpPr>
        <p:spPr>
          <a:xfrm>
            <a:off x="7798943" y="36993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1AA1FC-4618-DFE9-FE62-91F558237740}"/>
              </a:ext>
            </a:extLst>
          </p:cNvPr>
          <p:cNvSpPr txBox="1"/>
          <p:nvPr/>
        </p:nvSpPr>
        <p:spPr>
          <a:xfrm>
            <a:off x="6362231" y="402566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Màu</a:t>
            </a:r>
            <a:r>
              <a:rPr lang="en-US" sz="1200" b="1" dirty="0"/>
              <a:t> </a:t>
            </a:r>
            <a:r>
              <a:rPr lang="en-US" sz="1200" b="1" dirty="0" err="1"/>
              <a:t>sắc</a:t>
            </a:r>
            <a:r>
              <a:rPr lang="en-US" sz="1200" b="1" dirty="0"/>
              <a:t>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99264C-3477-1E7F-FE74-7897C43030C3}"/>
              </a:ext>
            </a:extLst>
          </p:cNvPr>
          <p:cNvSpPr/>
          <p:nvPr/>
        </p:nvSpPr>
        <p:spPr>
          <a:xfrm>
            <a:off x="7798943" y="4048250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68D24D-88DC-19DF-80C1-BA4911E9EC93}"/>
              </a:ext>
            </a:extLst>
          </p:cNvPr>
          <p:cNvSpPr txBox="1"/>
          <p:nvPr/>
        </p:nvSpPr>
        <p:spPr>
          <a:xfrm>
            <a:off x="3056926" y="160725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tin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92B115-5502-F061-B3D6-3F9E27B29DE5}"/>
              </a:ext>
            </a:extLst>
          </p:cNvPr>
          <p:cNvGrpSpPr/>
          <p:nvPr/>
        </p:nvGrpSpPr>
        <p:grpSpPr>
          <a:xfrm>
            <a:off x="3128709" y="4118533"/>
            <a:ext cx="809837" cy="276999"/>
            <a:chOff x="5623561" y="3061068"/>
            <a:chExt cx="719328" cy="2855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5C500C-B9F5-CBF2-BD16-1CBDF648B49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0054A1-52BB-5206-6495-1F79C1E271F5}"/>
                </a:ext>
              </a:extLst>
            </p:cNvPr>
            <p:cNvSpPr txBox="1"/>
            <p:nvPr/>
          </p:nvSpPr>
          <p:spPr>
            <a:xfrm>
              <a:off x="5623561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Thêm ảnh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DC1964-58FD-065F-9D99-D54FAECEA556}"/>
              </a:ext>
            </a:extLst>
          </p:cNvPr>
          <p:cNvSpPr/>
          <p:nvPr/>
        </p:nvSpPr>
        <p:spPr>
          <a:xfrm>
            <a:off x="3139322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99C63-B170-EFD6-7593-2D9A33D8CE36}"/>
              </a:ext>
            </a:extLst>
          </p:cNvPr>
          <p:cNvSpPr/>
          <p:nvPr/>
        </p:nvSpPr>
        <p:spPr>
          <a:xfrm>
            <a:off x="3775613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FA3FA5-872F-270F-75CB-7D482430C9C4}"/>
              </a:ext>
            </a:extLst>
          </p:cNvPr>
          <p:cNvSpPr/>
          <p:nvPr/>
        </p:nvSpPr>
        <p:spPr>
          <a:xfrm>
            <a:off x="4411904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05F9206E-CCF3-4B03-AAE5-9A8A1CC0D4A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8F2410-3660-4665-8125-F80A750AA633}"/>
              </a:ext>
            </a:extLst>
          </p:cNvPr>
          <p:cNvSpPr/>
          <p:nvPr/>
        </p:nvSpPr>
        <p:spPr>
          <a:xfrm>
            <a:off x="362508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D4E7B-0DE0-26AC-8552-0BE083075644}"/>
              </a:ext>
            </a:extLst>
          </p:cNvPr>
          <p:cNvSpPr txBox="1"/>
          <p:nvPr/>
        </p:nvSpPr>
        <p:spPr>
          <a:xfrm>
            <a:off x="142240" y="15240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 KHO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F29E-A1FD-4318-8D15-4B3D8756A291}"/>
              </a:ext>
            </a:extLst>
          </p:cNvPr>
          <p:cNvSpPr/>
          <p:nvPr/>
        </p:nvSpPr>
        <p:spPr>
          <a:xfrm>
            <a:off x="0" y="709168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1AD0-10E3-4CA3-8C60-B39E286B29FF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E52B85-E718-439B-9E66-FA02766277B3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6A03C-686C-432D-9200-E4548008E41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F94F-68F2-49FE-81B3-BFB119A15A3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B970A-AB86-4A5B-B92D-3B594A63874C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2BA24-79D6-4D07-BD73-30C6D4B3F052}"/>
              </a:ext>
            </a:extLst>
          </p:cNvPr>
          <p:cNvSpPr txBox="1"/>
          <p:nvPr/>
        </p:nvSpPr>
        <p:spPr>
          <a:xfrm>
            <a:off x="6094232" y="1475014"/>
            <a:ext cx="13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KHO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9B67748-C84C-47E2-B8F8-ADBA3D4A23F3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AF8C9E0-3313-4862-94CA-2B13FAC06920}"/>
              </a:ext>
            </a:extLst>
          </p:cNvPr>
          <p:cNvSpPr/>
          <p:nvPr/>
        </p:nvSpPr>
        <p:spPr>
          <a:xfrm>
            <a:off x="2015236" y="23426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DE9103-A450-447E-9F03-2A62C80DE687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302516-6905-436F-A293-906B5F707739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D7C5D-1E03-4356-AC3A-D40D5A6112D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2F14E8-E87A-4140-BE18-ED580FFE22E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0B987D-D8D6-45C6-89DD-3F1E55C4BA2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8CE3D8-627A-494F-8DDE-3AC273FFC0F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691A5E-DBBB-4629-B73B-B6EE8783C49A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E992A3F-C87E-4DC4-90F4-D5998B7D6903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0EBA6-373A-4FFA-B8A1-4CDD9F85BD02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D1B202-33C5-44F8-AD3D-F00A30893977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3AAE21-7873-4914-9931-694EDC7BA043}"/>
              </a:ext>
            </a:extLst>
          </p:cNvPr>
          <p:cNvSpPr txBox="1"/>
          <p:nvPr/>
        </p:nvSpPr>
        <p:spPr>
          <a:xfrm>
            <a:off x="3740926" y="360788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41DFA-8FFD-4DE7-B4A0-3BFBEA78CEF0}"/>
              </a:ext>
            </a:extLst>
          </p:cNvPr>
          <p:cNvSpPr txBox="1"/>
          <p:nvPr/>
        </p:nvSpPr>
        <p:spPr>
          <a:xfrm>
            <a:off x="4428736" y="360035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48196F-B20C-4CDF-AC8F-D61963C0215D}"/>
              </a:ext>
            </a:extLst>
          </p:cNvPr>
          <p:cNvCxnSpPr>
            <a:cxnSpLocks/>
          </p:cNvCxnSpPr>
          <p:nvPr/>
        </p:nvCxnSpPr>
        <p:spPr>
          <a:xfrm>
            <a:off x="3626358" y="383871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5C523C-FB1A-47B6-91AA-50BFB727B360}"/>
              </a:ext>
            </a:extLst>
          </p:cNvPr>
          <p:cNvSpPr txBox="1"/>
          <p:nvPr/>
        </p:nvSpPr>
        <p:spPr>
          <a:xfrm>
            <a:off x="3746006" y="395840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7217-C2DD-41BD-ABF6-178B7FC06027}"/>
              </a:ext>
            </a:extLst>
          </p:cNvPr>
          <p:cNvSpPr txBox="1"/>
          <p:nvPr/>
        </p:nvSpPr>
        <p:spPr>
          <a:xfrm>
            <a:off x="4439374" y="395855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32A4E1-A3C0-44A9-A4D5-9698D868D388}"/>
              </a:ext>
            </a:extLst>
          </p:cNvPr>
          <p:cNvSpPr txBox="1"/>
          <p:nvPr/>
        </p:nvSpPr>
        <p:spPr>
          <a:xfrm>
            <a:off x="5818429" y="3614193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Hãng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A5D207-86C0-411C-9E1E-EC1CD223C4A0}"/>
              </a:ext>
            </a:extLst>
          </p:cNvPr>
          <p:cNvSpPr txBox="1"/>
          <p:nvPr/>
        </p:nvSpPr>
        <p:spPr>
          <a:xfrm>
            <a:off x="5831681" y="395626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F252FE-C9BF-4E55-AB9D-8D6820E6D8BD}"/>
              </a:ext>
            </a:extLst>
          </p:cNvPr>
          <p:cNvGrpSpPr/>
          <p:nvPr/>
        </p:nvGrpSpPr>
        <p:grpSpPr>
          <a:xfrm>
            <a:off x="9411970" y="3962692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8221A1E-7466-433A-B150-9D0F325DDFC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DD0010-0B47-4B30-B57E-CFB83B17EAF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DD0D8CCD-47E4-4D35-B155-3FE9A607F5C1}"/>
              </a:ext>
            </a:extLst>
          </p:cNvPr>
          <p:cNvSpPr txBox="1"/>
          <p:nvPr/>
        </p:nvSpPr>
        <p:spPr>
          <a:xfrm>
            <a:off x="6981508" y="360960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nhập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FC5160-3607-4EB1-92BB-439B78E35780}"/>
              </a:ext>
            </a:extLst>
          </p:cNvPr>
          <p:cNvSpPr txBox="1"/>
          <p:nvPr/>
        </p:nvSpPr>
        <p:spPr>
          <a:xfrm>
            <a:off x="6988039" y="395905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050D9-3AF1-455A-8C08-88E5E4F1458D}"/>
              </a:ext>
            </a:extLst>
          </p:cNvPr>
          <p:cNvSpPr txBox="1"/>
          <p:nvPr/>
        </p:nvSpPr>
        <p:spPr>
          <a:xfrm>
            <a:off x="6412062" y="3612646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Loại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52CD58-7AC2-4999-ADE2-44EA6DD1DC42}"/>
              </a:ext>
            </a:extLst>
          </p:cNvPr>
          <p:cNvSpPr txBox="1"/>
          <p:nvPr/>
        </p:nvSpPr>
        <p:spPr>
          <a:xfrm>
            <a:off x="6423674" y="395426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C66F0D-C1EB-427E-8BB8-11F1E91032E2}"/>
              </a:ext>
            </a:extLst>
          </p:cNvPr>
          <p:cNvSpPr txBox="1"/>
          <p:nvPr/>
        </p:nvSpPr>
        <p:spPr>
          <a:xfrm>
            <a:off x="7605576" y="360959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xuất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337DA4-2156-4A13-88FD-7B0AAA18CF99}"/>
              </a:ext>
            </a:extLst>
          </p:cNvPr>
          <p:cNvSpPr txBox="1"/>
          <p:nvPr/>
        </p:nvSpPr>
        <p:spPr>
          <a:xfrm>
            <a:off x="7615088" y="39590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495ACD-3D09-4B18-8B65-9E47625DEE31}"/>
              </a:ext>
            </a:extLst>
          </p:cNvPr>
          <p:cNvSpPr txBox="1"/>
          <p:nvPr/>
        </p:nvSpPr>
        <p:spPr>
          <a:xfrm>
            <a:off x="8133455" y="3609599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7AAC9F-D8A9-4DC9-AD70-0380AE20780A}"/>
              </a:ext>
            </a:extLst>
          </p:cNvPr>
          <p:cNvSpPr txBox="1"/>
          <p:nvPr/>
        </p:nvSpPr>
        <p:spPr>
          <a:xfrm>
            <a:off x="8724945" y="3609599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7BF43-1B87-4237-9CD4-47CBA0A4555E}"/>
              </a:ext>
            </a:extLst>
          </p:cNvPr>
          <p:cNvSpPr txBox="1"/>
          <p:nvPr/>
        </p:nvSpPr>
        <p:spPr>
          <a:xfrm>
            <a:off x="8149592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8B09E-2D46-4B7C-927E-4FCA90DF8C26}"/>
              </a:ext>
            </a:extLst>
          </p:cNvPr>
          <p:cNvSpPr txBox="1"/>
          <p:nvPr/>
        </p:nvSpPr>
        <p:spPr>
          <a:xfrm>
            <a:off x="8734454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7144E8-6DC7-4E80-AF9C-93F91168E340}"/>
              </a:ext>
            </a:extLst>
          </p:cNvPr>
          <p:cNvSpPr txBox="1"/>
          <p:nvPr/>
        </p:nvSpPr>
        <p:spPr>
          <a:xfrm>
            <a:off x="4446000" y="415733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BD3378-7D9C-4BAD-912E-952C06D858BE}"/>
              </a:ext>
            </a:extLst>
          </p:cNvPr>
          <p:cNvSpPr txBox="1"/>
          <p:nvPr/>
        </p:nvSpPr>
        <p:spPr>
          <a:xfrm>
            <a:off x="5838307" y="415504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058565F-0D5F-42FE-B5D0-93192D9B579D}"/>
              </a:ext>
            </a:extLst>
          </p:cNvPr>
          <p:cNvCxnSpPr>
            <a:cxnSpLocks/>
          </p:cNvCxnSpPr>
          <p:nvPr/>
        </p:nvCxnSpPr>
        <p:spPr>
          <a:xfrm>
            <a:off x="3615690" y="461114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FD76DB8-9E91-4DE2-8DA0-4DE806255229}"/>
              </a:ext>
            </a:extLst>
          </p:cNvPr>
          <p:cNvSpPr txBox="1"/>
          <p:nvPr/>
        </p:nvSpPr>
        <p:spPr>
          <a:xfrm>
            <a:off x="6994665" y="41578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AECFAE-D020-4FFA-9F99-7234FA33AC62}"/>
              </a:ext>
            </a:extLst>
          </p:cNvPr>
          <p:cNvSpPr txBox="1"/>
          <p:nvPr/>
        </p:nvSpPr>
        <p:spPr>
          <a:xfrm>
            <a:off x="6430300" y="41530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71E833E-8942-4187-B89F-1C306E95D9D3}"/>
              </a:ext>
            </a:extLst>
          </p:cNvPr>
          <p:cNvSpPr txBox="1"/>
          <p:nvPr/>
        </p:nvSpPr>
        <p:spPr>
          <a:xfrm>
            <a:off x="7621714" y="415784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B057E9-3AA3-4690-A28C-AC187FC4E49A}"/>
              </a:ext>
            </a:extLst>
          </p:cNvPr>
          <p:cNvSpPr txBox="1"/>
          <p:nvPr/>
        </p:nvSpPr>
        <p:spPr>
          <a:xfrm>
            <a:off x="8156218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50E072-81DB-4ADA-8431-A4467099D47C}"/>
              </a:ext>
            </a:extLst>
          </p:cNvPr>
          <p:cNvSpPr txBox="1"/>
          <p:nvPr/>
        </p:nvSpPr>
        <p:spPr>
          <a:xfrm>
            <a:off x="8741080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483B1E-C839-432F-8A58-7A2B6C18656F}"/>
              </a:ext>
            </a:extLst>
          </p:cNvPr>
          <p:cNvSpPr txBox="1"/>
          <p:nvPr/>
        </p:nvSpPr>
        <p:spPr>
          <a:xfrm>
            <a:off x="4439904" y="435240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FCFCEB-6640-4F40-9049-5F593538E43B}"/>
              </a:ext>
            </a:extLst>
          </p:cNvPr>
          <p:cNvSpPr txBox="1"/>
          <p:nvPr/>
        </p:nvSpPr>
        <p:spPr>
          <a:xfrm>
            <a:off x="5832211" y="435011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F81A54-70E8-450B-8924-8649634AE364}"/>
              </a:ext>
            </a:extLst>
          </p:cNvPr>
          <p:cNvSpPr txBox="1"/>
          <p:nvPr/>
        </p:nvSpPr>
        <p:spPr>
          <a:xfrm>
            <a:off x="6988569" y="43529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28175D-907C-4666-9B6F-BA554C0DFB38}"/>
              </a:ext>
            </a:extLst>
          </p:cNvPr>
          <p:cNvSpPr txBox="1"/>
          <p:nvPr/>
        </p:nvSpPr>
        <p:spPr>
          <a:xfrm>
            <a:off x="6424204" y="434812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156F95-D1E3-49DE-9921-1A6058C73478}"/>
              </a:ext>
            </a:extLst>
          </p:cNvPr>
          <p:cNvSpPr txBox="1"/>
          <p:nvPr/>
        </p:nvSpPr>
        <p:spPr>
          <a:xfrm>
            <a:off x="7615618" y="435291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C0DE8B-C442-45F0-8232-BDF005DF7A88}"/>
              </a:ext>
            </a:extLst>
          </p:cNvPr>
          <p:cNvSpPr txBox="1"/>
          <p:nvPr/>
        </p:nvSpPr>
        <p:spPr>
          <a:xfrm>
            <a:off x="8150122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2FEFB3-1DD7-460A-BF22-ED0ACACCAD31}"/>
              </a:ext>
            </a:extLst>
          </p:cNvPr>
          <p:cNvSpPr txBox="1"/>
          <p:nvPr/>
        </p:nvSpPr>
        <p:spPr>
          <a:xfrm>
            <a:off x="8734984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002F11-168C-4A49-93B4-BE51E09F7770}"/>
              </a:ext>
            </a:extLst>
          </p:cNvPr>
          <p:cNvSpPr txBox="1"/>
          <p:nvPr/>
        </p:nvSpPr>
        <p:spPr>
          <a:xfrm>
            <a:off x="3746006" y="467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A2C463-AB82-491E-B0E1-05B7D3479A33}"/>
              </a:ext>
            </a:extLst>
          </p:cNvPr>
          <p:cNvSpPr txBox="1"/>
          <p:nvPr/>
        </p:nvSpPr>
        <p:spPr>
          <a:xfrm>
            <a:off x="4439374" y="467483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151A37A-1A03-4AA4-9C62-28635A0021AD}"/>
              </a:ext>
            </a:extLst>
          </p:cNvPr>
          <p:cNvSpPr txBox="1"/>
          <p:nvPr/>
        </p:nvSpPr>
        <p:spPr>
          <a:xfrm>
            <a:off x="5831681" y="467254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08FCA7-E1EC-4526-BE2B-731A62666E1B}"/>
              </a:ext>
            </a:extLst>
          </p:cNvPr>
          <p:cNvGrpSpPr/>
          <p:nvPr/>
        </p:nvGrpSpPr>
        <p:grpSpPr>
          <a:xfrm>
            <a:off x="9411970" y="4678972"/>
            <a:ext cx="601981" cy="222504"/>
            <a:chOff x="5632704" y="3078480"/>
            <a:chExt cx="722375" cy="256032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45C29A1-86D6-44C0-9936-A0934CED71E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B14C65-0EDC-4171-A69D-E0CDFB17BB9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B927E3-4641-4135-894A-8AE91B029518}"/>
              </a:ext>
            </a:extLst>
          </p:cNvPr>
          <p:cNvSpPr txBox="1"/>
          <p:nvPr/>
        </p:nvSpPr>
        <p:spPr>
          <a:xfrm>
            <a:off x="6988039" y="46753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1705443-73DC-4BB6-9331-4BF69054C860}"/>
              </a:ext>
            </a:extLst>
          </p:cNvPr>
          <p:cNvSpPr txBox="1"/>
          <p:nvPr/>
        </p:nvSpPr>
        <p:spPr>
          <a:xfrm>
            <a:off x="6423674" y="467054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92226E-D44B-490B-9EBA-F3316E772749}"/>
              </a:ext>
            </a:extLst>
          </p:cNvPr>
          <p:cNvSpPr txBox="1"/>
          <p:nvPr/>
        </p:nvSpPr>
        <p:spPr>
          <a:xfrm>
            <a:off x="7615088" y="467533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A4E92C-8D0F-4E4A-A60E-FE195795C854}"/>
              </a:ext>
            </a:extLst>
          </p:cNvPr>
          <p:cNvSpPr txBox="1"/>
          <p:nvPr/>
        </p:nvSpPr>
        <p:spPr>
          <a:xfrm>
            <a:off x="8149592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BFC9003-8F6D-42A3-82A7-32A61394F3EA}"/>
              </a:ext>
            </a:extLst>
          </p:cNvPr>
          <p:cNvSpPr txBox="1"/>
          <p:nvPr/>
        </p:nvSpPr>
        <p:spPr>
          <a:xfrm>
            <a:off x="8734454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AF181D4-E5D0-4226-ACC3-0CAC5330393D}"/>
              </a:ext>
            </a:extLst>
          </p:cNvPr>
          <p:cNvSpPr txBox="1"/>
          <p:nvPr/>
        </p:nvSpPr>
        <p:spPr>
          <a:xfrm>
            <a:off x="4446000" y="487361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6DF3AE3-24A0-4523-B2A1-1F5553461180}"/>
              </a:ext>
            </a:extLst>
          </p:cNvPr>
          <p:cNvSpPr txBox="1"/>
          <p:nvPr/>
        </p:nvSpPr>
        <p:spPr>
          <a:xfrm>
            <a:off x="5838307" y="487132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E15F108-02B0-4D37-9AFC-77A30142B24A}"/>
              </a:ext>
            </a:extLst>
          </p:cNvPr>
          <p:cNvCxnSpPr>
            <a:cxnSpLocks/>
          </p:cNvCxnSpPr>
          <p:nvPr/>
        </p:nvCxnSpPr>
        <p:spPr>
          <a:xfrm>
            <a:off x="3615690" y="534266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181774C-BA87-4E0C-93B3-2C46CC68AE50}"/>
              </a:ext>
            </a:extLst>
          </p:cNvPr>
          <p:cNvSpPr txBox="1"/>
          <p:nvPr/>
        </p:nvSpPr>
        <p:spPr>
          <a:xfrm>
            <a:off x="6994665" y="48741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AE1504C-4C67-46BB-9BE7-C399BD6B2EE6}"/>
              </a:ext>
            </a:extLst>
          </p:cNvPr>
          <p:cNvSpPr txBox="1"/>
          <p:nvPr/>
        </p:nvSpPr>
        <p:spPr>
          <a:xfrm>
            <a:off x="6430300" y="48693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FFA69D-2322-4424-96E5-142678943E4D}"/>
              </a:ext>
            </a:extLst>
          </p:cNvPr>
          <p:cNvSpPr txBox="1"/>
          <p:nvPr/>
        </p:nvSpPr>
        <p:spPr>
          <a:xfrm>
            <a:off x="7621714" y="487412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0624BC-0119-4FB4-91F2-AFDB62F1EAC1}"/>
              </a:ext>
            </a:extLst>
          </p:cNvPr>
          <p:cNvSpPr txBox="1"/>
          <p:nvPr/>
        </p:nvSpPr>
        <p:spPr>
          <a:xfrm>
            <a:off x="8156218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D0A6618-D193-4E44-BC7F-E00555AAE4DE}"/>
              </a:ext>
            </a:extLst>
          </p:cNvPr>
          <p:cNvSpPr txBox="1"/>
          <p:nvPr/>
        </p:nvSpPr>
        <p:spPr>
          <a:xfrm>
            <a:off x="8741080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AF1D4D-857C-49EF-9023-BF4385A19F97}"/>
              </a:ext>
            </a:extLst>
          </p:cNvPr>
          <p:cNvSpPr txBox="1"/>
          <p:nvPr/>
        </p:nvSpPr>
        <p:spPr>
          <a:xfrm>
            <a:off x="4439904" y="506868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36F367-A306-4D05-82DC-99C19C30C1F1}"/>
              </a:ext>
            </a:extLst>
          </p:cNvPr>
          <p:cNvSpPr txBox="1"/>
          <p:nvPr/>
        </p:nvSpPr>
        <p:spPr>
          <a:xfrm>
            <a:off x="5832211" y="506639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0156DA-F702-4289-8423-BFCA42CA5234}"/>
              </a:ext>
            </a:extLst>
          </p:cNvPr>
          <p:cNvSpPr txBox="1"/>
          <p:nvPr/>
        </p:nvSpPr>
        <p:spPr>
          <a:xfrm>
            <a:off x="6988569" y="506919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836B8B-B95D-42D4-8F3D-FDCE350CAFD0}"/>
              </a:ext>
            </a:extLst>
          </p:cNvPr>
          <p:cNvSpPr txBox="1"/>
          <p:nvPr/>
        </p:nvSpPr>
        <p:spPr>
          <a:xfrm>
            <a:off x="6424204" y="506440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A79FBA-F235-4A19-B26D-C35CC8AEAD26}"/>
              </a:ext>
            </a:extLst>
          </p:cNvPr>
          <p:cNvSpPr txBox="1"/>
          <p:nvPr/>
        </p:nvSpPr>
        <p:spPr>
          <a:xfrm>
            <a:off x="7615618" y="506919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E56AEA-DC23-48C6-8C06-FDE9A6FFA707}"/>
              </a:ext>
            </a:extLst>
          </p:cNvPr>
          <p:cNvSpPr txBox="1"/>
          <p:nvPr/>
        </p:nvSpPr>
        <p:spPr>
          <a:xfrm>
            <a:off x="8150122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D8DF254-98B5-4B90-82E9-4141157EF499}"/>
              </a:ext>
            </a:extLst>
          </p:cNvPr>
          <p:cNvSpPr txBox="1"/>
          <p:nvPr/>
        </p:nvSpPr>
        <p:spPr>
          <a:xfrm>
            <a:off x="8734984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0A350C-9D3A-42FF-8537-843B327CD9EF}"/>
              </a:ext>
            </a:extLst>
          </p:cNvPr>
          <p:cNvSpPr txBox="1"/>
          <p:nvPr/>
        </p:nvSpPr>
        <p:spPr>
          <a:xfrm>
            <a:off x="3746006" y="539096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2F012-3E72-4852-9AE6-BEB05ABF61FD}"/>
              </a:ext>
            </a:extLst>
          </p:cNvPr>
          <p:cNvSpPr txBox="1"/>
          <p:nvPr/>
        </p:nvSpPr>
        <p:spPr>
          <a:xfrm>
            <a:off x="4439374" y="539111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6140FF-B264-45EF-9CD4-D1B6EB5136EB}"/>
              </a:ext>
            </a:extLst>
          </p:cNvPr>
          <p:cNvSpPr txBox="1"/>
          <p:nvPr/>
        </p:nvSpPr>
        <p:spPr>
          <a:xfrm>
            <a:off x="5831681" y="538882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35A54-669F-4347-A3D1-184F181FEBCF}"/>
              </a:ext>
            </a:extLst>
          </p:cNvPr>
          <p:cNvGrpSpPr/>
          <p:nvPr/>
        </p:nvGrpSpPr>
        <p:grpSpPr>
          <a:xfrm>
            <a:off x="9411970" y="5395252"/>
            <a:ext cx="601981" cy="222504"/>
            <a:chOff x="5632704" y="3078480"/>
            <a:chExt cx="722375" cy="25603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FCF81CF-0AE8-496D-9AC1-61DBC08F1633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5D4C4C7-B58B-40CF-AC5C-59B8E7E71BF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F796311-180F-4C21-9C09-591E66065CE0}"/>
              </a:ext>
            </a:extLst>
          </p:cNvPr>
          <p:cNvSpPr txBox="1"/>
          <p:nvPr/>
        </p:nvSpPr>
        <p:spPr>
          <a:xfrm>
            <a:off x="6988039" y="53916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11824F-6124-41B1-8496-C2DD5B2C62D7}"/>
              </a:ext>
            </a:extLst>
          </p:cNvPr>
          <p:cNvSpPr txBox="1"/>
          <p:nvPr/>
        </p:nvSpPr>
        <p:spPr>
          <a:xfrm>
            <a:off x="6423674" y="538682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2E0CF2C-FBE6-4A6B-83DD-ABC78DA4129E}"/>
              </a:ext>
            </a:extLst>
          </p:cNvPr>
          <p:cNvSpPr txBox="1"/>
          <p:nvPr/>
        </p:nvSpPr>
        <p:spPr>
          <a:xfrm>
            <a:off x="7615088" y="539161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674C1CC-712D-4050-88C0-18C67E00A901}"/>
              </a:ext>
            </a:extLst>
          </p:cNvPr>
          <p:cNvSpPr txBox="1"/>
          <p:nvPr/>
        </p:nvSpPr>
        <p:spPr>
          <a:xfrm>
            <a:off x="8149592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8979DA7-6932-451A-AEEC-91EAB5334696}"/>
              </a:ext>
            </a:extLst>
          </p:cNvPr>
          <p:cNvSpPr txBox="1"/>
          <p:nvPr/>
        </p:nvSpPr>
        <p:spPr>
          <a:xfrm>
            <a:off x="8734454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6B54614-439C-4AC8-AB13-EE39C319821D}"/>
              </a:ext>
            </a:extLst>
          </p:cNvPr>
          <p:cNvSpPr txBox="1"/>
          <p:nvPr/>
        </p:nvSpPr>
        <p:spPr>
          <a:xfrm>
            <a:off x="4446000" y="558989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F98CA19-B2BD-496E-AC84-E07A843E3152}"/>
              </a:ext>
            </a:extLst>
          </p:cNvPr>
          <p:cNvSpPr txBox="1"/>
          <p:nvPr/>
        </p:nvSpPr>
        <p:spPr>
          <a:xfrm>
            <a:off x="5838307" y="558760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CE851D-B9A5-410C-9DD8-63623E913BBE}"/>
              </a:ext>
            </a:extLst>
          </p:cNvPr>
          <p:cNvCxnSpPr>
            <a:cxnSpLocks/>
          </p:cNvCxnSpPr>
          <p:nvPr/>
        </p:nvCxnSpPr>
        <p:spPr>
          <a:xfrm>
            <a:off x="3608070" y="605132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61F848-C1F6-4AD6-9116-8B30C04F197B}"/>
              </a:ext>
            </a:extLst>
          </p:cNvPr>
          <p:cNvSpPr txBox="1"/>
          <p:nvPr/>
        </p:nvSpPr>
        <p:spPr>
          <a:xfrm>
            <a:off x="6994665" y="55904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A76BA-3C08-4620-8669-689D640CAE7C}"/>
              </a:ext>
            </a:extLst>
          </p:cNvPr>
          <p:cNvSpPr txBox="1"/>
          <p:nvPr/>
        </p:nvSpPr>
        <p:spPr>
          <a:xfrm>
            <a:off x="6430300" y="558561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5D1FCDF-363C-4A7B-A9FD-3C9F07ECDCDB}"/>
              </a:ext>
            </a:extLst>
          </p:cNvPr>
          <p:cNvSpPr txBox="1"/>
          <p:nvPr/>
        </p:nvSpPr>
        <p:spPr>
          <a:xfrm>
            <a:off x="7621714" y="559040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C78349-013F-406B-A79E-3E2CE45B3061}"/>
              </a:ext>
            </a:extLst>
          </p:cNvPr>
          <p:cNvSpPr txBox="1"/>
          <p:nvPr/>
        </p:nvSpPr>
        <p:spPr>
          <a:xfrm>
            <a:off x="8156218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D843171-0B77-4909-BA5E-309E4F2D2A86}"/>
              </a:ext>
            </a:extLst>
          </p:cNvPr>
          <p:cNvSpPr txBox="1"/>
          <p:nvPr/>
        </p:nvSpPr>
        <p:spPr>
          <a:xfrm>
            <a:off x="8741080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4EAC8FA-EBD2-4DCC-A521-345F1BD57233}"/>
              </a:ext>
            </a:extLst>
          </p:cNvPr>
          <p:cNvSpPr txBox="1"/>
          <p:nvPr/>
        </p:nvSpPr>
        <p:spPr>
          <a:xfrm>
            <a:off x="4439904" y="578496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8002CF-66D3-414D-9341-09B1DBB4BC31}"/>
              </a:ext>
            </a:extLst>
          </p:cNvPr>
          <p:cNvSpPr txBox="1"/>
          <p:nvPr/>
        </p:nvSpPr>
        <p:spPr>
          <a:xfrm>
            <a:off x="5832211" y="578267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27B58AC-E85E-4BC1-9E42-20E28A2C74F2}"/>
              </a:ext>
            </a:extLst>
          </p:cNvPr>
          <p:cNvSpPr txBox="1"/>
          <p:nvPr/>
        </p:nvSpPr>
        <p:spPr>
          <a:xfrm>
            <a:off x="6988569" y="57854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3A7777-84C5-45E3-86B8-A6A19ABA00BC}"/>
              </a:ext>
            </a:extLst>
          </p:cNvPr>
          <p:cNvSpPr txBox="1"/>
          <p:nvPr/>
        </p:nvSpPr>
        <p:spPr>
          <a:xfrm>
            <a:off x="6424204" y="578068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4BA0912-EE6B-420D-9FF0-6776DC5B5865}"/>
              </a:ext>
            </a:extLst>
          </p:cNvPr>
          <p:cNvSpPr txBox="1"/>
          <p:nvPr/>
        </p:nvSpPr>
        <p:spPr>
          <a:xfrm>
            <a:off x="7615618" y="578547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4F3F24-9ABA-4059-BEEB-FCEBECBC02CA}"/>
              </a:ext>
            </a:extLst>
          </p:cNvPr>
          <p:cNvSpPr txBox="1"/>
          <p:nvPr/>
        </p:nvSpPr>
        <p:spPr>
          <a:xfrm>
            <a:off x="8150122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0824B7-E8D7-4C06-84DF-9B3B0E3C88F3}"/>
              </a:ext>
            </a:extLst>
          </p:cNvPr>
          <p:cNvSpPr txBox="1"/>
          <p:nvPr/>
        </p:nvSpPr>
        <p:spPr>
          <a:xfrm>
            <a:off x="8734984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4274F52-F279-4B77-B4E3-BD63CC351EE3}"/>
              </a:ext>
            </a:extLst>
          </p:cNvPr>
          <p:cNvCxnSpPr>
            <a:cxnSpLocks/>
          </p:cNvCxnSpPr>
          <p:nvPr/>
        </p:nvCxnSpPr>
        <p:spPr>
          <a:xfrm>
            <a:off x="3614144" y="3526143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61354F8-358C-4140-90CA-9A7F15C66823}"/>
              </a:ext>
            </a:extLst>
          </p:cNvPr>
          <p:cNvSpPr txBox="1"/>
          <p:nvPr/>
        </p:nvSpPr>
        <p:spPr>
          <a:xfrm>
            <a:off x="3739811" y="3189418"/>
            <a:ext cx="194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sử nhập xuất kho</a:t>
            </a:r>
            <a:endParaRPr lang="vi-VN" sz="1200" b="1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8A553C-F466-4BEF-A4BD-DCE862DBA2B3}"/>
              </a:ext>
            </a:extLst>
          </p:cNvPr>
          <p:cNvCxnSpPr>
            <a:cxnSpLocks/>
          </p:cNvCxnSpPr>
          <p:nvPr/>
        </p:nvCxnSpPr>
        <p:spPr>
          <a:xfrm>
            <a:off x="3608048" y="31344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20771B-A203-4C18-878C-C1A58823DE64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9867F15-7D78-46BA-8A35-98921752F599}"/>
              </a:ext>
            </a:extLst>
          </p:cNvPr>
          <p:cNvSpPr/>
          <p:nvPr/>
        </p:nvSpPr>
        <p:spPr>
          <a:xfrm>
            <a:off x="3825240" y="2155517"/>
            <a:ext cx="3131820" cy="24892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Danh sách sản phẩm…</a:t>
            </a: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BAF28626-1065-4CB8-A652-EBBD3DCA0D3A}"/>
              </a:ext>
            </a:extLst>
          </p:cNvPr>
          <p:cNvSpPr/>
          <p:nvPr/>
        </p:nvSpPr>
        <p:spPr>
          <a:xfrm rot="10800000">
            <a:off x="6793229" y="2254449"/>
            <a:ext cx="115471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9D1EC9-ABE5-4BBD-8E93-E46CD6C897F7}"/>
              </a:ext>
            </a:extLst>
          </p:cNvPr>
          <p:cNvGrpSpPr/>
          <p:nvPr/>
        </p:nvGrpSpPr>
        <p:grpSpPr>
          <a:xfrm>
            <a:off x="4442792" y="2458009"/>
            <a:ext cx="727124" cy="457984"/>
            <a:chOff x="4666058" y="2367004"/>
            <a:chExt cx="727124" cy="457984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C50F41B0-9AFA-4DEA-B6B6-B63175C22A26}"/>
                </a:ext>
              </a:extLst>
            </p:cNvPr>
            <p:cNvSpPr/>
            <p:nvPr/>
          </p:nvSpPr>
          <p:spPr>
            <a:xfrm>
              <a:off x="4759198" y="2576068"/>
              <a:ext cx="633984" cy="248920"/>
            </a:xfrm>
            <a:prstGeom prst="round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Nhập</a:t>
              </a: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1BC1E693-6844-4F4D-AA81-18C6C0A76E13}"/>
                </a:ext>
              </a:extLst>
            </p:cNvPr>
            <p:cNvSpPr/>
            <p:nvPr/>
          </p:nvSpPr>
          <p:spPr>
            <a:xfrm rot="10800000">
              <a:off x="5244465" y="267690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0398DB1-A679-40EE-88AE-8E7746C76458}"/>
                </a:ext>
              </a:extLst>
            </p:cNvPr>
            <p:cNvSpPr txBox="1"/>
            <p:nvPr/>
          </p:nvSpPr>
          <p:spPr>
            <a:xfrm>
              <a:off x="4666058" y="2367004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I/O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49B231-D6B2-4168-8DD7-9FB40C9289E3}"/>
              </a:ext>
            </a:extLst>
          </p:cNvPr>
          <p:cNvGrpSpPr/>
          <p:nvPr/>
        </p:nvGrpSpPr>
        <p:grpSpPr>
          <a:xfrm>
            <a:off x="3735810" y="2448843"/>
            <a:ext cx="715264" cy="467360"/>
            <a:chOff x="6321276" y="2357838"/>
            <a:chExt cx="715264" cy="46736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8EB73B5-31F5-41BF-B9BD-0634812C053D}"/>
                </a:ext>
              </a:extLst>
            </p:cNvPr>
            <p:cNvGrpSpPr/>
            <p:nvPr/>
          </p:nvGrpSpPr>
          <p:grpSpPr>
            <a:xfrm>
              <a:off x="6321276" y="2357838"/>
              <a:ext cx="715264" cy="467360"/>
              <a:chOff x="3865880" y="2213610"/>
              <a:chExt cx="715264" cy="46736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9968593-83A8-4B19-A946-C8703174DFAE}"/>
                  </a:ext>
                </a:extLst>
              </p:cNvPr>
              <p:cNvSpPr/>
              <p:nvPr/>
            </p:nvSpPr>
            <p:spPr>
              <a:xfrm>
                <a:off x="3947160" y="2432050"/>
                <a:ext cx="633984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CCCC04-3E74-46EB-AE61-2A17014C3247}"/>
                  </a:ext>
                </a:extLst>
              </p:cNvPr>
              <p:cNvSpPr txBox="1"/>
              <p:nvPr/>
            </p:nvSpPr>
            <p:spPr>
              <a:xfrm>
                <a:off x="3865880" y="2213610"/>
                <a:ext cx="6030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Số lượng</a:t>
                </a:r>
              </a:p>
            </p:txBody>
          </p:sp>
        </p:grp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6E6F4716-AADC-4A72-991C-AB7EC51F82B3}"/>
                </a:ext>
              </a:extLst>
            </p:cNvPr>
            <p:cNvSpPr/>
            <p:nvPr/>
          </p:nvSpPr>
          <p:spPr>
            <a:xfrm rot="10800000">
              <a:off x="6892925" y="267436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A72E4C-AA2C-43BB-A27F-520085B0A331}"/>
              </a:ext>
            </a:extLst>
          </p:cNvPr>
          <p:cNvCxnSpPr>
            <a:cxnSpLocks/>
          </p:cNvCxnSpPr>
          <p:nvPr/>
        </p:nvCxnSpPr>
        <p:spPr>
          <a:xfrm>
            <a:off x="3601952" y="1898244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BD06BB14-2ADA-4334-A6D1-6CCEF28A5AA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E22F12-CB8F-4A81-A851-6A08151AC8A1}"/>
              </a:ext>
            </a:extLst>
          </p:cNvPr>
          <p:cNvGrpSpPr/>
          <p:nvPr/>
        </p:nvGrpSpPr>
        <p:grpSpPr>
          <a:xfrm>
            <a:off x="7032626" y="2147315"/>
            <a:ext cx="1061337" cy="277744"/>
            <a:chOff x="5597286" y="3078480"/>
            <a:chExt cx="1046963" cy="256032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D96F5A6-984F-4567-8C3A-F7CAD30E74CB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BD89FEC-73C4-4474-9771-982867852780}"/>
                </a:ext>
              </a:extLst>
            </p:cNvPr>
            <p:cNvSpPr txBox="1"/>
            <p:nvPr/>
          </p:nvSpPr>
          <p:spPr>
            <a:xfrm>
              <a:off x="5597286" y="3107118"/>
              <a:ext cx="1046963" cy="19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Thêm vào kho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9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5563" y="1309591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KHUYẾN MÃI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21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KHUYẾN MÃI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5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khuyến mãi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D732B3-BCF4-4D08-8912-35CD64919EDD}"/>
              </a:ext>
            </a:extLst>
          </p:cNvPr>
          <p:cNvSpPr/>
          <p:nvPr/>
        </p:nvSpPr>
        <p:spPr>
          <a:xfrm>
            <a:off x="5369016" y="2051050"/>
            <a:ext cx="1265464" cy="317500"/>
          </a:xfrm>
          <a:prstGeom prst="roundRect">
            <a:avLst>
              <a:gd name="adj" fmla="val 10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23E9D-5403-4293-B96E-047A1AFF49D8}"/>
              </a:ext>
            </a:extLst>
          </p:cNvPr>
          <p:cNvSpPr txBox="1"/>
          <p:nvPr/>
        </p:nvSpPr>
        <p:spPr>
          <a:xfrm>
            <a:off x="5355889" y="2070305"/>
            <a:ext cx="131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Thêm khuyến mãi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chương trình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242560" y="26022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Loại</a:t>
            </a:r>
            <a:r>
              <a:rPr lang="en-US" sz="1000" b="1" dirty="0"/>
              <a:t> </a:t>
            </a:r>
            <a:r>
              <a:rPr lang="en-US" sz="1000" b="1" dirty="0" err="1"/>
              <a:t>khuyến</a:t>
            </a:r>
            <a:r>
              <a:rPr lang="en-US" sz="1000" b="1" dirty="0"/>
              <a:t> </a:t>
            </a:r>
            <a:r>
              <a:rPr lang="en-US" sz="1000" b="1" dirty="0" err="1"/>
              <a:t>mãi</a:t>
            </a:r>
            <a:endParaRPr 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6412992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244885" y="304131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55915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234725" y="463375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9096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239805" y="49842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66464" y="3034768"/>
            <a:ext cx="599442" cy="219228"/>
            <a:chOff x="5623559" y="3076249"/>
            <a:chExt cx="719328" cy="271121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23559" y="3076249"/>
              <a:ext cx="719328" cy="27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A322B6D-55DB-4AA6-AD3D-5E9CED92B6A0}"/>
              </a:ext>
            </a:extLst>
          </p:cNvPr>
          <p:cNvSpPr txBox="1"/>
          <p:nvPr/>
        </p:nvSpPr>
        <p:spPr>
          <a:xfrm>
            <a:off x="3771646" y="463157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EB82D0-88DB-41D4-B798-93DF4E2E3F29}"/>
              </a:ext>
            </a:extLst>
          </p:cNvPr>
          <p:cNvSpPr txBox="1"/>
          <p:nvPr/>
        </p:nvSpPr>
        <p:spPr>
          <a:xfrm>
            <a:off x="3777742" y="4991238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60BBA7E-21A7-4622-828E-2EAE76290A17}"/>
              </a:ext>
            </a:extLst>
          </p:cNvPr>
          <p:cNvSpPr/>
          <p:nvPr/>
        </p:nvSpPr>
        <p:spPr>
          <a:xfrm>
            <a:off x="8726806" y="3036572"/>
            <a:ext cx="500480" cy="207027"/>
          </a:xfrm>
          <a:prstGeom prst="roundRect">
            <a:avLst/>
          </a:prstGeom>
          <a:noFill/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552E8-D7F1-48E0-9236-7E4AED37E67F}"/>
              </a:ext>
            </a:extLst>
          </p:cNvPr>
          <p:cNvSpPr txBox="1"/>
          <p:nvPr/>
        </p:nvSpPr>
        <p:spPr>
          <a:xfrm>
            <a:off x="8691245" y="3034133"/>
            <a:ext cx="486410" cy="21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Chi tiết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117A3E3-9B7F-4B29-9F05-9BC65E7465D0}"/>
              </a:ext>
            </a:extLst>
          </p:cNvPr>
          <p:cNvSpPr/>
          <p:nvPr/>
        </p:nvSpPr>
        <p:spPr>
          <a:xfrm rot="10800000">
            <a:off x="9128760" y="3122930"/>
            <a:ext cx="53034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74357F-11E9-4B3E-9AA2-F437C398D15E}"/>
              </a:ext>
            </a:extLst>
          </p:cNvPr>
          <p:cNvSpPr txBox="1"/>
          <p:nvPr/>
        </p:nvSpPr>
        <p:spPr>
          <a:xfrm>
            <a:off x="6428525" y="3041319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diễn 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26D810-08C0-42E5-8B6E-B3B44A89B0C6}"/>
              </a:ext>
            </a:extLst>
          </p:cNvPr>
          <p:cNvSpPr txBox="1"/>
          <p:nvPr/>
        </p:nvSpPr>
        <p:spPr>
          <a:xfrm>
            <a:off x="6433605" y="46251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7FA04B-14EB-4381-A6D4-568F768DFC1C}"/>
              </a:ext>
            </a:extLst>
          </p:cNvPr>
          <p:cNvSpPr txBox="1"/>
          <p:nvPr/>
        </p:nvSpPr>
        <p:spPr>
          <a:xfrm>
            <a:off x="6440571" y="49807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C5150-75C6-45BC-A8EB-E7A50F13DB7D}"/>
              </a:ext>
            </a:extLst>
          </p:cNvPr>
          <p:cNvSpPr txBox="1"/>
          <p:nvPr/>
        </p:nvSpPr>
        <p:spPr>
          <a:xfrm>
            <a:off x="7235952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B42D6F-32BE-402D-B0DA-1C4C4E116528}"/>
              </a:ext>
            </a:extLst>
          </p:cNvPr>
          <p:cNvSpPr txBox="1"/>
          <p:nvPr/>
        </p:nvSpPr>
        <p:spPr>
          <a:xfrm>
            <a:off x="7241325" y="3041319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30/03/2022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4FCB18-CA8E-4BF5-8FAC-A1FF8A321B62}"/>
              </a:ext>
            </a:extLst>
          </p:cNvPr>
          <p:cNvSpPr txBox="1"/>
          <p:nvPr/>
        </p:nvSpPr>
        <p:spPr>
          <a:xfrm>
            <a:off x="7241325" y="462765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22/04/2023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08755C-2E3D-408B-89C9-24F7FD55520C}"/>
              </a:ext>
            </a:extLst>
          </p:cNvPr>
          <p:cNvSpPr txBox="1"/>
          <p:nvPr/>
        </p:nvSpPr>
        <p:spPr>
          <a:xfrm>
            <a:off x="7241325" y="498071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22/31/2023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B3DD4E-6881-44A9-BDBF-7DE7037408F1}"/>
              </a:ext>
            </a:extLst>
          </p:cNvPr>
          <p:cNvGrpSpPr/>
          <p:nvPr/>
        </p:nvGrpSpPr>
        <p:grpSpPr>
          <a:xfrm>
            <a:off x="8691245" y="4626822"/>
            <a:ext cx="536041" cy="219228"/>
            <a:chOff x="8691245" y="3045563"/>
            <a:chExt cx="536041" cy="219228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15E4D22-AAD5-415C-A6BD-77DA3AA5E368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B9C3154-803C-40BE-92F7-21C3DC26453E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CD8362C-C878-45EC-B463-9E189984C80B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4FAC7E-7D26-4CBF-A990-C417BE7111DB}"/>
              </a:ext>
            </a:extLst>
          </p:cNvPr>
          <p:cNvGrpSpPr/>
          <p:nvPr/>
        </p:nvGrpSpPr>
        <p:grpSpPr>
          <a:xfrm>
            <a:off x="8691245" y="4977342"/>
            <a:ext cx="536041" cy="219228"/>
            <a:chOff x="8691245" y="304556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FEB3183-D483-4A4C-9F88-76AAA86172D9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FEB83A-9D79-48D1-B9C9-CF6ABD2C851B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A9F550E0-17EF-465B-B100-75076980344E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A91A99-A159-4EB2-9DCC-C391824CDFC1}"/>
              </a:ext>
            </a:extLst>
          </p:cNvPr>
          <p:cNvSpPr/>
          <p:nvPr/>
        </p:nvSpPr>
        <p:spPr>
          <a:xfrm>
            <a:off x="6568440" y="3264154"/>
            <a:ext cx="2656840" cy="1204976"/>
          </a:xfrm>
          <a:prstGeom prst="roundRect">
            <a:avLst>
              <a:gd name="adj" fmla="val 166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FC23A-8356-4655-8B40-0C205DE0DE67}"/>
              </a:ext>
            </a:extLst>
          </p:cNvPr>
          <p:cNvSpPr txBox="1"/>
          <p:nvPr/>
        </p:nvSpPr>
        <p:spPr>
          <a:xfrm>
            <a:off x="6568260" y="3293364"/>
            <a:ext cx="157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Nhóm sản phẩm áp dụng: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3828C0-C36B-4EEB-A105-8C96A496F8DC}"/>
              </a:ext>
            </a:extLst>
          </p:cNvPr>
          <p:cNvSpPr txBox="1"/>
          <p:nvPr/>
        </p:nvSpPr>
        <p:spPr>
          <a:xfrm>
            <a:off x="7762874" y="3253994"/>
            <a:ext cx="1644016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err="1"/>
              <a:t>Chuột</a:t>
            </a:r>
            <a:r>
              <a:rPr lang="en-US" sz="800"/>
              <a:t> Logitech	        </a:t>
            </a:r>
            <a:r>
              <a:rPr lang="en-US" sz="800" b="1"/>
              <a:t>40%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  	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20%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  <a:r>
              <a:rPr lang="en-US" sz="800"/>
              <a:t> 	       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30%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</a:p>
          <a:p>
            <a:pPr>
              <a:lnSpc>
                <a:spcPct val="150000"/>
              </a:lnSpc>
            </a:pPr>
            <a:endParaRPr lang="en-US" sz="8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87F187-9687-46E5-8339-4B1A853549F6}"/>
              </a:ext>
            </a:extLst>
          </p:cNvPr>
          <p:cNvGrpSpPr/>
          <p:nvPr/>
        </p:nvGrpSpPr>
        <p:grpSpPr>
          <a:xfrm>
            <a:off x="7317106" y="2083261"/>
            <a:ext cx="500480" cy="254138"/>
            <a:chOff x="8726806" y="3048002"/>
            <a:chExt cx="500480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C3612BC-032E-426D-AB80-1F976FAB5864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62A316-0C01-405C-BE5D-DD3109636BA5}"/>
                </a:ext>
              </a:extLst>
            </p:cNvPr>
            <p:cNvSpPr txBox="1"/>
            <p:nvPr/>
          </p:nvSpPr>
          <p:spPr>
            <a:xfrm>
              <a:off x="8734425" y="3064185"/>
              <a:ext cx="486410" cy="1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Ngày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3075A1C9-7C29-48A4-BC9A-D1814F78F94B}"/>
                </a:ext>
              </a:extLst>
            </p:cNvPr>
            <p:cNvSpPr/>
            <p:nvPr/>
          </p:nvSpPr>
          <p:spPr>
            <a:xfrm rot="10800000">
              <a:off x="9105899" y="3139016"/>
              <a:ext cx="66675" cy="3724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6321FEC-3E97-4A06-96E4-3E269046FD8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7F9D86-A1E9-483A-9726-DBA5ECE025E1}"/>
              </a:ext>
            </a:extLst>
          </p:cNvPr>
          <p:cNvSpPr/>
          <p:nvPr/>
        </p:nvSpPr>
        <p:spPr>
          <a:xfrm>
            <a:off x="2015236" y="269316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7AB9BE-9C58-4CBF-8FBD-5B023B148C2B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64056F-12B1-4014-8710-B60920F5F763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49348B-7131-429E-A502-314E18CE709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53BDF7-2901-418F-A474-AC844504D31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DE82B8-31B3-4BED-99EA-1AB7EBA81201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29E33A-935C-45B4-A428-E78A5F9B970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2B6AE2-84F5-4B9F-B6CE-BE7FB2E4249B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46375-5547-4031-8955-3AD324CDC5E4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937746-5229-4FD1-86B7-5ECA2D7805CE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286C8-DADE-4862-A96B-A141D69FE0F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BBE3C6-4748-46D5-9029-883891745AF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0BFDDD4A-5BA2-4C78-B1C5-DFF1E522C5C1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133600" y="1333500"/>
            <a:ext cx="8016240" cy="4671060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THÊM KHUYẾN MÃI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508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khuyến mãi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0998534-BD62-4F48-BC86-9388BB74EA49}"/>
              </a:ext>
            </a:extLst>
          </p:cNvPr>
          <p:cNvGrpSpPr/>
          <p:nvPr/>
        </p:nvGrpSpPr>
        <p:grpSpPr>
          <a:xfrm>
            <a:off x="2940776" y="1516379"/>
            <a:ext cx="4397284" cy="3414849"/>
            <a:chOff x="2940776" y="1516379"/>
            <a:chExt cx="4397284" cy="341484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ECF93A8-65EA-4EAD-BD2E-CCEEB81DB25C}"/>
                </a:ext>
              </a:extLst>
            </p:cNvPr>
            <p:cNvSpPr/>
            <p:nvPr/>
          </p:nvSpPr>
          <p:spPr>
            <a:xfrm>
              <a:off x="2940776" y="1516379"/>
              <a:ext cx="4397284" cy="3414849"/>
            </a:xfrm>
            <a:prstGeom prst="roundRect">
              <a:avLst>
                <a:gd name="adj" fmla="val 91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981B9B-EBF4-41E2-8589-4D1F7950FA4F}"/>
                </a:ext>
              </a:extLst>
            </p:cNvPr>
            <p:cNvSpPr txBox="1"/>
            <p:nvPr/>
          </p:nvSpPr>
          <p:spPr>
            <a:xfrm>
              <a:off x="3055620" y="1607820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Tên chương trình: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DFE3AF-D3FB-440E-8B43-085357A5D4A3}"/>
                </a:ext>
              </a:extLst>
            </p:cNvPr>
            <p:cNvSpPr txBox="1"/>
            <p:nvPr/>
          </p:nvSpPr>
          <p:spPr>
            <a:xfrm>
              <a:off x="3055620" y="2320125"/>
              <a:ext cx="543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Ngày: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6A7FFF-418A-46F9-8D4A-5A8BC36137D7}"/>
                </a:ext>
              </a:extLst>
            </p:cNvPr>
            <p:cNvSpPr txBox="1"/>
            <p:nvPr/>
          </p:nvSpPr>
          <p:spPr>
            <a:xfrm>
              <a:off x="3055620" y="1959002"/>
              <a:ext cx="1269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Loại khuyến mãi: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68B895F-E47F-4A9C-ABD3-3A63D6BF3AFD}"/>
                </a:ext>
              </a:extLst>
            </p:cNvPr>
            <p:cNvSpPr/>
            <p:nvPr/>
          </p:nvSpPr>
          <p:spPr>
            <a:xfrm>
              <a:off x="4866938" y="1635259"/>
              <a:ext cx="1914862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BLACK FRIDAY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A5145BE-9D79-4621-BF0F-617BD28C8B41}"/>
                </a:ext>
              </a:extLst>
            </p:cNvPr>
            <p:cNvSpPr/>
            <p:nvPr/>
          </p:nvSpPr>
          <p:spPr>
            <a:xfrm>
              <a:off x="4860312" y="1993068"/>
              <a:ext cx="879834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Giảm theo %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D599258-4C95-4555-8CBF-BB244246FD36}"/>
                </a:ext>
              </a:extLst>
            </p:cNvPr>
            <p:cNvSpPr/>
            <p:nvPr/>
          </p:nvSpPr>
          <p:spPr>
            <a:xfrm>
              <a:off x="486031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814847-00EC-4632-8303-D984EE80A5FA}"/>
                </a:ext>
              </a:extLst>
            </p:cNvPr>
            <p:cNvSpPr/>
            <p:nvPr/>
          </p:nvSpPr>
          <p:spPr>
            <a:xfrm>
              <a:off x="590679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E337AC-E36E-40AB-965A-90A364BF8180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75" y="24695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2ABBA5-6EA0-462C-901F-28800B3743F8}"/>
                </a:ext>
              </a:extLst>
            </p:cNvPr>
            <p:cNvGrpSpPr/>
            <p:nvPr/>
          </p:nvGrpSpPr>
          <p:grpSpPr>
            <a:xfrm>
              <a:off x="3055621" y="3529157"/>
              <a:ext cx="3804919" cy="1258670"/>
              <a:chOff x="3055621" y="2647850"/>
              <a:chExt cx="3804919" cy="125867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EF8EDB-B2EA-44BD-8803-8CEAB9F2ADF8}"/>
                  </a:ext>
                </a:extLst>
              </p:cNvPr>
              <p:cNvGrpSpPr/>
              <p:nvPr/>
            </p:nvGrpSpPr>
            <p:grpSpPr>
              <a:xfrm>
                <a:off x="3138461" y="3283695"/>
                <a:ext cx="574042" cy="276999"/>
                <a:chOff x="3138461" y="3283695"/>
                <a:chExt cx="574042" cy="276999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DE5F54CF-DA64-4EEF-9014-39375F3C222C}"/>
                    </a:ext>
                  </a:extLst>
                </p:cNvPr>
                <p:cNvSpPr/>
                <p:nvPr/>
              </p:nvSpPr>
              <p:spPr>
                <a:xfrm>
                  <a:off x="3138461" y="3310898"/>
                  <a:ext cx="574042" cy="245101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40DAAA0-744A-4227-94E4-9101D2E011B6}"/>
                    </a:ext>
                  </a:extLst>
                </p:cNvPr>
                <p:cNvSpPr txBox="1"/>
                <p:nvPr/>
              </p:nvSpPr>
              <p:spPr>
                <a:xfrm>
                  <a:off x="3162300" y="3283695"/>
                  <a:ext cx="5273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Lưu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915F5EB-E4CA-45DF-A652-1010BA17CA1E}"/>
                  </a:ext>
                </a:extLst>
              </p:cNvPr>
              <p:cNvGrpSpPr/>
              <p:nvPr/>
            </p:nvGrpSpPr>
            <p:grpSpPr>
              <a:xfrm>
                <a:off x="3847122" y="3289301"/>
                <a:ext cx="599442" cy="332354"/>
                <a:chOff x="5623561" y="3061068"/>
                <a:chExt cx="719328" cy="342566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D2572FD8-B07F-4DC9-A8AA-AD5A8504A6AE}"/>
                    </a:ext>
                  </a:extLst>
                </p:cNvPr>
                <p:cNvSpPr/>
                <p:nvPr/>
              </p:nvSpPr>
              <p:spPr>
                <a:xfrm>
                  <a:off x="5632704" y="3078480"/>
                  <a:ext cx="688848" cy="256032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4C2F8C5-0CCB-4569-A806-ECE567F25773}"/>
                    </a:ext>
                  </a:extLst>
                </p:cNvPr>
                <p:cNvSpPr txBox="1"/>
                <p:nvPr/>
              </p:nvSpPr>
              <p:spPr>
                <a:xfrm>
                  <a:off x="5623561" y="3061068"/>
                  <a:ext cx="719328" cy="342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Thêm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DD47D-C3A1-42F2-BDA8-92F549A7D933}"/>
                  </a:ext>
                </a:extLst>
              </p:cNvPr>
              <p:cNvSpPr txBox="1"/>
              <p:nvPr/>
            </p:nvSpPr>
            <p:spPr>
              <a:xfrm>
                <a:off x="3055621" y="2647850"/>
                <a:ext cx="1601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Danh sách sản phẩm áp dụng: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76007B4-F3B6-46DA-8D20-2CDE0634B679}"/>
                  </a:ext>
                </a:extLst>
              </p:cNvPr>
              <p:cNvSpPr/>
              <p:nvPr/>
            </p:nvSpPr>
            <p:spPr>
              <a:xfrm>
                <a:off x="4861858" y="2691898"/>
                <a:ext cx="1925022" cy="1214622"/>
              </a:xfrm>
              <a:prstGeom prst="roundRect">
                <a:avLst>
                  <a:gd name="adj" fmla="val 169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236D83-B908-4632-9D45-4C9D07F7C931}"/>
                  </a:ext>
                </a:extLst>
              </p:cNvPr>
              <p:cNvSpPr txBox="1"/>
              <p:nvPr/>
            </p:nvSpPr>
            <p:spPr>
              <a:xfrm>
                <a:off x="4887594" y="2696210"/>
                <a:ext cx="1972946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800" err="1"/>
                  <a:t>Chuột</a:t>
                </a:r>
                <a:r>
                  <a:rPr lang="en-US" sz="800"/>
                  <a:t> Logitech	                   </a:t>
                </a:r>
                <a:r>
                  <a:rPr lang="en-US" sz="800" b="1"/>
                  <a:t>40%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 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20%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  <a:r>
                  <a:rPr lang="en-US" sz="800"/>
                  <a:t> 	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30%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0AC97A-CEF0-4AC2-A4C9-3F1E50AF914B}"/>
                  </a:ext>
                </a:extLst>
              </p:cNvPr>
              <p:cNvGrpSpPr/>
              <p:nvPr/>
            </p:nvGrpSpPr>
            <p:grpSpPr>
              <a:xfrm>
                <a:off x="6553200" y="2787396"/>
                <a:ext cx="119380" cy="119380"/>
                <a:chOff x="5615940" y="2801620"/>
                <a:chExt cx="119380" cy="11938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765C1E7-1AC8-4DA7-8D86-CDFA0AD73B04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Graphic 23" descr="Close with solid fill">
                  <a:extLst>
                    <a:ext uri="{FF2B5EF4-FFF2-40B4-BE49-F238E27FC236}">
                      <a16:creationId xmlns:a16="http://schemas.microsoft.com/office/drawing/2014/main" id="{3A804720-1A12-4548-BF0D-E501D8D30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8DE72B8-579A-4F62-B61D-92AC1B2AB37B}"/>
                  </a:ext>
                </a:extLst>
              </p:cNvPr>
              <p:cNvGrpSpPr/>
              <p:nvPr/>
            </p:nvGrpSpPr>
            <p:grpSpPr>
              <a:xfrm>
                <a:off x="6555740" y="3148076"/>
                <a:ext cx="119380" cy="119380"/>
                <a:chOff x="5615940" y="2801620"/>
                <a:chExt cx="119380" cy="119380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58E8BA91-FD35-43CE-9C43-D5096D835BB1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Close with solid fill">
                  <a:extLst>
                    <a:ext uri="{FF2B5EF4-FFF2-40B4-BE49-F238E27FC236}">
                      <a16:creationId xmlns:a16="http://schemas.microsoft.com/office/drawing/2014/main" id="{B6321B49-0BC7-473A-B2FE-B60AACE36A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33B9C8-3CD7-4580-A934-6682D0DF079F}"/>
                  </a:ext>
                </a:extLst>
              </p:cNvPr>
              <p:cNvGrpSpPr/>
              <p:nvPr/>
            </p:nvGrpSpPr>
            <p:grpSpPr>
              <a:xfrm>
                <a:off x="6560820" y="3508756"/>
                <a:ext cx="119380" cy="119380"/>
                <a:chOff x="5615940" y="2801620"/>
                <a:chExt cx="119380" cy="11938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2DD00611-7A62-4BD8-A55D-EDE9C3251B03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Close with solid fill">
                  <a:extLst>
                    <a:ext uri="{FF2B5EF4-FFF2-40B4-BE49-F238E27FC236}">
                      <a16:creationId xmlns:a16="http://schemas.microsoft.com/office/drawing/2014/main" id="{FCE3A3F9-E457-40C6-BA0F-9B3E8E4F1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597827-7BC3-47B4-9CCF-D4AD3D2CBC0B}"/>
                </a:ext>
              </a:extLst>
            </p:cNvPr>
            <p:cNvGrpSpPr/>
            <p:nvPr/>
          </p:nvGrpSpPr>
          <p:grpSpPr>
            <a:xfrm>
              <a:off x="4861560" y="2671574"/>
              <a:ext cx="1947585" cy="792986"/>
              <a:chOff x="4841295" y="2661964"/>
              <a:chExt cx="865698" cy="137761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9744C53-43F0-420B-9D5D-CB5B2364DBF4}"/>
                  </a:ext>
                </a:extLst>
              </p:cNvPr>
              <p:cNvSpPr/>
              <p:nvPr/>
            </p:nvSpPr>
            <p:spPr>
              <a:xfrm>
                <a:off x="4841295" y="2705670"/>
                <a:ext cx="855926" cy="1333908"/>
              </a:xfrm>
              <a:prstGeom prst="roundRect">
                <a:avLst>
                  <a:gd name="adj" fmla="val 3326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978CA-B86B-4A72-9FEC-5A6F3BA7A08B}"/>
                  </a:ext>
                </a:extLst>
              </p:cNvPr>
              <p:cNvSpPr txBox="1"/>
              <p:nvPr/>
            </p:nvSpPr>
            <p:spPr>
              <a:xfrm>
                <a:off x="4843262" y="2661964"/>
                <a:ext cx="863731" cy="112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/>
                  <a:t>Tên sản phẩm: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Chuột A</a:t>
                </a:r>
                <a:r>
                  <a:rPr lang="en-US" sz="1000" b="1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Đường dẫn: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Link sản phẩm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Giảm:           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30% 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59142A-69F4-4B45-9C49-ABF4A938690C}"/>
                </a:ext>
              </a:extLst>
            </p:cNvPr>
            <p:cNvSpPr txBox="1"/>
            <p:nvPr/>
          </p:nvSpPr>
          <p:spPr>
            <a:xfrm>
              <a:off x="3055620" y="2676995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Thêm sản phẩm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A2E8F-D9C3-4903-AC8C-9BF90A24A0EB}"/>
                </a:ext>
              </a:extLst>
            </p:cNvPr>
            <p:cNvGrpSpPr/>
            <p:nvPr/>
          </p:nvGrpSpPr>
          <p:grpSpPr>
            <a:xfrm>
              <a:off x="6836409" y="2697851"/>
              <a:ext cx="250191" cy="253629"/>
              <a:chOff x="6565899" y="2731506"/>
              <a:chExt cx="250191" cy="253629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401C600-3AE6-4AED-844A-45E777D6F019}"/>
                  </a:ext>
                </a:extLst>
              </p:cNvPr>
              <p:cNvSpPr/>
              <p:nvPr/>
            </p:nvSpPr>
            <p:spPr>
              <a:xfrm>
                <a:off x="6565899" y="2731506"/>
                <a:ext cx="250191" cy="253629"/>
              </a:xfrm>
              <a:prstGeom prst="roundRect">
                <a:avLst>
                  <a:gd name="adj" fmla="val 1256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6" name="Graphic 35" descr="Checkmark with solid fill">
                <a:extLst>
                  <a:ext uri="{FF2B5EF4-FFF2-40B4-BE49-F238E27FC236}">
                    <a16:creationId xmlns:a16="http://schemas.microsoft.com/office/drawing/2014/main" id="{6E434199-7CBC-42E7-9EB9-2628B0960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1968" y="2766060"/>
                <a:ext cx="186690" cy="186690"/>
              </a:xfrm>
              <a:prstGeom prst="rect">
                <a:avLst/>
              </a:prstGeom>
            </p:spPr>
          </p:pic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F4713A-6305-4DBB-B96D-0ACCAB4D0FCA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2957830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0DAC53-552B-4B5F-8F2F-C9891D39CFD9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3192145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AA3FD3D0-7C9A-43A5-A8F1-1A5D8D7EF36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45281" y="1303020"/>
            <a:ext cx="6520180" cy="5554979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THỐNG KÊ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THỐNG KÊ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A5B0D7-AC44-4EB9-9671-1FA54F5843CA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6C754-E058-460C-BF65-7BA1454B3F1C}"/>
              </a:ext>
            </a:extLst>
          </p:cNvPr>
          <p:cNvSpPr/>
          <p:nvPr/>
        </p:nvSpPr>
        <p:spPr>
          <a:xfrm>
            <a:off x="2015236" y="304368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83940-9459-4779-81FF-B86B2B6BA279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84CA3-54EA-4C7A-BA02-C89EEB4FED8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81409-05F9-46D9-96DD-A7CCCF9574D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2B457-3B92-49E2-BA59-6E0F801A738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B8A11-6AE8-43E1-9C5F-F676E0924CEB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34FE-9C34-4B98-9977-6B8FFC8EBD4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25F50-1F43-4C25-9ADC-AA20C2002B0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80BECD-9E8F-472A-9303-674C233C4087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60DEF0-736F-4651-8D41-7639BD1EB521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375B3E-3F2D-4AD2-BC63-C377B4731D9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EB152C-E97A-440F-9B66-0B1E8AD76E0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A4290-346A-4C57-8FD3-F6D40747748F}"/>
              </a:ext>
            </a:extLst>
          </p:cNvPr>
          <p:cNvGrpSpPr/>
          <p:nvPr/>
        </p:nvGrpSpPr>
        <p:grpSpPr>
          <a:xfrm>
            <a:off x="3848884" y="1903815"/>
            <a:ext cx="1924028" cy="248920"/>
            <a:chOff x="6597672" y="1887051"/>
            <a:chExt cx="1924028" cy="24892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27B51FC-3DDC-4346-BA47-0AD10475F780}"/>
                </a:ext>
              </a:extLst>
            </p:cNvPr>
            <p:cNvSpPr/>
            <p:nvPr/>
          </p:nvSpPr>
          <p:spPr>
            <a:xfrm>
              <a:off x="659767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1C0946-3A7B-4196-A94F-09F15F07D61A}"/>
                </a:ext>
              </a:extLst>
            </p:cNvPr>
            <p:cNvSpPr/>
            <p:nvPr/>
          </p:nvSpPr>
          <p:spPr>
            <a:xfrm>
              <a:off x="764415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813018-F9BE-4E30-82C9-B27A03CD8AA3}"/>
                </a:ext>
              </a:extLst>
            </p:cNvPr>
            <p:cNvCxnSpPr>
              <a:cxnSpLocks/>
            </p:cNvCxnSpPr>
            <p:nvPr/>
          </p:nvCxnSpPr>
          <p:spPr>
            <a:xfrm>
              <a:off x="7531735" y="20123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DA70F89-4714-46A2-910C-518FA3017ACA}"/>
              </a:ext>
            </a:extLst>
          </p:cNvPr>
          <p:cNvSpPr txBox="1"/>
          <p:nvPr/>
        </p:nvSpPr>
        <p:spPr>
          <a:xfrm>
            <a:off x="3907638" y="2294894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539165-3AFC-449A-A960-24CDAC7EEF4D}"/>
              </a:ext>
            </a:extLst>
          </p:cNvPr>
          <p:cNvSpPr txBox="1"/>
          <p:nvPr/>
        </p:nvSpPr>
        <p:spPr>
          <a:xfrm>
            <a:off x="4601006" y="230723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B946B2-06EC-4A09-8802-DAF2A1924A00}"/>
              </a:ext>
            </a:extLst>
          </p:cNvPr>
          <p:cNvCxnSpPr>
            <a:cxnSpLocks/>
          </p:cNvCxnSpPr>
          <p:nvPr/>
        </p:nvCxnSpPr>
        <p:spPr>
          <a:xfrm>
            <a:off x="3628862" y="2546579"/>
            <a:ext cx="6528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829C1F-057B-4AA0-BFAB-C16EA0878F07}"/>
              </a:ext>
            </a:extLst>
          </p:cNvPr>
          <p:cNvSpPr txBox="1"/>
          <p:nvPr/>
        </p:nvSpPr>
        <p:spPr>
          <a:xfrm>
            <a:off x="3912718" y="259055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FD3C39-0B07-4E86-AEB1-235642A128DD}"/>
              </a:ext>
            </a:extLst>
          </p:cNvPr>
          <p:cNvSpPr txBox="1"/>
          <p:nvPr/>
        </p:nvSpPr>
        <p:spPr>
          <a:xfrm>
            <a:off x="4606086" y="259069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A4E07-EB6A-4046-9E5E-23BB0051F05A}"/>
              </a:ext>
            </a:extLst>
          </p:cNvPr>
          <p:cNvSpPr txBox="1"/>
          <p:nvPr/>
        </p:nvSpPr>
        <p:spPr>
          <a:xfrm>
            <a:off x="6059309" y="2313396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đã bán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C18B-F098-4B46-BEA5-7F8C15E6884B}"/>
              </a:ext>
            </a:extLst>
          </p:cNvPr>
          <p:cNvSpPr txBox="1"/>
          <p:nvPr/>
        </p:nvSpPr>
        <p:spPr>
          <a:xfrm>
            <a:off x="6072561" y="258841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F46CCE-395D-424D-BB30-FA8E75917236}"/>
              </a:ext>
            </a:extLst>
          </p:cNvPr>
          <p:cNvSpPr txBox="1"/>
          <p:nvPr/>
        </p:nvSpPr>
        <p:spPr>
          <a:xfrm>
            <a:off x="7156151" y="230880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7337AF-D53B-4A2D-8C28-EF4E5B4F7252}"/>
              </a:ext>
            </a:extLst>
          </p:cNvPr>
          <p:cNvSpPr txBox="1"/>
          <p:nvPr/>
        </p:nvSpPr>
        <p:spPr>
          <a:xfrm>
            <a:off x="8168265" y="230880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9C81D-3089-484F-BCCB-6575A49E7BE6}"/>
              </a:ext>
            </a:extLst>
          </p:cNvPr>
          <p:cNvSpPr txBox="1"/>
          <p:nvPr/>
        </p:nvSpPr>
        <p:spPr>
          <a:xfrm>
            <a:off x="7172288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5E7D60-8C03-417A-86CC-29DB2DE87454}"/>
              </a:ext>
            </a:extLst>
          </p:cNvPr>
          <p:cNvSpPr txBox="1"/>
          <p:nvPr/>
        </p:nvSpPr>
        <p:spPr>
          <a:xfrm>
            <a:off x="8177774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3F7483-0F8A-4404-9FC4-5C1B72F0911A}"/>
              </a:ext>
            </a:extLst>
          </p:cNvPr>
          <p:cNvSpPr txBox="1"/>
          <p:nvPr/>
        </p:nvSpPr>
        <p:spPr>
          <a:xfrm>
            <a:off x="4612712" y="278948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E11DC-EBD5-4751-8657-F2C0ED4CD801}"/>
              </a:ext>
            </a:extLst>
          </p:cNvPr>
          <p:cNvSpPr txBox="1"/>
          <p:nvPr/>
        </p:nvSpPr>
        <p:spPr>
          <a:xfrm>
            <a:off x="6074107" y="27871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8DE6BC-1731-44B2-8B5B-8368DE0C625F}"/>
              </a:ext>
            </a:extLst>
          </p:cNvPr>
          <p:cNvCxnSpPr>
            <a:cxnSpLocks/>
          </p:cNvCxnSpPr>
          <p:nvPr/>
        </p:nvCxnSpPr>
        <p:spPr>
          <a:xfrm>
            <a:off x="3622766" y="3206713"/>
            <a:ext cx="652881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DE6CFA-823D-43C7-90C5-25D968FF217F}"/>
              </a:ext>
            </a:extLst>
          </p:cNvPr>
          <p:cNvSpPr txBox="1"/>
          <p:nvPr/>
        </p:nvSpPr>
        <p:spPr>
          <a:xfrm>
            <a:off x="7178914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E3A65-6F81-4D5A-A7DE-743052AA6B8A}"/>
              </a:ext>
            </a:extLst>
          </p:cNvPr>
          <p:cNvSpPr txBox="1"/>
          <p:nvPr/>
        </p:nvSpPr>
        <p:spPr>
          <a:xfrm>
            <a:off x="8184400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CCF45A-5EBF-47A9-A132-08B26E44D801}"/>
              </a:ext>
            </a:extLst>
          </p:cNvPr>
          <p:cNvSpPr txBox="1"/>
          <p:nvPr/>
        </p:nvSpPr>
        <p:spPr>
          <a:xfrm>
            <a:off x="4606616" y="298455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A477B6-2E88-4D6F-BE35-B8FDB6E1A704}"/>
              </a:ext>
            </a:extLst>
          </p:cNvPr>
          <p:cNvSpPr txBox="1"/>
          <p:nvPr/>
        </p:nvSpPr>
        <p:spPr>
          <a:xfrm>
            <a:off x="6073091" y="298226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A03C9E-52E8-4CFA-B5AC-ED0FEB921BB9}"/>
              </a:ext>
            </a:extLst>
          </p:cNvPr>
          <p:cNvSpPr txBox="1"/>
          <p:nvPr/>
        </p:nvSpPr>
        <p:spPr>
          <a:xfrm>
            <a:off x="7172818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6C32DA-2039-49D9-BFF6-17214EBEF869}"/>
              </a:ext>
            </a:extLst>
          </p:cNvPr>
          <p:cNvSpPr txBox="1"/>
          <p:nvPr/>
        </p:nvSpPr>
        <p:spPr>
          <a:xfrm>
            <a:off x="8178304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E3D024-4F1F-402A-A91A-E3FA6A38D040}"/>
              </a:ext>
            </a:extLst>
          </p:cNvPr>
          <p:cNvSpPr txBox="1"/>
          <p:nvPr/>
        </p:nvSpPr>
        <p:spPr>
          <a:xfrm>
            <a:off x="9105017" y="2308802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Tổng lợi nhuận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ABF341-0714-428B-B864-B210AB3E6C26}"/>
              </a:ext>
            </a:extLst>
          </p:cNvPr>
          <p:cNvSpPr txBox="1"/>
          <p:nvPr/>
        </p:nvSpPr>
        <p:spPr>
          <a:xfrm>
            <a:off x="9515338" y="25797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C0961F-101F-4355-B8F2-01169822E2A4}"/>
              </a:ext>
            </a:extLst>
          </p:cNvPr>
          <p:cNvSpPr txBox="1"/>
          <p:nvPr/>
        </p:nvSpPr>
        <p:spPr>
          <a:xfrm>
            <a:off x="9515338" y="277789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015D60-FD99-4F84-9013-4E62085B79A7}"/>
              </a:ext>
            </a:extLst>
          </p:cNvPr>
          <p:cNvSpPr txBox="1"/>
          <p:nvPr/>
        </p:nvSpPr>
        <p:spPr>
          <a:xfrm>
            <a:off x="9511528" y="297220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816C121-2674-4843-8D0B-7D3135535CA7}"/>
              </a:ext>
            </a:extLst>
          </p:cNvPr>
          <p:cNvSpPr/>
          <p:nvPr/>
        </p:nvSpPr>
        <p:spPr>
          <a:xfrm rot="10800000">
            <a:off x="4258183" y="2388766"/>
            <a:ext cx="70612" cy="491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BF9D12-4D70-4433-A691-616CC5D37F9F}"/>
              </a:ext>
            </a:extLst>
          </p:cNvPr>
          <p:cNvSpPr txBox="1"/>
          <p:nvPr/>
        </p:nvSpPr>
        <p:spPr>
          <a:xfrm>
            <a:off x="3918814" y="323063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607336-DE66-448A-83AE-FDC8C3C7A86D}"/>
              </a:ext>
            </a:extLst>
          </p:cNvPr>
          <p:cNvSpPr txBox="1"/>
          <p:nvPr/>
        </p:nvSpPr>
        <p:spPr>
          <a:xfrm>
            <a:off x="4612182" y="323077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812705-3B75-400C-BD1E-D8F1A6351151}"/>
              </a:ext>
            </a:extLst>
          </p:cNvPr>
          <p:cNvSpPr txBox="1"/>
          <p:nvPr/>
        </p:nvSpPr>
        <p:spPr>
          <a:xfrm>
            <a:off x="6078657" y="322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465A37-F9FB-4129-B289-DBFF126FC0C0}"/>
              </a:ext>
            </a:extLst>
          </p:cNvPr>
          <p:cNvSpPr txBox="1"/>
          <p:nvPr/>
        </p:nvSpPr>
        <p:spPr>
          <a:xfrm>
            <a:off x="7178384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53DD4B-D8F7-45D8-B4B2-A41C7E0E03CE}"/>
              </a:ext>
            </a:extLst>
          </p:cNvPr>
          <p:cNvSpPr txBox="1"/>
          <p:nvPr/>
        </p:nvSpPr>
        <p:spPr>
          <a:xfrm>
            <a:off x="8183870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5CE303-FD76-4655-8CD2-EACB4CD73552}"/>
              </a:ext>
            </a:extLst>
          </p:cNvPr>
          <p:cNvSpPr txBox="1"/>
          <p:nvPr/>
        </p:nvSpPr>
        <p:spPr>
          <a:xfrm>
            <a:off x="4618808" y="342956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E7A13B-10B8-4879-954B-673F80A9DFA5}"/>
              </a:ext>
            </a:extLst>
          </p:cNvPr>
          <p:cNvSpPr txBox="1"/>
          <p:nvPr/>
        </p:nvSpPr>
        <p:spPr>
          <a:xfrm>
            <a:off x="6080203" y="34272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60BF5D-3AB8-4B26-8D9E-FEE2F358ABBC}"/>
              </a:ext>
            </a:extLst>
          </p:cNvPr>
          <p:cNvSpPr txBox="1"/>
          <p:nvPr/>
        </p:nvSpPr>
        <p:spPr>
          <a:xfrm>
            <a:off x="7185010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2110EE-A1E8-49AA-95F5-43CE844291F0}"/>
              </a:ext>
            </a:extLst>
          </p:cNvPr>
          <p:cNvSpPr txBox="1"/>
          <p:nvPr/>
        </p:nvSpPr>
        <p:spPr>
          <a:xfrm>
            <a:off x="8190496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32F701-845B-4ABE-AD2F-412745B5645F}"/>
              </a:ext>
            </a:extLst>
          </p:cNvPr>
          <p:cNvSpPr txBox="1"/>
          <p:nvPr/>
        </p:nvSpPr>
        <p:spPr>
          <a:xfrm>
            <a:off x="4612712" y="362463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5E5F10-043B-43E4-8408-24A78B11F29B}"/>
              </a:ext>
            </a:extLst>
          </p:cNvPr>
          <p:cNvSpPr txBox="1"/>
          <p:nvPr/>
        </p:nvSpPr>
        <p:spPr>
          <a:xfrm>
            <a:off x="6079187" y="36223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0A6916-0C21-4A8E-AF1C-30096FC708D1}"/>
              </a:ext>
            </a:extLst>
          </p:cNvPr>
          <p:cNvSpPr txBox="1"/>
          <p:nvPr/>
        </p:nvSpPr>
        <p:spPr>
          <a:xfrm>
            <a:off x="7178914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461F78-A0EB-4DC9-8768-0D1022937A48}"/>
              </a:ext>
            </a:extLst>
          </p:cNvPr>
          <p:cNvSpPr txBox="1"/>
          <p:nvPr/>
        </p:nvSpPr>
        <p:spPr>
          <a:xfrm>
            <a:off x="8184400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1654C6-64E0-4519-AF1A-5218B4951376}"/>
              </a:ext>
            </a:extLst>
          </p:cNvPr>
          <p:cNvSpPr txBox="1"/>
          <p:nvPr/>
        </p:nvSpPr>
        <p:spPr>
          <a:xfrm>
            <a:off x="9521434" y="321985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3D0FB-3797-42EB-AC86-7AD2F543F19A}"/>
              </a:ext>
            </a:extLst>
          </p:cNvPr>
          <p:cNvSpPr txBox="1"/>
          <p:nvPr/>
        </p:nvSpPr>
        <p:spPr>
          <a:xfrm>
            <a:off x="9521434" y="34179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0A7C0A-C370-43B6-BF92-3F17E03C29B6}"/>
              </a:ext>
            </a:extLst>
          </p:cNvPr>
          <p:cNvSpPr txBox="1"/>
          <p:nvPr/>
        </p:nvSpPr>
        <p:spPr>
          <a:xfrm>
            <a:off x="9517624" y="361228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EEECFF6-B2AF-4B62-8948-18E6D4DC465F}"/>
              </a:ext>
            </a:extLst>
          </p:cNvPr>
          <p:cNvSpPr txBox="1"/>
          <p:nvPr/>
        </p:nvSpPr>
        <p:spPr>
          <a:xfrm>
            <a:off x="3930446" y="3941289"/>
            <a:ext cx="53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Tổng: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97EC59-9B9B-4FE8-B96D-9A9E4B024F14}"/>
              </a:ext>
            </a:extLst>
          </p:cNvPr>
          <p:cNvSpPr txBox="1"/>
          <p:nvPr/>
        </p:nvSpPr>
        <p:spPr>
          <a:xfrm>
            <a:off x="9329978" y="39412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1.500k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53CE11-6BF5-44AA-B9DA-5172D1A56EC7}"/>
              </a:ext>
            </a:extLst>
          </p:cNvPr>
          <p:cNvCxnSpPr>
            <a:cxnSpLocks/>
          </p:cNvCxnSpPr>
          <p:nvPr/>
        </p:nvCxnSpPr>
        <p:spPr>
          <a:xfrm>
            <a:off x="3631910" y="388160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8E38280E-2CCA-46DD-9B90-D3EB6A2A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01320"/>
              </p:ext>
            </p:extLst>
          </p:nvPr>
        </p:nvGraphicFramePr>
        <p:xfrm>
          <a:off x="4066374" y="5029190"/>
          <a:ext cx="2594596" cy="153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7FF1ED6-DE0E-4108-9511-B432A48BB519}"/>
              </a:ext>
            </a:extLst>
          </p:cNvPr>
          <p:cNvCxnSpPr/>
          <p:nvPr/>
        </p:nvCxnSpPr>
        <p:spPr>
          <a:xfrm>
            <a:off x="6198327" y="6258742"/>
            <a:ext cx="434340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39C696-A8BA-46A1-9667-E91F8FBAFA0B}"/>
              </a:ext>
            </a:extLst>
          </p:cNvPr>
          <p:cNvCxnSpPr>
            <a:cxnSpLocks/>
          </p:cNvCxnSpPr>
          <p:nvPr/>
        </p:nvCxnSpPr>
        <p:spPr>
          <a:xfrm flipV="1">
            <a:off x="4471127" y="4856027"/>
            <a:ext cx="0" cy="1396365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69B1AC6-DA18-4A39-BDEA-60BD555F629C}"/>
              </a:ext>
            </a:extLst>
          </p:cNvPr>
          <p:cNvSpPr txBox="1"/>
          <p:nvPr/>
        </p:nvSpPr>
        <p:spPr>
          <a:xfrm>
            <a:off x="6492967" y="6308272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Tháng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1B78D-4922-4BD8-A635-E70DE30C8778}"/>
              </a:ext>
            </a:extLst>
          </p:cNvPr>
          <p:cNvSpPr txBox="1"/>
          <p:nvPr/>
        </p:nvSpPr>
        <p:spPr>
          <a:xfrm>
            <a:off x="3930615" y="4695880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Triệu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ECF4AF-B9FB-4120-8448-BDD6BB021BC6}"/>
              </a:ext>
            </a:extLst>
          </p:cNvPr>
          <p:cNvCxnSpPr>
            <a:cxnSpLocks/>
          </p:cNvCxnSpPr>
          <p:nvPr/>
        </p:nvCxnSpPr>
        <p:spPr>
          <a:xfrm>
            <a:off x="3631910" y="425498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A8D3BE7-1D4E-4782-A4A1-3EBD44EBCA5D}"/>
              </a:ext>
            </a:extLst>
          </p:cNvPr>
          <p:cNvSpPr txBox="1"/>
          <p:nvPr/>
        </p:nvSpPr>
        <p:spPr>
          <a:xfrm>
            <a:off x="3926260" y="4350076"/>
            <a:ext cx="169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Biểu đồ thống kê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EC97BE77-0C6B-4843-83E0-FCDA2A1C887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301551-2B38-468C-B4E3-3CD16BC7F67F}"/>
              </a:ext>
            </a:extLst>
          </p:cNvPr>
          <p:cNvSpPr/>
          <p:nvPr/>
        </p:nvSpPr>
        <p:spPr>
          <a:xfrm>
            <a:off x="7592792" y="1557130"/>
            <a:ext cx="2473448" cy="107177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9910D-360A-434D-9BB0-EEAB58E19A80}"/>
              </a:ext>
            </a:extLst>
          </p:cNvPr>
          <p:cNvSpPr/>
          <p:nvPr/>
        </p:nvSpPr>
        <p:spPr>
          <a:xfrm>
            <a:off x="2133599" y="1563756"/>
            <a:ext cx="5187697" cy="2398643"/>
          </a:xfrm>
          <a:prstGeom prst="roundRect">
            <a:avLst>
              <a:gd name="adj" fmla="val 102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C3E1F49-C49C-4786-9BFC-72C40023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86320"/>
              </p:ext>
            </p:extLst>
          </p:nvPr>
        </p:nvGraphicFramePr>
        <p:xfrm>
          <a:off x="1986280" y="-609843"/>
          <a:ext cx="80590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51">
                  <a:extLst>
                    <a:ext uri="{9D8B030D-6E8A-4147-A177-3AD203B41FA5}">
                      <a16:colId xmlns:a16="http://schemas.microsoft.com/office/drawing/2014/main" val="384824486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38302492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07355574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528594565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32340410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1868338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4829542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90287414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7108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1401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CE85DB4-3187-4E10-873A-FA245FD0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3696"/>
              </p:ext>
            </p:extLst>
          </p:nvPr>
        </p:nvGraphicFramePr>
        <p:xfrm>
          <a:off x="-1006203" y="680475"/>
          <a:ext cx="541383" cy="582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3">
                  <a:extLst>
                    <a:ext uri="{9D8B030D-6E8A-4147-A177-3AD203B41FA5}">
                      <a16:colId xmlns:a16="http://schemas.microsoft.com/office/drawing/2014/main" val="4169084986"/>
                    </a:ext>
                  </a:extLst>
                </a:gridCol>
              </a:tblGrid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6300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71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78061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5583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84345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7682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22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52316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717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FA6EFF-15D4-46F3-9B7F-0315B3B62B58}"/>
              </a:ext>
            </a:extLst>
          </p:cNvPr>
          <p:cNvSpPr/>
          <p:nvPr/>
        </p:nvSpPr>
        <p:spPr>
          <a:xfrm>
            <a:off x="7592792" y="2868567"/>
            <a:ext cx="2473448" cy="1093834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D688B-A81A-4A4B-B306-FF11B3F51EA0}"/>
              </a:ext>
            </a:extLst>
          </p:cNvPr>
          <p:cNvSpPr/>
          <p:nvPr/>
        </p:nvSpPr>
        <p:spPr>
          <a:xfrm>
            <a:off x="217335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6A26D0-7141-4E15-88E7-0C3034034E4A}"/>
              </a:ext>
            </a:extLst>
          </p:cNvPr>
          <p:cNvSpPr/>
          <p:nvPr/>
        </p:nvSpPr>
        <p:spPr>
          <a:xfrm>
            <a:off x="48708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B9134-41BA-460F-8795-BA2DA85E55E6}"/>
              </a:ext>
            </a:extLst>
          </p:cNvPr>
          <p:cNvSpPr/>
          <p:nvPr/>
        </p:nvSpPr>
        <p:spPr>
          <a:xfrm>
            <a:off x="76140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F68420-F618-4911-A4C4-56E198E2C48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3673B-F11A-4CA5-9DCA-21AFC5AA31D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BECAC-8D01-4D4A-8B89-AAD700AA04C0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09606-2B43-4FD2-A908-53B50027022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hopping cart with solid fill">
              <a:extLst>
                <a:ext uri="{FF2B5EF4-FFF2-40B4-BE49-F238E27FC236}">
                  <a16:creationId xmlns:a16="http://schemas.microsoft.com/office/drawing/2014/main" id="{4900C9C3-DBA8-4FB5-899E-C5DBF770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ABD529-704F-4CD0-8C58-F2063B4F25D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7A34DF-2393-4A51-BB7F-91F2BC2F1752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6FCE676-BD78-4A36-B78A-FA611E549F11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Graphic 61" descr="Magnifying glass with solid fill">
                <a:extLst>
                  <a:ext uri="{FF2B5EF4-FFF2-40B4-BE49-F238E27FC236}">
                    <a16:creationId xmlns:a16="http://schemas.microsoft.com/office/drawing/2014/main" id="{A04BDA1A-41B4-4C86-8CD8-3FA5953A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93982D-EF89-4996-9FF5-2426BCCAE34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BB1A5B1-DC5E-4787-98DF-C574C16FB1C3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2E25C6-1355-4BF0-80C5-D775144A8892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66B0E91-A851-4DD3-9616-C257A513AB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DFEFE44-C45C-4CA7-8A12-95575D453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AF8C981-117D-494C-A828-8CB8D3243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BCC6EF-19A9-4452-8EEE-63ADE440D35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56323D-621A-4E3E-8E75-F4B51228DBF1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5E8E9C-C0B0-4670-ACC3-613968EEB695}"/>
              </a:ext>
            </a:extLst>
          </p:cNvPr>
          <p:cNvSpPr txBox="1"/>
          <p:nvPr/>
        </p:nvSpPr>
        <p:spPr>
          <a:xfrm>
            <a:off x="142240" y="1524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</p:spTree>
    <p:extLst>
      <p:ext uri="{BB962C8B-B14F-4D97-AF65-F5344CB8AC3E}">
        <p14:creationId xmlns:p14="http://schemas.microsoft.com/office/powerpoint/2010/main" val="57702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82B4A-15A6-45C6-A461-40FF44A2015F}"/>
              </a:ext>
            </a:extLst>
          </p:cNvPr>
          <p:cNvSpPr/>
          <p:nvPr/>
        </p:nvSpPr>
        <p:spPr>
          <a:xfrm>
            <a:off x="1987296" y="786384"/>
            <a:ext cx="8058912" cy="3925824"/>
          </a:xfrm>
          <a:prstGeom prst="roundRect">
            <a:avLst>
              <a:gd name="adj" fmla="val 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8870C-A27C-4AC5-B149-5E1725A1F4BD}"/>
              </a:ext>
            </a:extLst>
          </p:cNvPr>
          <p:cNvSpPr/>
          <p:nvPr/>
        </p:nvSpPr>
        <p:spPr>
          <a:xfrm>
            <a:off x="2054352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4F710-5C22-4759-B031-1AB125552B6D}"/>
              </a:ext>
            </a:extLst>
          </p:cNvPr>
          <p:cNvSpPr/>
          <p:nvPr/>
        </p:nvSpPr>
        <p:spPr>
          <a:xfrm>
            <a:off x="2164080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4E5101-43EA-4F5B-A0CF-5273676AFEB7}"/>
              </a:ext>
            </a:extLst>
          </p:cNvPr>
          <p:cNvGrpSpPr/>
          <p:nvPr/>
        </p:nvGrpSpPr>
        <p:grpSpPr>
          <a:xfrm>
            <a:off x="2128520" y="3581400"/>
            <a:ext cx="838963" cy="515461"/>
            <a:chOff x="2128520" y="3581400"/>
            <a:chExt cx="838963" cy="5154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169A4-F244-4D0A-8E8A-BFA301878AFA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93EE4E-F6B2-405D-ADF6-D49C25A4B2E9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EAE386-617C-4240-98E8-828BCE41B6A7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3C0100B-8EBC-4579-A2A7-A15B593CCFDE}"/>
              </a:ext>
            </a:extLst>
          </p:cNvPr>
          <p:cNvSpPr txBox="1"/>
          <p:nvPr/>
        </p:nvSpPr>
        <p:spPr>
          <a:xfrm>
            <a:off x="2071116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D6B8E-5618-4960-AA60-96CD16513A14}"/>
              </a:ext>
            </a:extLst>
          </p:cNvPr>
          <p:cNvSpPr txBox="1"/>
          <p:nvPr/>
        </p:nvSpPr>
        <p:spPr>
          <a:xfrm>
            <a:off x="2039423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783C57-ECB6-42B8-9A7E-EE68E73B8C97}"/>
              </a:ext>
            </a:extLst>
          </p:cNvPr>
          <p:cNvSpPr/>
          <p:nvPr/>
        </p:nvSpPr>
        <p:spPr>
          <a:xfrm>
            <a:off x="2079499" y="1264920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5058BD-F2B6-4864-A304-804133366C29}"/>
              </a:ext>
            </a:extLst>
          </p:cNvPr>
          <p:cNvSpPr txBox="1"/>
          <p:nvPr/>
        </p:nvSpPr>
        <p:spPr>
          <a:xfrm>
            <a:off x="142240" y="15240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5997FE5-6E4F-4E15-AD51-0C3A702624F9}"/>
              </a:ext>
            </a:extLst>
          </p:cNvPr>
          <p:cNvSpPr/>
          <p:nvPr/>
        </p:nvSpPr>
        <p:spPr>
          <a:xfrm>
            <a:off x="3646424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939544F-6F96-4EAC-ACDE-B2AF30DC021C}"/>
              </a:ext>
            </a:extLst>
          </p:cNvPr>
          <p:cNvSpPr/>
          <p:nvPr/>
        </p:nvSpPr>
        <p:spPr>
          <a:xfrm>
            <a:off x="3756152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D97B6B-E8D3-4EF4-8AB1-314D5727AEE8}"/>
              </a:ext>
            </a:extLst>
          </p:cNvPr>
          <p:cNvGrpSpPr/>
          <p:nvPr/>
        </p:nvGrpSpPr>
        <p:grpSpPr>
          <a:xfrm>
            <a:off x="3720592" y="3581400"/>
            <a:ext cx="838963" cy="515461"/>
            <a:chOff x="2128520" y="3581400"/>
            <a:chExt cx="838963" cy="5154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2D3932-2F61-4C41-9144-13799AD023D7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BEA5B-183C-4D1A-8F1C-F0CFA2AE4C2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203A97-45C9-47A3-BBEF-0C6FB1926FB2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460D60E-2F6E-419F-9D42-25955AFF1202}"/>
              </a:ext>
            </a:extLst>
          </p:cNvPr>
          <p:cNvSpPr txBox="1"/>
          <p:nvPr/>
        </p:nvSpPr>
        <p:spPr>
          <a:xfrm>
            <a:off x="3663188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F1CCA-B519-4F8D-ABF5-2BEA625E1A50}"/>
              </a:ext>
            </a:extLst>
          </p:cNvPr>
          <p:cNvSpPr txBox="1"/>
          <p:nvPr/>
        </p:nvSpPr>
        <p:spPr>
          <a:xfrm>
            <a:off x="3631495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83A35BE-F6AD-41D9-B81E-C879478A4CD4}"/>
              </a:ext>
            </a:extLst>
          </p:cNvPr>
          <p:cNvSpPr/>
          <p:nvPr/>
        </p:nvSpPr>
        <p:spPr>
          <a:xfrm>
            <a:off x="5248656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43A238-0EDE-480F-AE7A-518D17E35D59}"/>
              </a:ext>
            </a:extLst>
          </p:cNvPr>
          <p:cNvSpPr/>
          <p:nvPr/>
        </p:nvSpPr>
        <p:spPr>
          <a:xfrm>
            <a:off x="5358384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E79DE6-E720-40AB-B974-83479074DDB3}"/>
              </a:ext>
            </a:extLst>
          </p:cNvPr>
          <p:cNvGrpSpPr/>
          <p:nvPr/>
        </p:nvGrpSpPr>
        <p:grpSpPr>
          <a:xfrm>
            <a:off x="5322824" y="3581400"/>
            <a:ext cx="838963" cy="515461"/>
            <a:chOff x="2128520" y="3581400"/>
            <a:chExt cx="838963" cy="51546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79B53D-0710-478D-AF09-9F933F1384AD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9253F4-30A7-4E0A-8117-F26ECC758741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8D047D-0FFB-452A-9B2B-1EF84CB4F135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0ED0E2E-231B-41CB-96B0-AEC6AEE9BF89}"/>
              </a:ext>
            </a:extLst>
          </p:cNvPr>
          <p:cNvSpPr txBox="1"/>
          <p:nvPr/>
        </p:nvSpPr>
        <p:spPr>
          <a:xfrm>
            <a:off x="5265420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CD43C5-D247-4A6C-97F9-821FEAB7CB35}"/>
              </a:ext>
            </a:extLst>
          </p:cNvPr>
          <p:cNvSpPr txBox="1"/>
          <p:nvPr/>
        </p:nvSpPr>
        <p:spPr>
          <a:xfrm>
            <a:off x="5233727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FE3742F-C34C-4891-9380-28C91DA0C226}"/>
              </a:ext>
            </a:extLst>
          </p:cNvPr>
          <p:cNvSpPr/>
          <p:nvPr/>
        </p:nvSpPr>
        <p:spPr>
          <a:xfrm>
            <a:off x="6850888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792F09-C115-4E33-AEDA-E7A145779EF9}"/>
              </a:ext>
            </a:extLst>
          </p:cNvPr>
          <p:cNvSpPr/>
          <p:nvPr/>
        </p:nvSpPr>
        <p:spPr>
          <a:xfrm>
            <a:off x="6960616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EB6908-F9BC-4AA5-9253-4AFE6413D83D}"/>
              </a:ext>
            </a:extLst>
          </p:cNvPr>
          <p:cNvGrpSpPr/>
          <p:nvPr/>
        </p:nvGrpSpPr>
        <p:grpSpPr>
          <a:xfrm>
            <a:off x="6925056" y="3581400"/>
            <a:ext cx="838963" cy="515461"/>
            <a:chOff x="2128520" y="3581400"/>
            <a:chExt cx="838963" cy="5154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B9556A-F98B-4C79-9F77-1365C7FC96A3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AAFFA7-149B-48C6-906D-E3F42E9579A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C7CACD-25C6-4EAA-B965-9A7D667815BA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810716-A8FB-48BB-A51A-9DE6F410CDE0}"/>
              </a:ext>
            </a:extLst>
          </p:cNvPr>
          <p:cNvSpPr txBox="1"/>
          <p:nvPr/>
        </p:nvSpPr>
        <p:spPr>
          <a:xfrm>
            <a:off x="6867652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22A0F-41F0-4960-BC48-BB9718E0EC0C}"/>
              </a:ext>
            </a:extLst>
          </p:cNvPr>
          <p:cNvSpPr txBox="1"/>
          <p:nvPr/>
        </p:nvSpPr>
        <p:spPr>
          <a:xfrm>
            <a:off x="6835959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713C28-2024-4AE3-B1E7-4B5B30B0A192}"/>
              </a:ext>
            </a:extLst>
          </p:cNvPr>
          <p:cNvSpPr/>
          <p:nvPr/>
        </p:nvSpPr>
        <p:spPr>
          <a:xfrm>
            <a:off x="8453120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157494-6EA0-4EAB-B86A-DFA56BC25276}"/>
              </a:ext>
            </a:extLst>
          </p:cNvPr>
          <p:cNvSpPr/>
          <p:nvPr/>
        </p:nvSpPr>
        <p:spPr>
          <a:xfrm>
            <a:off x="8562848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268E2F-9C4E-4928-A564-38144F92C41F}"/>
              </a:ext>
            </a:extLst>
          </p:cNvPr>
          <p:cNvGrpSpPr/>
          <p:nvPr/>
        </p:nvGrpSpPr>
        <p:grpSpPr>
          <a:xfrm>
            <a:off x="8527288" y="3581400"/>
            <a:ext cx="838963" cy="515461"/>
            <a:chOff x="2128520" y="3581400"/>
            <a:chExt cx="838963" cy="5154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FDA5B2-5315-479C-BDCC-3B6A35015DF2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989F3E-FF58-4C9D-A25B-EEEAA6D3CC67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F492AA-A588-4458-88D5-38A7411C15A4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CD19ACC-397C-4700-8163-6770DA86F0F7}"/>
              </a:ext>
            </a:extLst>
          </p:cNvPr>
          <p:cNvSpPr txBox="1"/>
          <p:nvPr/>
        </p:nvSpPr>
        <p:spPr>
          <a:xfrm>
            <a:off x="8469884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516AF1-B6C8-4EA2-8BB0-8E86325CEBC5}"/>
              </a:ext>
            </a:extLst>
          </p:cNvPr>
          <p:cNvSpPr txBox="1"/>
          <p:nvPr/>
        </p:nvSpPr>
        <p:spPr>
          <a:xfrm>
            <a:off x="8438191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DBD1E3-5EC6-4B84-9603-EBEC7C8164B5}"/>
              </a:ext>
            </a:extLst>
          </p:cNvPr>
          <p:cNvSpPr/>
          <p:nvPr/>
        </p:nvSpPr>
        <p:spPr>
          <a:xfrm>
            <a:off x="3670265" y="1268549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C5AEC0-D6ED-4337-B0C4-D312E5863483}"/>
              </a:ext>
            </a:extLst>
          </p:cNvPr>
          <p:cNvSpPr/>
          <p:nvPr/>
        </p:nvSpPr>
        <p:spPr>
          <a:xfrm>
            <a:off x="5274093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5E2FF10-49B0-435A-AB82-518CF1700845}"/>
              </a:ext>
            </a:extLst>
          </p:cNvPr>
          <p:cNvSpPr/>
          <p:nvPr/>
        </p:nvSpPr>
        <p:spPr>
          <a:xfrm>
            <a:off x="6872117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63C2A00-763F-4619-85D3-AE8D429C1251}"/>
              </a:ext>
            </a:extLst>
          </p:cNvPr>
          <p:cNvSpPr/>
          <p:nvPr/>
        </p:nvSpPr>
        <p:spPr>
          <a:xfrm>
            <a:off x="8481461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8AA4A-31F2-6AAA-D6EF-F00C9E61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0" r="6668"/>
          <a:stretch/>
        </p:blipFill>
        <p:spPr>
          <a:xfrm>
            <a:off x="8677149" y="853439"/>
            <a:ext cx="1343152" cy="365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CEA71-48B3-B365-E75F-2A47ECD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744" y="845819"/>
            <a:ext cx="1591469" cy="166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C42B2-4473-83C1-5C1E-C4B7517A0E2E}"/>
              </a:ext>
            </a:extLst>
          </p:cNvPr>
          <p:cNvSpPr txBox="1"/>
          <p:nvPr/>
        </p:nvSpPr>
        <p:spPr>
          <a:xfrm>
            <a:off x="6175357" y="86979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j-lt"/>
              </a:rPr>
              <a:t>ACER   ACER   ACER   ACER   ACER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4640C-8693-4B0D-A0B6-C23F78FB314F}"/>
              </a:ext>
            </a:extLst>
          </p:cNvPr>
          <p:cNvSpPr/>
          <p:nvPr/>
        </p:nvSpPr>
        <p:spPr>
          <a:xfrm>
            <a:off x="2151888" y="1280261"/>
            <a:ext cx="7888224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0B4B-9B82-4432-BD0F-DE7B40BA223F}"/>
              </a:ext>
            </a:extLst>
          </p:cNvPr>
          <p:cNvSpPr txBox="1"/>
          <p:nvPr/>
        </p:nvSpPr>
        <p:spPr>
          <a:xfrm>
            <a:off x="142240" y="1524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CHI TIẾT SẢN PHẨM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73AAB-980E-4A24-A744-5996B73FEC1E}"/>
              </a:ext>
            </a:extLst>
          </p:cNvPr>
          <p:cNvSpPr txBox="1"/>
          <p:nvPr/>
        </p:nvSpPr>
        <p:spPr>
          <a:xfrm>
            <a:off x="4738189" y="1381760"/>
            <a:ext cx="162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Tai nghe gaming vippro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FD5D-0568-4413-BA38-2C7FD6BD3954}"/>
              </a:ext>
            </a:extLst>
          </p:cNvPr>
          <p:cNvSpPr txBox="1"/>
          <p:nvPr/>
        </p:nvSpPr>
        <p:spPr>
          <a:xfrm>
            <a:off x="4738189" y="16281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90C38-89FB-4357-B79A-3336DB35EFA9}"/>
              </a:ext>
            </a:extLst>
          </p:cNvPr>
          <p:cNvSpPr txBox="1"/>
          <p:nvPr/>
        </p:nvSpPr>
        <p:spPr>
          <a:xfrm>
            <a:off x="4753429" y="187706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B7BEA-2462-4EF2-9BC8-C246F6791C72}"/>
              </a:ext>
            </a:extLst>
          </p:cNvPr>
          <p:cNvSpPr/>
          <p:nvPr/>
        </p:nvSpPr>
        <p:spPr>
          <a:xfrm>
            <a:off x="4835979" y="2259330"/>
            <a:ext cx="2167890" cy="346710"/>
          </a:xfrm>
          <a:prstGeom prst="roundRect">
            <a:avLst>
              <a:gd name="adj" fmla="val 46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6A03D-41A7-482C-9B58-4AE47BE80F0F}"/>
              </a:ext>
            </a:extLst>
          </p:cNvPr>
          <p:cNvSpPr txBox="1"/>
          <p:nvPr/>
        </p:nvSpPr>
        <p:spPr>
          <a:xfrm>
            <a:off x="5568769" y="225044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MUA NGAY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2958-6D8A-4EBF-BF28-06AF4741CA1C}"/>
              </a:ext>
            </a:extLst>
          </p:cNvPr>
          <p:cNvSpPr txBox="1"/>
          <p:nvPr/>
        </p:nvSpPr>
        <p:spPr>
          <a:xfrm>
            <a:off x="5208089" y="238760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Giáo tận nơi hoặc nhận tại cửa hàng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4456D-0D25-4194-874D-B547032EA2DD}"/>
              </a:ext>
            </a:extLst>
          </p:cNvPr>
          <p:cNvSpPr/>
          <p:nvPr/>
        </p:nvSpPr>
        <p:spPr>
          <a:xfrm>
            <a:off x="2371276" y="1446290"/>
            <a:ext cx="2030036" cy="1932204"/>
          </a:xfrm>
          <a:prstGeom prst="roundRect">
            <a:avLst>
              <a:gd name="adj" fmla="val 19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312DD-17FD-468D-B24D-8E4F017629ED}"/>
              </a:ext>
            </a:extLst>
          </p:cNvPr>
          <p:cNvSpPr/>
          <p:nvPr/>
        </p:nvSpPr>
        <p:spPr>
          <a:xfrm>
            <a:off x="2385935" y="3533866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67F74-397D-4C11-96EB-C1317B5AC502}"/>
              </a:ext>
            </a:extLst>
          </p:cNvPr>
          <p:cNvSpPr/>
          <p:nvPr/>
        </p:nvSpPr>
        <p:spPr>
          <a:xfrm>
            <a:off x="2817735" y="3537432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8B20F1-AE63-415E-9DF1-CD4B39DD02E0}"/>
              </a:ext>
            </a:extLst>
          </p:cNvPr>
          <p:cNvCxnSpPr>
            <a:cxnSpLocks/>
          </p:cNvCxnSpPr>
          <p:nvPr/>
        </p:nvCxnSpPr>
        <p:spPr>
          <a:xfrm flipV="1">
            <a:off x="4628388" y="1318262"/>
            <a:ext cx="0" cy="26593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9DA7B-9689-42F2-BEC6-776F5C42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90" y="2731994"/>
            <a:ext cx="1364124" cy="8020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99DB4-536A-49E3-828C-DCA3B8BB64DA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6ABF-FA45-4780-9152-DD39A262791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02A25-55C5-4CE9-A9DE-3003826FA28C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5F2181-8A2D-4304-8809-CFA42E7A237F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Shopping cart with solid fill">
              <a:extLst>
                <a:ext uri="{FF2B5EF4-FFF2-40B4-BE49-F238E27FC236}">
                  <a16:creationId xmlns:a16="http://schemas.microsoft.com/office/drawing/2014/main" id="{89C096DE-0D9E-49F9-B9F7-E484CC49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08F3B9-C066-404A-BA68-AFF6B963430F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5720D3-98A4-49CB-9029-1275048F00C8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D122FAA-87D9-4391-960F-875CA85B6D25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Magnifying glass with solid fill">
                <a:extLst>
                  <a:ext uri="{FF2B5EF4-FFF2-40B4-BE49-F238E27FC236}">
                    <a16:creationId xmlns:a16="http://schemas.microsoft.com/office/drawing/2014/main" id="{AEA2CA68-3103-4043-A88F-D226E4A82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42B1A-317B-405A-9296-C94EDD4A6B92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FBB7D3-7A16-4397-9128-77C4F2919950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5F1A23-783C-4491-B4B3-ED6819D4EC4E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163B42-CFBD-464E-9241-083A5395B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A500AC-F8F2-484F-AD8C-ECB1B0599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8A8606D-0B32-4548-9FAB-F06A75AD4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8B544-70F4-40BD-A2FA-94A770992571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A5B3A-9F6F-4B94-8317-25A5B221013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5FCF00-B39E-4701-ABD5-949FF04470C7}"/>
              </a:ext>
            </a:extLst>
          </p:cNvPr>
          <p:cNvSpPr/>
          <p:nvPr/>
        </p:nvSpPr>
        <p:spPr>
          <a:xfrm>
            <a:off x="2164080" y="4090416"/>
            <a:ext cx="438912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9A88-EDAC-4030-A947-6077195BD60E}"/>
              </a:ext>
            </a:extLst>
          </p:cNvPr>
          <p:cNvSpPr txBox="1"/>
          <p:nvPr/>
        </p:nvSpPr>
        <p:spPr>
          <a:xfrm>
            <a:off x="2291143" y="4114800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Thông tin 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68DF-D489-BE1E-932F-42AD63091890}"/>
              </a:ext>
            </a:extLst>
          </p:cNvPr>
          <p:cNvSpPr txBox="1"/>
          <p:nvPr/>
        </p:nvSpPr>
        <p:spPr>
          <a:xfrm>
            <a:off x="0" y="4103823"/>
            <a:ext cx="219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đa</a:t>
            </a:r>
            <a:r>
              <a:rPr lang="en-US">
                <a:solidFill>
                  <a:srgbClr val="FF0000"/>
                </a:solidFill>
              </a:rPr>
              <a:t> 3 div </a:t>
            </a:r>
            <a:r>
              <a:rPr lang="en-US" dirty="0">
                <a:solidFill>
                  <a:srgbClr val="FF0000"/>
                </a:solidFill>
              </a:rPr>
              <a:t>text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3 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C3CA9D-B1D4-4789-8B26-7AAA78A1DEB9}"/>
              </a:ext>
            </a:extLst>
          </p:cNvPr>
          <p:cNvSpPr/>
          <p:nvPr/>
        </p:nvSpPr>
        <p:spPr>
          <a:xfrm>
            <a:off x="6652260" y="4090416"/>
            <a:ext cx="340614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700F4-B327-8EE3-AC95-FA1FE2C1D104}"/>
              </a:ext>
            </a:extLst>
          </p:cNvPr>
          <p:cNvSpPr txBox="1"/>
          <p:nvPr/>
        </p:nvSpPr>
        <p:spPr>
          <a:xfrm>
            <a:off x="6753157" y="4115652"/>
            <a:ext cx="331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kỹ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109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C0F87-6A20-4C9C-BD91-817D544A66FD}"/>
              </a:ext>
            </a:extLst>
          </p:cNvPr>
          <p:cNvSpPr/>
          <p:nvPr/>
        </p:nvSpPr>
        <p:spPr>
          <a:xfrm>
            <a:off x="4336870" y="1747158"/>
            <a:ext cx="3402874" cy="1874520"/>
          </a:xfrm>
          <a:prstGeom prst="roundRect">
            <a:avLst>
              <a:gd name="adj" fmla="val 2281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3097-B75F-4560-9958-84F2B5DE8E42}"/>
              </a:ext>
            </a:extLst>
          </p:cNvPr>
          <p:cNvSpPr txBox="1"/>
          <p:nvPr/>
        </p:nvSpPr>
        <p:spPr>
          <a:xfrm>
            <a:off x="142240" y="15240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Quên mật khẩu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F248-D227-4841-AE69-ADD25E12FC97}"/>
              </a:ext>
            </a:extLst>
          </p:cNvPr>
          <p:cNvSpPr txBox="1"/>
          <p:nvPr/>
        </p:nvSpPr>
        <p:spPr>
          <a:xfrm>
            <a:off x="4395652" y="1805939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Tìm tài khoản của bạn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B4035-FE2B-4CEE-8082-3940E5AF577E}"/>
              </a:ext>
            </a:extLst>
          </p:cNvPr>
          <p:cNvCxnSpPr>
            <a:cxnSpLocks/>
          </p:cNvCxnSpPr>
          <p:nvPr/>
        </p:nvCxnSpPr>
        <p:spPr>
          <a:xfrm>
            <a:off x="4355737" y="3128337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0BD37-60C3-480E-9EE2-3B6E2EDBF676}"/>
              </a:ext>
            </a:extLst>
          </p:cNvPr>
          <p:cNvSpPr/>
          <p:nvPr/>
        </p:nvSpPr>
        <p:spPr>
          <a:xfrm>
            <a:off x="4493622" y="2705644"/>
            <a:ext cx="3122023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012345678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C732-7549-4E7C-8FCB-2B77BC2DD37B}"/>
              </a:ext>
            </a:extLst>
          </p:cNvPr>
          <p:cNvSpPr txBox="1"/>
          <p:nvPr/>
        </p:nvSpPr>
        <p:spPr>
          <a:xfrm>
            <a:off x="4392243" y="2194229"/>
            <a:ext cx="3214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lòng nhập email hoặc số điện thoại di động để tìm kiếm tài khoản của bạn.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47270-EEBC-4BAE-BFF8-09935F6AB5C3}"/>
              </a:ext>
            </a:extLst>
          </p:cNvPr>
          <p:cNvSpPr/>
          <p:nvPr/>
        </p:nvSpPr>
        <p:spPr>
          <a:xfrm>
            <a:off x="6931439" y="3261582"/>
            <a:ext cx="695188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Tìm kiếm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80AB-1B3F-4B7A-9C0B-A8EF61C25F96}"/>
              </a:ext>
            </a:extLst>
          </p:cNvPr>
          <p:cNvSpPr/>
          <p:nvPr/>
        </p:nvSpPr>
        <p:spPr>
          <a:xfrm>
            <a:off x="6413279" y="3265392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EE2A18-F541-4C61-BC57-E204C2865DF4}"/>
              </a:ext>
            </a:extLst>
          </p:cNvPr>
          <p:cNvCxnSpPr>
            <a:cxnSpLocks/>
          </p:cNvCxnSpPr>
          <p:nvPr/>
        </p:nvCxnSpPr>
        <p:spPr>
          <a:xfrm>
            <a:off x="4340497" y="212402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1BB6661-56C7-4FEE-9B14-EA3A5E44944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E11-262F-4E0D-0504-AD2F0CB1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6A37B-253D-A3D5-190E-208427CCFDF6}"/>
              </a:ext>
            </a:extLst>
          </p:cNvPr>
          <p:cNvSpPr txBox="1"/>
          <p:nvPr/>
        </p:nvSpPr>
        <p:spPr>
          <a:xfrm>
            <a:off x="4166957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2A858-CEBF-EF59-25AB-A23BE1508BF7}"/>
              </a:ext>
            </a:extLst>
          </p:cNvPr>
          <p:cNvSpPr/>
          <p:nvPr/>
        </p:nvSpPr>
        <p:spPr>
          <a:xfrm>
            <a:off x="2164461" y="1612317"/>
            <a:ext cx="7873232" cy="466066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09364-9726-77E3-C836-1C20135E1D83}"/>
              </a:ext>
            </a:extLst>
          </p:cNvPr>
          <p:cNvSpPr/>
          <p:nvPr/>
        </p:nvSpPr>
        <p:spPr>
          <a:xfrm>
            <a:off x="2231136" y="1672590"/>
            <a:ext cx="7760208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63338-27C6-7B78-E0EE-F3FCA140849E}"/>
              </a:ext>
            </a:extLst>
          </p:cNvPr>
          <p:cNvCxnSpPr/>
          <p:nvPr/>
        </p:nvCxnSpPr>
        <p:spPr>
          <a:xfrm>
            <a:off x="4632960" y="190119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520C43-5374-9C6B-034B-7585DD8E62ED}"/>
              </a:ext>
            </a:extLst>
          </p:cNvPr>
          <p:cNvSpPr/>
          <p:nvPr/>
        </p:nvSpPr>
        <p:spPr>
          <a:xfrm>
            <a:off x="4530090" y="180594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3EF9A3-2E49-DE3D-708C-A6F48DE2B165}"/>
              </a:ext>
            </a:extLst>
          </p:cNvPr>
          <p:cNvSpPr/>
          <p:nvPr/>
        </p:nvSpPr>
        <p:spPr>
          <a:xfrm>
            <a:off x="5964174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6A91EC-81D9-783E-EEB4-0D8097E6DB4C}"/>
              </a:ext>
            </a:extLst>
          </p:cNvPr>
          <p:cNvSpPr/>
          <p:nvPr/>
        </p:nvSpPr>
        <p:spPr>
          <a:xfrm>
            <a:off x="736854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80600-D3D5-E31A-699E-9DFB753F0160}"/>
              </a:ext>
            </a:extLst>
          </p:cNvPr>
          <p:cNvSpPr txBox="1"/>
          <p:nvPr/>
        </p:nvSpPr>
        <p:spPr>
          <a:xfrm>
            <a:off x="4331970" y="19812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Giỏ hàng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97E72-12AF-16C9-0078-791E129F11E1}"/>
              </a:ext>
            </a:extLst>
          </p:cNvPr>
          <p:cNvSpPr txBox="1"/>
          <p:nvPr/>
        </p:nvSpPr>
        <p:spPr>
          <a:xfrm>
            <a:off x="5689854" y="197739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03681-9581-2FB8-9604-787FB5B9F6C1}"/>
              </a:ext>
            </a:extLst>
          </p:cNvPr>
          <p:cNvSpPr txBox="1"/>
          <p:nvPr/>
        </p:nvSpPr>
        <p:spPr>
          <a:xfrm>
            <a:off x="7166610" y="197739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DD040-BD57-E6FA-CD48-779D4DA09F4C}"/>
              </a:ext>
            </a:extLst>
          </p:cNvPr>
          <p:cNvSpPr txBox="1"/>
          <p:nvPr/>
        </p:nvSpPr>
        <p:spPr>
          <a:xfrm>
            <a:off x="9311640" y="2573274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BE049-C10E-BB6A-5726-7B0A55D96858}"/>
              </a:ext>
            </a:extLst>
          </p:cNvPr>
          <p:cNvSpPr txBox="1"/>
          <p:nvPr/>
        </p:nvSpPr>
        <p:spPr>
          <a:xfrm>
            <a:off x="9220200" y="240563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DB2EA-52A3-9263-F374-6F2533A7BA7C}"/>
              </a:ext>
            </a:extLst>
          </p:cNvPr>
          <p:cNvCxnSpPr>
            <a:cxnSpLocks/>
          </p:cNvCxnSpPr>
          <p:nvPr/>
        </p:nvCxnSpPr>
        <p:spPr>
          <a:xfrm>
            <a:off x="2397034" y="4297969"/>
            <a:ext cx="74588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E826EB-DA44-7E7E-8AA8-370249E6D43F}"/>
              </a:ext>
            </a:extLst>
          </p:cNvPr>
          <p:cNvSpPr/>
          <p:nvPr/>
        </p:nvSpPr>
        <p:spPr>
          <a:xfrm>
            <a:off x="9113520" y="2885694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1DB8C9-534C-D95B-2AB9-629BBE5F12BD}"/>
              </a:ext>
            </a:extLst>
          </p:cNvPr>
          <p:cNvCxnSpPr/>
          <p:nvPr/>
        </p:nvCxnSpPr>
        <p:spPr>
          <a:xfrm>
            <a:off x="9323070" y="287997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FC1DD8-191E-C6DB-59A1-9437901E208A}"/>
              </a:ext>
            </a:extLst>
          </p:cNvPr>
          <p:cNvCxnSpPr/>
          <p:nvPr/>
        </p:nvCxnSpPr>
        <p:spPr>
          <a:xfrm>
            <a:off x="9667875" y="288378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4C716-2CDB-4C8D-ADD0-06A9F99601C0}"/>
              </a:ext>
            </a:extLst>
          </p:cNvPr>
          <p:cNvCxnSpPr>
            <a:cxnSpLocks/>
          </p:cNvCxnSpPr>
          <p:nvPr/>
        </p:nvCxnSpPr>
        <p:spPr>
          <a:xfrm>
            <a:off x="9193530" y="2988564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CEBB3A-8ABC-FB36-4CA1-09DC857827F5}"/>
              </a:ext>
            </a:extLst>
          </p:cNvPr>
          <p:cNvSpPr txBox="1"/>
          <p:nvPr/>
        </p:nvSpPr>
        <p:spPr>
          <a:xfrm>
            <a:off x="9382760" y="28793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A7A64-7A55-06AE-5E03-24A55EBA271E}"/>
              </a:ext>
            </a:extLst>
          </p:cNvPr>
          <p:cNvSpPr txBox="1"/>
          <p:nvPr/>
        </p:nvSpPr>
        <p:spPr>
          <a:xfrm>
            <a:off x="9657080" y="28818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B0CA58-D1B3-45DB-6291-FBC8F12E0748}"/>
              </a:ext>
            </a:extLst>
          </p:cNvPr>
          <p:cNvSpPr txBox="1"/>
          <p:nvPr/>
        </p:nvSpPr>
        <p:spPr>
          <a:xfrm>
            <a:off x="2616926" y="3064764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A63CEB-4212-E3AC-E30A-7974D9BC1306}"/>
              </a:ext>
            </a:extLst>
          </p:cNvPr>
          <p:cNvSpPr txBox="1"/>
          <p:nvPr/>
        </p:nvSpPr>
        <p:spPr>
          <a:xfrm>
            <a:off x="3070316" y="23865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9AD013-C982-583E-C7B9-58EB2C5AD088}"/>
              </a:ext>
            </a:extLst>
          </p:cNvPr>
          <p:cNvSpPr/>
          <p:nvPr/>
        </p:nvSpPr>
        <p:spPr>
          <a:xfrm>
            <a:off x="2502626" y="2443734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A90264-DDA5-1F0C-EB00-51F144F4A86F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FDAFF7-ADEE-0C72-33D3-6023A60A7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78AFAC-F107-36D0-605C-254572A864F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F632E5-2841-C9C8-2E49-496291245449}"/>
              </a:ext>
            </a:extLst>
          </p:cNvPr>
          <p:cNvSpPr txBox="1"/>
          <p:nvPr/>
        </p:nvSpPr>
        <p:spPr>
          <a:xfrm>
            <a:off x="142240" y="1524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GIỎ HÀNG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777A18-E9F2-41D2-BB97-A3E83F26C80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A96C3B-2903-70B5-40ED-BDE105CBEF77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8778857-ECDD-A497-12EA-1FAD70CDB7BB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1DAA9E-33B5-4A97-D329-3C83D595C06C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EC30D3A-C1D9-9D23-FEA7-A0240A406786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A7A971-790C-EB9C-FB8F-47D83E17CF1F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02A265-287B-2481-A755-CB3DB8BD7625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890B47-0BCE-ABBC-5A29-B086856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9AA8E4-5015-CA71-C770-968F43906056}"/>
              </a:ext>
            </a:extLst>
          </p:cNvPr>
          <p:cNvGrpSpPr/>
          <p:nvPr/>
        </p:nvGrpSpPr>
        <p:grpSpPr>
          <a:xfrm>
            <a:off x="4882262" y="2759511"/>
            <a:ext cx="137160" cy="132080"/>
            <a:chOff x="6583045" y="2769235"/>
            <a:chExt cx="137160" cy="1320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0737E-5B32-028E-6B8F-0C4561DA8833}"/>
                </a:ext>
              </a:extLst>
            </p:cNvPr>
            <p:cNvSpPr/>
            <p:nvPr/>
          </p:nvSpPr>
          <p:spPr>
            <a:xfrm>
              <a:off x="6583045" y="2769235"/>
              <a:ext cx="137160" cy="1320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Checkmark with solid fill">
              <a:extLst>
                <a:ext uri="{FF2B5EF4-FFF2-40B4-BE49-F238E27FC236}">
                  <a16:creationId xmlns:a16="http://schemas.microsoft.com/office/drawing/2014/main" id="{E3AFA511-0662-6B06-36CB-667D27A3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0985" y="2792095"/>
              <a:ext cx="91440" cy="9144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4F15D7E-8358-95E9-ADEE-FC9EA70CDB66}"/>
              </a:ext>
            </a:extLst>
          </p:cNvPr>
          <p:cNvSpPr txBox="1"/>
          <p:nvPr/>
        </p:nvSpPr>
        <p:spPr>
          <a:xfrm>
            <a:off x="9300754" y="3558648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16C8D7-A7D4-43C6-E26D-E1608227FC31}"/>
              </a:ext>
            </a:extLst>
          </p:cNvPr>
          <p:cNvSpPr txBox="1"/>
          <p:nvPr/>
        </p:nvSpPr>
        <p:spPr>
          <a:xfrm>
            <a:off x="9209314" y="339100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0F4B5D-CD7C-250A-1F4D-961256622AC9}"/>
              </a:ext>
            </a:extLst>
          </p:cNvPr>
          <p:cNvSpPr/>
          <p:nvPr/>
        </p:nvSpPr>
        <p:spPr>
          <a:xfrm>
            <a:off x="9102634" y="3871068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6A72E-1113-6109-2B49-F585D236589B}"/>
              </a:ext>
            </a:extLst>
          </p:cNvPr>
          <p:cNvCxnSpPr>
            <a:cxnSpLocks/>
          </p:cNvCxnSpPr>
          <p:nvPr/>
        </p:nvCxnSpPr>
        <p:spPr>
          <a:xfrm>
            <a:off x="9312184" y="386535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EB6253-132B-D766-8C21-DE23B9CF8974}"/>
              </a:ext>
            </a:extLst>
          </p:cNvPr>
          <p:cNvCxnSpPr>
            <a:cxnSpLocks/>
          </p:cNvCxnSpPr>
          <p:nvPr/>
        </p:nvCxnSpPr>
        <p:spPr>
          <a:xfrm>
            <a:off x="9656989" y="386916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E764D8-894E-3079-8029-895D2CB88EDB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2012DF-CE93-71D8-65FA-CC7AD3ACBD92}"/>
              </a:ext>
            </a:extLst>
          </p:cNvPr>
          <p:cNvSpPr txBox="1"/>
          <p:nvPr/>
        </p:nvSpPr>
        <p:spPr>
          <a:xfrm>
            <a:off x="9371874" y="38647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A3E38A-1ABB-83AB-6673-4290DBE74C60}"/>
              </a:ext>
            </a:extLst>
          </p:cNvPr>
          <p:cNvSpPr txBox="1"/>
          <p:nvPr/>
        </p:nvSpPr>
        <p:spPr>
          <a:xfrm>
            <a:off x="9646194" y="38672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30E89-D910-8338-AC18-A05A5CF67D35}"/>
              </a:ext>
            </a:extLst>
          </p:cNvPr>
          <p:cNvSpPr txBox="1"/>
          <p:nvPr/>
        </p:nvSpPr>
        <p:spPr>
          <a:xfrm>
            <a:off x="2606040" y="405013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33D901-01E9-1A55-F7BC-ED822D54119B}"/>
              </a:ext>
            </a:extLst>
          </p:cNvPr>
          <p:cNvSpPr txBox="1"/>
          <p:nvPr/>
        </p:nvSpPr>
        <p:spPr>
          <a:xfrm>
            <a:off x="3059430" y="3371958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4B684F-66E8-1240-E5E3-8835C0313CDB}"/>
              </a:ext>
            </a:extLst>
          </p:cNvPr>
          <p:cNvSpPr/>
          <p:nvPr/>
        </p:nvSpPr>
        <p:spPr>
          <a:xfrm>
            <a:off x="2491740" y="3429108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7D2A4A-8BE5-CF5A-40FF-507C161FD686}"/>
              </a:ext>
            </a:extLst>
          </p:cNvPr>
          <p:cNvGrpSpPr/>
          <p:nvPr/>
        </p:nvGrpSpPr>
        <p:grpSpPr>
          <a:xfrm>
            <a:off x="4884729" y="3739369"/>
            <a:ext cx="137160" cy="132080"/>
            <a:chOff x="4527677" y="3739369"/>
            <a:chExt cx="137160" cy="132080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3A947D9-58E0-AF28-32B4-004AD5D4C2BC}"/>
                </a:ext>
              </a:extLst>
            </p:cNvPr>
            <p:cNvSpPr/>
            <p:nvPr/>
          </p:nvSpPr>
          <p:spPr>
            <a:xfrm>
              <a:off x="4527677" y="3739369"/>
              <a:ext cx="137160" cy="13208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Checkmark with solid fill">
              <a:extLst>
                <a:ext uri="{FF2B5EF4-FFF2-40B4-BE49-F238E27FC236}">
                  <a16:creationId xmlns:a16="http://schemas.microsoft.com/office/drawing/2014/main" id="{6E8044AD-F33C-7CBA-F896-FFD488B6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617" y="3762229"/>
              <a:ext cx="91440" cy="91440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C060B0-147E-DCD5-5DF3-0F5EA9084871}"/>
              </a:ext>
            </a:extLst>
          </p:cNvPr>
          <p:cNvCxnSpPr>
            <a:cxnSpLocks/>
          </p:cNvCxnSpPr>
          <p:nvPr/>
        </p:nvCxnSpPr>
        <p:spPr>
          <a:xfrm>
            <a:off x="2383971" y="3310417"/>
            <a:ext cx="74915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C65111C-703B-BB9F-708E-4B5300939D7B}"/>
              </a:ext>
            </a:extLst>
          </p:cNvPr>
          <p:cNvSpPr txBox="1"/>
          <p:nvPr/>
        </p:nvSpPr>
        <p:spPr>
          <a:xfrm>
            <a:off x="2283932" y="23713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E2D78A-D1F6-65C5-A811-0581F347AFC5}"/>
              </a:ext>
            </a:extLst>
          </p:cNvPr>
          <p:cNvSpPr txBox="1"/>
          <p:nvPr/>
        </p:nvSpPr>
        <p:spPr>
          <a:xfrm>
            <a:off x="2271740" y="33619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06086-1969-C849-1371-66E9CF77CC47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CAD463-8B15-62BE-D1EE-93889F24B5B4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9D293-DD87-B860-E6B6-E629C0300FCA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B047-B55E-6512-B5FF-FA3E49B1CA9D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728DE-7757-1395-EA95-F64F8568C1EE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BCBE-3354-18F5-C2F8-8096FC9E0449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D54C7-BE1D-B3C0-782F-8220BB98BB90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08B1DB-AC46-3F82-0274-1AB0D2C2B12C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4FDFDA-72D9-9683-63D6-A6D9D105F0A2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18E7D-682D-9927-DA7C-20D4F99A72BD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95E18A-B840-DBB3-BEE9-357E8770634A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1CE937-0B2B-FC35-9177-C42EBA0D3DEA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B7C42D-D7B1-4738-3EA2-8E055544024F}"/>
              </a:ext>
            </a:extLst>
          </p:cNvPr>
          <p:cNvGrpSpPr/>
          <p:nvPr/>
        </p:nvGrpSpPr>
        <p:grpSpPr>
          <a:xfrm>
            <a:off x="3904415" y="4425875"/>
            <a:ext cx="1524570" cy="274320"/>
            <a:chOff x="3757676" y="4425875"/>
            <a:chExt cx="1524570" cy="2743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CCE7747-DE72-0D80-0A0E-DB90D3E91034}"/>
                </a:ext>
              </a:extLst>
            </p:cNvPr>
            <p:cNvSpPr/>
            <p:nvPr/>
          </p:nvSpPr>
          <p:spPr>
            <a:xfrm>
              <a:off x="3804204" y="4425875"/>
              <a:ext cx="1433276" cy="274320"/>
            </a:xfrm>
            <a:prstGeom prst="roundRect">
              <a:avLst>
                <a:gd name="adj" fmla="val 555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E0DFFC-0E9E-7A26-FCF7-11476E993589}"/>
                </a:ext>
              </a:extLst>
            </p:cNvPr>
            <p:cNvSpPr txBox="1"/>
            <p:nvPr/>
          </p:nvSpPr>
          <p:spPr>
            <a:xfrm>
              <a:off x="3757676" y="4442567"/>
              <a:ext cx="1524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Thanh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toán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khi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nhận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hàng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2A4A341-07C4-008A-54E2-3687899C80EB}"/>
              </a:ext>
            </a:extLst>
          </p:cNvPr>
          <p:cNvSpPr txBox="1"/>
          <p:nvPr/>
        </p:nvSpPr>
        <p:spPr>
          <a:xfrm>
            <a:off x="2383971" y="4425947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</p:spTree>
    <p:extLst>
      <p:ext uri="{BB962C8B-B14F-4D97-AF65-F5344CB8AC3E}">
        <p14:creationId xmlns:p14="http://schemas.microsoft.com/office/powerpoint/2010/main" val="18028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3888F81-6960-43D8-B7FA-A54C71260A16}"/>
              </a:ext>
            </a:extLst>
          </p:cNvPr>
          <p:cNvSpPr/>
          <p:nvPr/>
        </p:nvSpPr>
        <p:spPr>
          <a:xfrm>
            <a:off x="4069080" y="1576250"/>
            <a:ext cx="4042954" cy="1331542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319C-B1EF-4E0A-BE09-39E6F6589167}"/>
              </a:ext>
            </a:extLst>
          </p:cNvPr>
          <p:cNvSpPr txBox="1"/>
          <p:nvPr/>
        </p:nvSpPr>
        <p:spPr>
          <a:xfrm>
            <a:off x="142240" y="152400"/>
            <a:ext cx="14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THANH TOÁN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E29D83-7D98-4D55-A981-2A3D58FCD4AC}"/>
              </a:ext>
            </a:extLst>
          </p:cNvPr>
          <p:cNvSpPr/>
          <p:nvPr/>
        </p:nvSpPr>
        <p:spPr>
          <a:xfrm>
            <a:off x="2166366" y="1611011"/>
            <a:ext cx="7973568" cy="4702137"/>
          </a:xfrm>
          <a:prstGeom prst="roundRect">
            <a:avLst>
              <a:gd name="adj" fmla="val 3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A1515-DCFA-46FF-A21C-558A9F9324A9}"/>
              </a:ext>
            </a:extLst>
          </p:cNvPr>
          <p:cNvSpPr txBox="1"/>
          <p:nvPr/>
        </p:nvSpPr>
        <p:spPr>
          <a:xfrm>
            <a:off x="2236216" y="314561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Sản phẩm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BD59-141D-4EC5-8EA8-6A476FCC07BB}"/>
              </a:ext>
            </a:extLst>
          </p:cNvPr>
          <p:cNvSpPr txBox="1"/>
          <p:nvPr/>
        </p:nvSpPr>
        <p:spPr>
          <a:xfrm>
            <a:off x="8091206" y="31506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Đơn giá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CB36-C32A-4342-B9CA-E9EC058B3184}"/>
              </a:ext>
            </a:extLst>
          </p:cNvPr>
          <p:cNvSpPr txBox="1"/>
          <p:nvPr/>
        </p:nvSpPr>
        <p:spPr>
          <a:xfrm>
            <a:off x="8650006" y="315069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Số lượng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18CE3-FDFF-4FEE-B5F9-0C930D3441DB}"/>
              </a:ext>
            </a:extLst>
          </p:cNvPr>
          <p:cNvSpPr txBox="1"/>
          <p:nvPr/>
        </p:nvSpPr>
        <p:spPr>
          <a:xfrm>
            <a:off x="9269766" y="316085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Thành tiền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2F36-F237-46DD-9A2F-C3815C980462}"/>
              </a:ext>
            </a:extLst>
          </p:cNvPr>
          <p:cNvSpPr txBox="1"/>
          <p:nvPr/>
        </p:nvSpPr>
        <p:spPr>
          <a:xfrm>
            <a:off x="2644512" y="382267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vippro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21598-36DC-413D-A5BC-77FAEF4B3926}"/>
              </a:ext>
            </a:extLst>
          </p:cNvPr>
          <p:cNvSpPr txBox="1"/>
          <p:nvPr/>
        </p:nvSpPr>
        <p:spPr>
          <a:xfrm>
            <a:off x="8026910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5E4E9-A85F-4D8A-9EC2-9BF412A4F3B8}"/>
              </a:ext>
            </a:extLst>
          </p:cNvPr>
          <p:cNvSpPr txBox="1"/>
          <p:nvPr/>
        </p:nvSpPr>
        <p:spPr>
          <a:xfrm>
            <a:off x="8881488" y="3813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1D9C6-6674-4E5D-9C4A-83689F6D6694}"/>
              </a:ext>
            </a:extLst>
          </p:cNvPr>
          <p:cNvSpPr txBox="1"/>
          <p:nvPr/>
        </p:nvSpPr>
        <p:spPr>
          <a:xfrm>
            <a:off x="9306616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94803E-7962-4320-89C8-A5D1D959E9F4}"/>
              </a:ext>
            </a:extLst>
          </p:cNvPr>
          <p:cNvSpPr/>
          <p:nvPr/>
        </p:nvSpPr>
        <p:spPr>
          <a:xfrm>
            <a:off x="2319460" y="3797549"/>
            <a:ext cx="279403" cy="265938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82662-E7D9-41F0-8087-8A7D982A63EB}"/>
              </a:ext>
            </a:extLst>
          </p:cNvPr>
          <p:cNvCxnSpPr>
            <a:cxnSpLocks/>
          </p:cNvCxnSpPr>
          <p:nvPr/>
        </p:nvCxnSpPr>
        <p:spPr>
          <a:xfrm>
            <a:off x="2310384" y="3567704"/>
            <a:ext cx="76382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761B63-E65C-4772-B2CC-87BD4F783C68}"/>
              </a:ext>
            </a:extLst>
          </p:cNvPr>
          <p:cNvSpPr/>
          <p:nvPr/>
        </p:nvSpPr>
        <p:spPr>
          <a:xfrm>
            <a:off x="3804204" y="4455488"/>
            <a:ext cx="1433276" cy="274320"/>
          </a:xfrm>
          <a:prstGeom prst="roundRect">
            <a:avLst>
              <a:gd name="adj" fmla="val 5556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4B4C2-F834-4BEB-8DEB-29B80A468EF3}"/>
              </a:ext>
            </a:extLst>
          </p:cNvPr>
          <p:cNvSpPr txBox="1"/>
          <p:nvPr/>
        </p:nvSpPr>
        <p:spPr>
          <a:xfrm>
            <a:off x="3757676" y="4472180"/>
            <a:ext cx="152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Thanh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3AD9D-7577-49CC-B1D4-71C574F4F1AB}"/>
              </a:ext>
            </a:extLst>
          </p:cNvPr>
          <p:cNvCxnSpPr>
            <a:cxnSpLocks/>
          </p:cNvCxnSpPr>
          <p:nvPr/>
        </p:nvCxnSpPr>
        <p:spPr>
          <a:xfrm>
            <a:off x="2292096" y="4297192"/>
            <a:ext cx="7626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20201DA-2B67-4FC0-9837-E7B6E081A46B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D27A-A44A-452C-A431-EDC822892668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D06282F-744C-4C60-836E-E64C03C4AFBB}"/>
              </a:ext>
            </a:extLst>
          </p:cNvPr>
          <p:cNvSpPr/>
          <p:nvPr/>
        </p:nvSpPr>
        <p:spPr>
          <a:xfrm>
            <a:off x="9180322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0F61E3-FC33-4772-96BA-282A8A608A98}"/>
              </a:ext>
            </a:extLst>
          </p:cNvPr>
          <p:cNvSpPr txBox="1"/>
          <p:nvPr/>
        </p:nvSpPr>
        <p:spPr>
          <a:xfrm>
            <a:off x="9532960" y="798771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LevoDepzai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CB6E71-4B9A-4955-918C-D160566C9DF6}"/>
              </a:ext>
            </a:extLst>
          </p:cNvPr>
          <p:cNvSpPr txBox="1"/>
          <p:nvPr/>
        </p:nvSpPr>
        <p:spPr>
          <a:xfrm>
            <a:off x="3413444" y="829168"/>
            <a:ext cx="119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89F50E-3D34-444E-A8A3-9D54F5E90577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6E0B2E-9F4E-4E25-A62F-4EB30E9C9370}"/>
              </a:ext>
            </a:extLst>
          </p:cNvPr>
          <p:cNvSpPr txBox="1"/>
          <p:nvPr/>
        </p:nvSpPr>
        <p:spPr>
          <a:xfrm>
            <a:off x="4552950" y="173863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D945D1-6807-4B56-985E-2AA4C34A3C50}"/>
              </a:ext>
            </a:extLst>
          </p:cNvPr>
          <p:cNvSpPr/>
          <p:nvPr/>
        </p:nvSpPr>
        <p:spPr>
          <a:xfrm>
            <a:off x="2164080" y="1605280"/>
            <a:ext cx="788670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D7FC24-B07B-4092-BFFB-2D2A2B03994C}"/>
              </a:ext>
            </a:extLst>
          </p:cNvPr>
          <p:cNvCxnSpPr/>
          <p:nvPr/>
        </p:nvCxnSpPr>
        <p:spPr>
          <a:xfrm>
            <a:off x="4682490" y="183388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84AA66-59FD-4BA9-9E3D-A3EE273C3A12}"/>
              </a:ext>
            </a:extLst>
          </p:cNvPr>
          <p:cNvSpPr/>
          <p:nvPr/>
        </p:nvSpPr>
        <p:spPr>
          <a:xfrm>
            <a:off x="4579620" y="173863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D20567-CCF9-4309-B72E-3B7B6C38B23B}"/>
              </a:ext>
            </a:extLst>
          </p:cNvPr>
          <p:cNvSpPr/>
          <p:nvPr/>
        </p:nvSpPr>
        <p:spPr>
          <a:xfrm>
            <a:off x="6004560" y="173101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789A35-AB36-4D22-B656-F8443ADAD4E0}"/>
              </a:ext>
            </a:extLst>
          </p:cNvPr>
          <p:cNvSpPr/>
          <p:nvPr/>
        </p:nvSpPr>
        <p:spPr>
          <a:xfrm>
            <a:off x="7418070" y="173101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958C6-FBB2-41D0-9C68-02A35CDBC283}"/>
              </a:ext>
            </a:extLst>
          </p:cNvPr>
          <p:cNvSpPr txBox="1"/>
          <p:nvPr/>
        </p:nvSpPr>
        <p:spPr>
          <a:xfrm>
            <a:off x="4381500" y="191389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D428B3-3587-4D9C-9F84-75BEC8F25008}"/>
              </a:ext>
            </a:extLst>
          </p:cNvPr>
          <p:cNvSpPr txBox="1"/>
          <p:nvPr/>
        </p:nvSpPr>
        <p:spPr>
          <a:xfrm>
            <a:off x="5730240" y="191008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Thanh toán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C34D3E-64C6-4D1D-BAAC-DBD67B9205DD}"/>
              </a:ext>
            </a:extLst>
          </p:cNvPr>
          <p:cNvSpPr txBox="1"/>
          <p:nvPr/>
        </p:nvSpPr>
        <p:spPr>
          <a:xfrm>
            <a:off x="7216140" y="191008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1E4D6-401C-4032-9A9F-16E457ADAD08}"/>
              </a:ext>
            </a:extLst>
          </p:cNvPr>
          <p:cNvGrpSpPr/>
          <p:nvPr/>
        </p:nvGrpSpPr>
        <p:grpSpPr>
          <a:xfrm>
            <a:off x="2237741" y="2311038"/>
            <a:ext cx="5687059" cy="845056"/>
            <a:chOff x="2108200" y="2338978"/>
            <a:chExt cx="7361669" cy="7446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329965-BAC5-47A0-9F75-CD633C05F8C9}"/>
                </a:ext>
              </a:extLst>
            </p:cNvPr>
            <p:cNvSpPr txBox="1"/>
            <p:nvPr/>
          </p:nvSpPr>
          <p:spPr>
            <a:xfrm>
              <a:off x="2112554" y="2338978"/>
              <a:ext cx="12971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Địa chỉ nhận hàng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0A6239-4CD2-41AE-B8C6-ED678CD798CA}"/>
                </a:ext>
              </a:extLst>
            </p:cNvPr>
            <p:cNvSpPr txBox="1"/>
            <p:nvPr/>
          </p:nvSpPr>
          <p:spPr>
            <a:xfrm>
              <a:off x="2108200" y="2575111"/>
              <a:ext cx="7361669" cy="50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Lê Võ </a:t>
              </a:r>
            </a:p>
            <a:p>
              <a:r>
                <a:rPr lang="en-US" sz="1050" b="1"/>
                <a:t>0123456789 </a:t>
              </a:r>
            </a:p>
            <a:p>
              <a:r>
                <a:rPr lang="en-US" sz="1050"/>
                <a:t>227/17, Hẻm 219, Nguyễn Văn Tăng, Phường Long Thạnh Mỹ, Tp Thủ Đức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FDA02-0CB2-43BE-9C3E-019B9F396223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2CF8B9-53E8-446B-8606-D5C36F3B9386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8FD27B-CB1C-4915-A020-6D34656E0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5FD60-7FB9-4D7E-B63D-C85A94E5B11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E4212AC-7CEF-4760-8559-D56800E2B1B2}"/>
              </a:ext>
            </a:extLst>
          </p:cNvPr>
          <p:cNvSpPr txBox="1"/>
          <p:nvPr/>
        </p:nvSpPr>
        <p:spPr>
          <a:xfrm>
            <a:off x="2237232" y="4455560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7236A6-C8AC-D156-D188-82E6427FB88E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353D0BF-9B08-52D8-BB83-C6DACE860C4E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33ACF7-EE67-7F10-D225-7D5555106B8A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13D8A5-FC3A-1977-0B7C-2AD01515754F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D132A-EC7F-3423-5EF8-86AF0F92931E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763EE2-DFCC-B7C7-2C3C-58663328FAA5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9D0B3B-8ECF-AA8E-56D0-E1BD8EBC62DC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53D209-09A9-73DF-7C05-30E418874E5F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E4F13B-B0B4-3F47-4AC6-0F0C22539B5F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A8B8DF-162C-23F9-DCBB-121C78C28C5A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D5994-FAC0-EF16-C18D-FF4D488898C2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579BF-0A71-AE4A-51D3-5D57DAA3FFFB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C8C5A1-63F1-0F9A-FF9A-29DD5C6A18DC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85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FAE658-8E7F-4B79-AE6F-81B8EBED0286}"/>
              </a:ext>
            </a:extLst>
          </p:cNvPr>
          <p:cNvSpPr/>
          <p:nvPr/>
        </p:nvSpPr>
        <p:spPr>
          <a:xfrm>
            <a:off x="4017522" y="1621546"/>
            <a:ext cx="4067033" cy="182124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88D69-358C-4099-9B2B-B98D877F433B}"/>
              </a:ext>
            </a:extLst>
          </p:cNvPr>
          <p:cNvSpPr txBox="1"/>
          <p:nvPr/>
        </p:nvSpPr>
        <p:spPr>
          <a:xfrm>
            <a:off x="142240" y="1524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XÁC NHẬN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DA250-1E27-4E55-A9B6-ABAB09736FE8}"/>
              </a:ext>
            </a:extLst>
          </p:cNvPr>
          <p:cNvSpPr txBox="1"/>
          <p:nvPr/>
        </p:nvSpPr>
        <p:spPr>
          <a:xfrm>
            <a:off x="4503420" y="179832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B1E316-EBB7-48CE-812D-E22488659CBB}"/>
              </a:ext>
            </a:extLst>
          </p:cNvPr>
          <p:cNvGrpSpPr/>
          <p:nvPr/>
        </p:nvGrpSpPr>
        <p:grpSpPr>
          <a:xfrm>
            <a:off x="5356710" y="2751182"/>
            <a:ext cx="1372492" cy="269240"/>
            <a:chOff x="8901430" y="5212080"/>
            <a:chExt cx="1372492" cy="269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94E5B4-7B29-4A84-A177-16EF01A1D858}"/>
                </a:ext>
              </a:extLst>
            </p:cNvPr>
            <p:cNvSpPr/>
            <p:nvPr/>
          </p:nvSpPr>
          <p:spPr>
            <a:xfrm>
              <a:off x="8959215" y="5212080"/>
              <a:ext cx="124968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4B5BD-3899-47CC-B64D-CB9B5DB93D71}"/>
                </a:ext>
              </a:extLst>
            </p:cNvPr>
            <p:cNvSpPr txBox="1"/>
            <p:nvPr/>
          </p:nvSpPr>
          <p:spPr>
            <a:xfrm>
              <a:off x="8901430" y="5216525"/>
              <a:ext cx="1372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QUAY VỀ TRANG CHỦ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BA25F7-B900-4A15-8A60-310DCEBF9D8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DBA71-4BEC-4C44-A8E4-D0CAE2F114AD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C95A3-30F1-4F89-8B64-832175E65321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D6F1C8-DFB4-4649-98B3-E7D7DAC4F62E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615A0B8-F5CE-4552-A10C-0460A87509DB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78B1C-BFC8-4403-9B03-82B80B736E39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59241-7A20-4791-9A59-AE97782A8FCA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00A882-9893-483D-92B9-1734CE7E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099A1-7CEC-4DD1-A887-D3A2B8E09E5A}"/>
              </a:ext>
            </a:extLst>
          </p:cNvPr>
          <p:cNvSpPr/>
          <p:nvPr/>
        </p:nvSpPr>
        <p:spPr>
          <a:xfrm>
            <a:off x="4061460" y="1664970"/>
            <a:ext cx="397002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77270-2A7F-4326-81AA-DE5EA1466D22}"/>
              </a:ext>
            </a:extLst>
          </p:cNvPr>
          <p:cNvCxnSpPr/>
          <p:nvPr/>
        </p:nvCxnSpPr>
        <p:spPr>
          <a:xfrm>
            <a:off x="4632960" y="189357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B116DF-A9EE-420F-877B-D7FEFABF8642}"/>
              </a:ext>
            </a:extLst>
          </p:cNvPr>
          <p:cNvSpPr/>
          <p:nvPr/>
        </p:nvSpPr>
        <p:spPr>
          <a:xfrm>
            <a:off x="453009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4A8A2-7582-4344-AA63-29C28CA66632}"/>
              </a:ext>
            </a:extLst>
          </p:cNvPr>
          <p:cNvSpPr/>
          <p:nvPr/>
        </p:nvSpPr>
        <p:spPr>
          <a:xfrm>
            <a:off x="5963739" y="179070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D78315-2CE5-456D-ABA3-161118DCC0AC}"/>
              </a:ext>
            </a:extLst>
          </p:cNvPr>
          <p:cNvSpPr/>
          <p:nvPr/>
        </p:nvSpPr>
        <p:spPr>
          <a:xfrm>
            <a:off x="7368540" y="179070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3E690-21FF-4ECD-A943-D2BF9B2618A1}"/>
              </a:ext>
            </a:extLst>
          </p:cNvPr>
          <p:cNvSpPr txBox="1"/>
          <p:nvPr/>
        </p:nvSpPr>
        <p:spPr>
          <a:xfrm>
            <a:off x="4331970" y="197358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CF4B6-0DBC-4467-B62A-2E40DDC48D01}"/>
              </a:ext>
            </a:extLst>
          </p:cNvPr>
          <p:cNvSpPr txBox="1"/>
          <p:nvPr/>
        </p:nvSpPr>
        <p:spPr>
          <a:xfrm>
            <a:off x="5689419" y="196977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CFB8F-9AA4-4C88-9F03-812EBFDC1C74}"/>
              </a:ext>
            </a:extLst>
          </p:cNvPr>
          <p:cNvSpPr txBox="1"/>
          <p:nvPr/>
        </p:nvSpPr>
        <p:spPr>
          <a:xfrm>
            <a:off x="7166610" y="196977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Hoàn tất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09397-3FE8-4E66-A924-2C18D8BBB6CE}"/>
              </a:ext>
            </a:extLst>
          </p:cNvPr>
          <p:cNvSpPr txBox="1"/>
          <p:nvPr/>
        </p:nvSpPr>
        <p:spPr>
          <a:xfrm>
            <a:off x="4640217" y="2397760"/>
            <a:ext cx="290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Đơn hàng của bạn đã được đặt thành công!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CD552-4B1D-425A-8C65-D61AC833EF68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8DBED-95B6-4F9D-96D4-F42AFF558874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9FB76B-EB9B-4A3B-A756-71C6C77AC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817BC1-41CE-445F-B86F-F28E1628D50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0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FBB1C7-40F1-4F6D-A07B-5F35E8D12ECA}"/>
              </a:ext>
            </a:extLst>
          </p:cNvPr>
          <p:cNvSpPr/>
          <p:nvPr/>
        </p:nvSpPr>
        <p:spPr>
          <a:xfrm>
            <a:off x="2096588" y="1333500"/>
            <a:ext cx="1926771" cy="2938780"/>
          </a:xfrm>
          <a:prstGeom prst="roundRect">
            <a:avLst>
              <a:gd name="adj" fmla="val 18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EA39D-B31F-4996-8DA9-62AF34F12565}"/>
              </a:ext>
            </a:extLst>
          </p:cNvPr>
          <p:cNvSpPr/>
          <p:nvPr/>
        </p:nvSpPr>
        <p:spPr>
          <a:xfrm>
            <a:off x="4136136" y="1331976"/>
            <a:ext cx="5948390" cy="2933047"/>
          </a:xfrm>
          <a:prstGeom prst="roundRect">
            <a:avLst>
              <a:gd name="adj" fmla="val 1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9CAD7-35B3-4476-A27B-1F6FCF379C9C}"/>
              </a:ext>
            </a:extLst>
          </p:cNvPr>
          <p:cNvSpPr txBox="1"/>
          <p:nvPr/>
        </p:nvSpPr>
        <p:spPr>
          <a:xfrm>
            <a:off x="4903470" y="186283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Họ tên: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8B292-A388-4732-8238-6A70B5B13839}"/>
              </a:ext>
            </a:extLst>
          </p:cNvPr>
          <p:cNvSpPr txBox="1"/>
          <p:nvPr/>
        </p:nvSpPr>
        <p:spPr>
          <a:xfrm>
            <a:off x="4792980" y="2158746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Giới tính: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30CE-446F-4DA5-8ED9-340197D3F48D}"/>
              </a:ext>
            </a:extLst>
          </p:cNvPr>
          <p:cNvSpPr txBox="1"/>
          <p:nvPr/>
        </p:nvSpPr>
        <p:spPr>
          <a:xfrm>
            <a:off x="4552950" y="243306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Số điện thoại: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76E5-1B63-409E-9D95-ECFCEFE6CB16}"/>
              </a:ext>
            </a:extLst>
          </p:cNvPr>
          <p:cNvSpPr txBox="1"/>
          <p:nvPr/>
        </p:nvSpPr>
        <p:spPr>
          <a:xfrm>
            <a:off x="4933950" y="294796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5A9A-F306-4740-A261-6EC34D1637E8}"/>
              </a:ext>
            </a:extLst>
          </p:cNvPr>
          <p:cNvSpPr txBox="1"/>
          <p:nvPr/>
        </p:nvSpPr>
        <p:spPr>
          <a:xfrm>
            <a:off x="4682490" y="3492791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Ngày sinh: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2F67F-386E-48D9-B28D-7DEA315EC02D}"/>
              </a:ext>
            </a:extLst>
          </p:cNvPr>
          <p:cNvSpPr txBox="1"/>
          <p:nvPr/>
        </p:nvSpPr>
        <p:spPr>
          <a:xfrm>
            <a:off x="2357845" y="199263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tài khoảng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4092-392B-4825-AB2B-05760BB17299}"/>
              </a:ext>
            </a:extLst>
          </p:cNvPr>
          <p:cNvSpPr txBox="1"/>
          <p:nvPr/>
        </p:nvSpPr>
        <p:spPr>
          <a:xfrm>
            <a:off x="2361655" y="228216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6578-93A8-4FA3-BD52-58C7091FD3AB}"/>
              </a:ext>
            </a:extLst>
          </p:cNvPr>
          <p:cNvSpPr txBox="1"/>
          <p:nvPr/>
        </p:nvSpPr>
        <p:spPr>
          <a:xfrm>
            <a:off x="2354035" y="257197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Đăng xuất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C9B30E-218F-4EB1-AA4A-C3A4703B1F65}"/>
              </a:ext>
            </a:extLst>
          </p:cNvPr>
          <p:cNvCxnSpPr>
            <a:cxnSpLocks/>
          </p:cNvCxnSpPr>
          <p:nvPr/>
        </p:nvCxnSpPr>
        <p:spPr>
          <a:xfrm>
            <a:off x="2026920" y="1886712"/>
            <a:ext cx="20025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64DF0D-F5F4-45C8-ABAE-762A21A4C5B1}"/>
              </a:ext>
            </a:extLst>
          </p:cNvPr>
          <p:cNvSpPr/>
          <p:nvPr/>
        </p:nvSpPr>
        <p:spPr>
          <a:xfrm>
            <a:off x="5577840" y="3236594"/>
            <a:ext cx="763143" cy="187961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1FA6C-2783-4EE4-9898-D4DCCF1AAD01}"/>
              </a:ext>
            </a:extLst>
          </p:cNvPr>
          <p:cNvSpPr txBox="1"/>
          <p:nvPr/>
        </p:nvSpPr>
        <p:spPr>
          <a:xfrm>
            <a:off x="5603748" y="2153666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7694D-60C6-489D-968C-89B83A2EC917}"/>
              </a:ext>
            </a:extLst>
          </p:cNvPr>
          <p:cNvSpPr txBox="1"/>
          <p:nvPr/>
        </p:nvSpPr>
        <p:spPr>
          <a:xfrm>
            <a:off x="6035548" y="21536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7F5B7-E4EB-4D26-B18D-9566BBB526A7}"/>
              </a:ext>
            </a:extLst>
          </p:cNvPr>
          <p:cNvSpPr/>
          <p:nvPr/>
        </p:nvSpPr>
        <p:spPr>
          <a:xfrm>
            <a:off x="5578983" y="2229231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21BED6-B386-421E-8D1D-313339BA6F34}"/>
              </a:ext>
            </a:extLst>
          </p:cNvPr>
          <p:cNvSpPr/>
          <p:nvPr/>
        </p:nvSpPr>
        <p:spPr>
          <a:xfrm>
            <a:off x="6019038" y="2232406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962D1-CB37-49D7-9916-09A7BFA45224}"/>
              </a:ext>
            </a:extLst>
          </p:cNvPr>
          <p:cNvSpPr txBox="1"/>
          <p:nvPr/>
        </p:nvSpPr>
        <p:spPr>
          <a:xfrm>
            <a:off x="5495544" y="294516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levo2k4@gmail.com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539EBB-2898-417F-A71A-DAF7D213A0CE}"/>
              </a:ext>
            </a:extLst>
          </p:cNvPr>
          <p:cNvSpPr/>
          <p:nvPr/>
        </p:nvSpPr>
        <p:spPr>
          <a:xfrm>
            <a:off x="55758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1A114C-8CEE-4671-93A3-E79DC06A5644}"/>
              </a:ext>
            </a:extLst>
          </p:cNvPr>
          <p:cNvSpPr/>
          <p:nvPr/>
        </p:nvSpPr>
        <p:spPr>
          <a:xfrm>
            <a:off x="6513068" y="347501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083CD7-1CA7-4A86-A4DC-D8647321693C}"/>
              </a:ext>
            </a:extLst>
          </p:cNvPr>
          <p:cNvSpPr/>
          <p:nvPr/>
        </p:nvSpPr>
        <p:spPr>
          <a:xfrm>
            <a:off x="74427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DCC74-F59F-4F18-8D4C-512AD4351E40}"/>
              </a:ext>
            </a:extLst>
          </p:cNvPr>
          <p:cNvSpPr/>
          <p:nvPr/>
        </p:nvSpPr>
        <p:spPr>
          <a:xfrm>
            <a:off x="5583428" y="3844581"/>
            <a:ext cx="991870" cy="264160"/>
          </a:xfrm>
          <a:prstGeom prst="roundRect">
            <a:avLst>
              <a:gd name="adj" fmla="val 1282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63CCE-A36A-4999-A386-F095657A83A4}"/>
              </a:ext>
            </a:extLst>
          </p:cNvPr>
          <p:cNvSpPr txBox="1"/>
          <p:nvPr/>
        </p:nvSpPr>
        <p:spPr>
          <a:xfrm>
            <a:off x="5657088" y="3866171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LƯU THAY ĐỔI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8FDAB-A6E2-4C69-A1D1-C1285F3F8CCD}"/>
              </a:ext>
            </a:extLst>
          </p:cNvPr>
          <p:cNvSpPr txBox="1"/>
          <p:nvPr/>
        </p:nvSpPr>
        <p:spPr>
          <a:xfrm>
            <a:off x="5596128" y="348136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Ngày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1FE0E-82D3-4EF7-800B-543CA01AD8E3}"/>
              </a:ext>
            </a:extLst>
          </p:cNvPr>
          <p:cNvSpPr txBox="1"/>
          <p:nvPr/>
        </p:nvSpPr>
        <p:spPr>
          <a:xfrm>
            <a:off x="6525768" y="3477551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Tháng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8C3D0-DA15-4271-9C3E-35367DA8A954}"/>
              </a:ext>
            </a:extLst>
          </p:cNvPr>
          <p:cNvSpPr txBox="1"/>
          <p:nvPr/>
        </p:nvSpPr>
        <p:spPr>
          <a:xfrm>
            <a:off x="7455408" y="347374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Năm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72C01EC-B111-43E4-A197-8E183BB78392}"/>
              </a:ext>
            </a:extLst>
          </p:cNvPr>
          <p:cNvSpPr/>
          <p:nvPr/>
        </p:nvSpPr>
        <p:spPr>
          <a:xfrm rot="10800000">
            <a:off x="6232398" y="3591850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641E29F-DA71-4664-9690-30B1BB9C5763}"/>
              </a:ext>
            </a:extLst>
          </p:cNvPr>
          <p:cNvSpPr/>
          <p:nvPr/>
        </p:nvSpPr>
        <p:spPr>
          <a:xfrm rot="10800000">
            <a:off x="7160133" y="3589944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D858B8-AC0C-4F00-B544-DE2F8FB1AA3C}"/>
              </a:ext>
            </a:extLst>
          </p:cNvPr>
          <p:cNvSpPr/>
          <p:nvPr/>
        </p:nvSpPr>
        <p:spPr>
          <a:xfrm rot="10800000">
            <a:off x="8087868" y="3588038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038E0-FE10-48FA-BC76-6CF6B27BFE42}"/>
              </a:ext>
            </a:extLst>
          </p:cNvPr>
          <p:cNvSpPr txBox="1"/>
          <p:nvPr/>
        </p:nvSpPr>
        <p:spPr>
          <a:xfrm>
            <a:off x="4201463" y="1384414"/>
            <a:ext cx="183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Thông tin tài khoản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2E5F0-A256-4FF0-A273-A7B6F355D621}"/>
              </a:ext>
            </a:extLst>
          </p:cNvPr>
          <p:cNvSpPr txBox="1"/>
          <p:nvPr/>
        </p:nvSpPr>
        <p:spPr>
          <a:xfrm>
            <a:off x="142240" y="152400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3F544-AC36-43F4-A6F8-A2202E0D4993}"/>
              </a:ext>
            </a:extLst>
          </p:cNvPr>
          <p:cNvSpPr/>
          <p:nvPr/>
        </p:nvSpPr>
        <p:spPr>
          <a:xfrm>
            <a:off x="2251710" y="1440180"/>
            <a:ext cx="394062" cy="39406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CD7C-D7EF-4694-9C69-118D957778AF}"/>
              </a:ext>
            </a:extLst>
          </p:cNvPr>
          <p:cNvSpPr txBox="1"/>
          <p:nvPr/>
        </p:nvSpPr>
        <p:spPr>
          <a:xfrm>
            <a:off x="2670628" y="1512207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Le Vo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8248D-4037-423A-9B12-0F913A23940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5C237D-1985-471C-96B2-0507A208790F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C02619-5F74-4CC9-BB8F-3E2913CC898E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2CADDA-B5DC-4C5B-8E03-E6044CF1FEC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hopping cart with solid fill">
              <a:extLst>
                <a:ext uri="{FF2B5EF4-FFF2-40B4-BE49-F238E27FC236}">
                  <a16:creationId xmlns:a16="http://schemas.microsoft.com/office/drawing/2014/main" id="{21738D43-4BE1-44B2-9CDC-173D469E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D912D-6D2D-4D2C-A229-B3474701669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DA3ACC-15A3-4AB4-89F3-30E6E20E9595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F3E252-EF2C-4CDE-92A4-5D68582A31AE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Graphic 58" descr="Magnifying glass with solid fill">
                <a:extLst>
                  <a:ext uri="{FF2B5EF4-FFF2-40B4-BE49-F238E27FC236}">
                    <a16:creationId xmlns:a16="http://schemas.microsoft.com/office/drawing/2014/main" id="{566689F7-CA6E-4AF3-8226-4083003A9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850B2C-B5AC-4ED0-BCC3-D9D50F286160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94D40CF-9450-497C-951C-DE2AB0349509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516BFA-C9E5-40D0-B762-644E9D818CC7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C65C687-58E4-49E7-8D84-0B138CCF4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9CA291-7B2A-4614-873D-4EAEB784F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33F553F-38C9-427F-AEE0-22BE13B9F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E3E764-2F51-4749-9C6C-E6A92D4C6B52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6B08FA-7BD2-412E-9CF5-265C68A3955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D8185E-32B9-4FA1-815C-87D2F06D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899" y="3829974"/>
            <a:ext cx="85737" cy="190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90C32C-685F-4CD1-9A83-E08BE4E28B1E}"/>
              </a:ext>
            </a:extLst>
          </p:cNvPr>
          <p:cNvSpPr txBox="1"/>
          <p:nvPr/>
        </p:nvSpPr>
        <p:spPr>
          <a:xfrm>
            <a:off x="5491626" y="242951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0123456768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14659E3-8103-4723-B05A-775893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14" r="22969" b="18289"/>
          <a:stretch/>
        </p:blipFill>
        <p:spPr>
          <a:xfrm>
            <a:off x="6084852" y="3255395"/>
            <a:ext cx="223202" cy="1507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85D1F4-1FF5-41EA-962A-E5E6DF58882E}"/>
              </a:ext>
            </a:extLst>
          </p:cNvPr>
          <p:cNvSpPr txBox="1"/>
          <p:nvPr/>
        </p:nvSpPr>
        <p:spPr>
          <a:xfrm>
            <a:off x="4738116" y="321618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Mật khẩu: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A90D-3809-41B1-9C2A-7985C3808303}"/>
              </a:ext>
            </a:extLst>
          </p:cNvPr>
          <p:cNvSpPr txBox="1"/>
          <p:nvPr/>
        </p:nvSpPr>
        <p:spPr>
          <a:xfrm>
            <a:off x="5514594" y="324056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**********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72108D-9BB7-47F0-9659-A0E955A421FF}"/>
              </a:ext>
            </a:extLst>
          </p:cNvPr>
          <p:cNvSpPr txBox="1"/>
          <p:nvPr/>
        </p:nvSpPr>
        <p:spPr>
          <a:xfrm>
            <a:off x="4873534" y="268996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Địa chỉ: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E162D-C5BF-432B-87AB-33DD2B759A18}"/>
              </a:ext>
            </a:extLst>
          </p:cNvPr>
          <p:cNvSpPr txBox="1"/>
          <p:nvPr/>
        </p:nvSpPr>
        <p:spPr>
          <a:xfrm>
            <a:off x="5490464" y="2686087"/>
            <a:ext cx="4062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227/17, Hẻm 219, Nguyễn Văn Tăng, Phường Long Thạnh Mỹ, Tp Thủ Đức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9D52F-3454-43FE-87FA-C503322A88D6}"/>
              </a:ext>
            </a:extLst>
          </p:cNvPr>
          <p:cNvSpPr txBox="1"/>
          <p:nvPr/>
        </p:nvSpPr>
        <p:spPr>
          <a:xfrm>
            <a:off x="6309741" y="3228631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 mật khẩu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FF1095-AF60-415E-BB5B-ED7AC73135C3}"/>
              </a:ext>
            </a:extLst>
          </p:cNvPr>
          <p:cNvSpPr txBox="1"/>
          <p:nvPr/>
        </p:nvSpPr>
        <p:spPr>
          <a:xfrm>
            <a:off x="5481466" y="186563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Lê Võ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B3FD4F03-3426-46F7-A169-D394964E4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520" y="2322068"/>
            <a:ext cx="143256" cy="14325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07375066-D2A4-4092-8173-02A42AF30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7138" y="2029206"/>
            <a:ext cx="153162" cy="15316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58E19DB-B7BE-4103-8150-2DFBCCA95538}"/>
              </a:ext>
            </a:extLst>
          </p:cNvPr>
          <p:cNvGrpSpPr/>
          <p:nvPr/>
        </p:nvGrpSpPr>
        <p:grpSpPr>
          <a:xfrm>
            <a:off x="2287905" y="2628265"/>
            <a:ext cx="118108" cy="108585"/>
            <a:chOff x="2402205" y="2729865"/>
            <a:chExt cx="118108" cy="10858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18BF8A2-F67E-497E-8FD0-EBC645082A4A}"/>
                </a:ext>
              </a:extLst>
            </p:cNvPr>
            <p:cNvSpPr/>
            <p:nvPr/>
          </p:nvSpPr>
          <p:spPr>
            <a:xfrm>
              <a:off x="2402205" y="2729865"/>
              <a:ext cx="74295" cy="108585"/>
            </a:xfrm>
            <a:prstGeom prst="roundRect">
              <a:avLst>
                <a:gd name="adj" fmla="val 8975"/>
              </a:avLst>
            </a:pr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Line arrow: Straight with solid fill">
              <a:extLst>
                <a:ext uri="{FF2B5EF4-FFF2-40B4-BE49-F238E27FC236}">
                  <a16:creationId xmlns:a16="http://schemas.microsoft.com/office/drawing/2014/main" id="{66906530-EC3E-4293-BB7D-BD2514A91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418588" y="2731769"/>
              <a:ext cx="101725" cy="101725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D13FBE-6296-41C5-A996-E90BB9A36002}"/>
                </a:ext>
              </a:extLst>
            </p:cNvPr>
            <p:cNvCxnSpPr>
              <a:cxnSpLocks/>
            </p:cNvCxnSpPr>
            <p:nvPr/>
          </p:nvCxnSpPr>
          <p:spPr>
            <a:xfrm>
              <a:off x="2442210" y="2781300"/>
              <a:ext cx="3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5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80D96-5CA0-4335-88F0-4759D61F551C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544F9-8FF1-4824-969E-A61B232344D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8A98F-04A1-4C20-BFFB-F462A2DCEEBC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748DC-86C3-4E39-AFA5-DE5DF422D2CA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4CDD1-3C7D-494E-B46D-4D2F761D4275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83531F11-E966-4DBE-8F16-30B2EBEF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E5FFB0-DC42-49B0-A07E-A3B670F76603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D5BAD8-AB73-4E64-A1A7-5EA364F15DD9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1C2A319-1CFC-4186-92DE-AFAF291F3F5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790949D8-C040-4950-8B95-C0E67200A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89DF00-F6EB-4356-8F0C-C3D989620DA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ADDC07F-0CC6-4C5C-8850-3CD6CAA1C202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8FDF0D-7D04-4411-82FC-5C1AB104C876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FAAB8D-71DE-425F-AB67-5A49151F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FD92331-9CCA-4A33-B1D7-CAF654955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86D1D48-0350-4600-AC13-96C80EE9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C67201-69D9-450D-8A0C-1492F907BEE6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18C2E-CAE7-4702-BBBC-62CF1396013A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FE7E37-0F84-4A3B-8A93-401E7B7B19C2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B11818-ED27-497A-A5A6-111E8A800E95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461C83-E544-475D-B44E-DCDAF8255DBE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0BEF-8F77-484E-B591-CB4DA4B3214E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B8079-6DF1-4288-9297-0265ECE03D43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73D6D-E851-4529-A694-9235A94BAE7E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41103-A608-431A-BAC3-44BF05A0BEC4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EB320-CB37-4551-9C9B-6681AC1F3D1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8F634-3A17-4295-88E0-D3B8FF8E0E00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9908DC4-E2AF-46D7-AC26-F527846C828E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26F16F-EBDB-4416-BEA1-DF782FF8E260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F4534F8-7789-49F1-A8EB-C390779386A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79536-354D-480B-9688-28427C4D1F0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3CD034-5BC3-4EAD-ABDC-A45DBEB2088D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3465DF-BB71-4D5A-8A19-270091BC44FC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A507D9-D6F0-4A2D-BEDF-052C9B91BF56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48F43-C582-4326-B4C2-94A4072AAA78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0E2-08C3-455C-8E49-49D036D70498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3589C-7201-45AE-A528-6EC5772E3EBE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338DC-41C3-47C8-969C-65EDB326C1A6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94A29B-574B-4CF3-9271-6FA117F9AE1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2AB70F7-8B37-4380-B460-8AB20C6E759A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E91932-2C6D-452F-95AA-A81CC7D0C32A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98387E0-B6F5-45F2-8293-FCB77698FF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2A3841-2E94-4438-AEB3-2AF1403A776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DA2F60-8CDC-421A-A455-03A99BA4A1BB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7857E6-6DE0-4402-9A40-752346A7C861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B92AE3-4214-448A-A3C4-57A7A4D47535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B8E27-D6BE-4B6A-A772-BCE35DBCD5F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FD8669-0063-4ED0-A6F7-7B511E7FD2C6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6D5456-F935-4C36-A86A-BD8F1A055466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934E75-2C5B-486D-BF4E-91C88EC03FF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C53473-6ABC-47C0-BA36-8B9A836170F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DEA8F0F-9CDA-430E-8863-275E84141424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0DB2D5-4BDF-4477-A254-2A798BC467D2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631DAC8-FA92-4A7C-A0F8-68700274BE0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134078-5413-4C09-937D-34390EF0517F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9BEE04-B915-41D2-9381-89C72B103F19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E14F04-181A-442F-974C-ECC2E50BB8CD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19A71D-920B-4CFC-9B3F-880CD527312A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C1ED97-825D-4CBB-B336-45B70950BCBF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9E4EC8-D51F-42A3-9035-03A62A3DCAFA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876CD8-E070-436B-BF6E-AA56426913D4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0342-1200-47FA-AE87-F9BF26F4F6F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E69968-31F5-4A11-9D27-776796B503A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7C1F2EE-A7C9-48BC-B178-B2623EED0C47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7D5ECE-E485-419A-88ED-42FECA77858B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2CF115-2032-4241-8558-440DA14DDF89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F504DB-6DA7-4546-8250-5EE1D0D67E75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0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49750-0FAF-343E-F704-762FDF5E9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47D7-10B1-0618-ECBC-79581F694F69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2C48-D736-1B31-E36F-5A9533A09C0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BDAC2F-B1FA-1478-2728-72272CEB5EE8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2B19D6-EFC5-9697-552D-E1662B96913B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101704-9375-9E3E-840D-485748D16DAB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BA7188B9-0563-4E64-AFC7-EC4ECD80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D8143-2D5A-0739-33F0-7C9B5C5CF089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314619-0AAC-A253-5273-8947F4252187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467C56E-7116-83F4-0DCE-F8AF369CB6E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5A987CD2-0564-E483-EA5F-C2293E64C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FE2517-E8E3-6077-7C61-EC3798DDBE41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E37FB8-C236-C62D-D853-0A2CD9A33795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BCC1609-9691-CDBB-4DE3-3E68A5A8D69C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383F60-05BF-8D34-EAC5-5A94A0F2F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D7A3477-3FA1-4144-36F5-FA8D7B82D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68C3A3C-04F5-F525-082D-DC98AA56B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2D83EC-5E44-E298-376C-AD997FF8103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3F290A-C5B1-6BDF-3D03-238CBD495E1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9C5249-7E3C-89A0-49CB-B161DAEDAF16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D7B7BE-D407-6885-7779-27C88802F64A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386FEE-8B03-7A70-0D6A-89CC513574C5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4B23BD-4F6E-D4C9-915C-E19A61AC2BEC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C1603-C26A-4FDC-61E6-B6CB6F1CA959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95EBE-EF8A-A152-3E32-3C4821F6784C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E72F2-CCC7-16A2-0FD0-7F219A45396B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A8778F-AE63-B9D4-B12A-A6F6E21ACF37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A4D3A-98DE-A1E5-9403-BA7A72762578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A48B0E9-316D-0680-B17C-74F8FDDDF812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0F0A09-6D54-915A-3BC8-FCBA0061922B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734C3E-A9F5-DDCC-C156-EB8C6D15D8FC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461596-5191-B318-BDB3-A5FECB4694D7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18987A-969F-B61A-273B-98FCFCD90F32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695057-AEFF-55AC-2606-1C28345EAD8D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77FBC-325D-D2D5-1907-87A5C52259F9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63EE3-B8C4-1BFF-5659-D01D9EEACB03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A65DF-FC8E-CD6D-B970-5623F06E54F4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8282E9-852D-A336-A49C-F89BB7A7AE84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EE5C1A-A108-A30D-E6DF-BBA4EE5C35E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ECF8E5-AC6A-E905-9540-A98C691683FE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127CF2D-EBFD-0C53-BE87-054DD68F00EB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691771-9D76-10EF-6110-1B2561713563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4287864-7307-0561-6DE1-20B893DA7C11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920ED4-0200-A697-824E-47F6E8671B1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01CC2E-F16E-9617-166A-28CFD3F4FC03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B4FB7CB-7951-662E-FF6E-B2CDD1FF38CE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507C43-800E-DEAE-209F-3F328237F114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AFE855-9A73-8B2F-0975-299117F8A15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391CD0-2B66-C69E-807B-5A9F77BB3C87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9A391B-8042-F9FA-A681-DB168F66E8A5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7B6318-3C5F-E84F-82AD-75D22FA6A325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DB6404-2E61-180B-30FF-A695178546E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36B709D-609B-57BA-CEC7-6362919AC186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60BA1D-241E-94B3-37B7-B396273A9738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1E4CF1B-3428-6BD1-85C4-39F13B6FE072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B92666-E81C-7353-6CEF-9581B4B47FE9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253E6C-82A0-0F9E-E924-46848D4D9988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586A80F-424F-85BE-9B29-DC20E57AF740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D4D878-BDB6-B2DE-224F-30A5EA8A81E8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0B1909-4D4A-8E6E-C698-DB2D7B5F16E3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91EDD2-FCBC-E105-DB3F-B02E8EC5B4BE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6158701-A628-2566-E0ED-8C5922ADD811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A0C151-8EA8-EA06-C998-D117217C7D3B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8EA88E-01AB-95A6-7125-89E2D6FD454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053202E-BA0F-C716-295C-F2A0E586ED42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007C451-E83E-4A4D-E029-80921E5FFF0D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8887AE2-E5FC-5C2D-EB04-9F442B4B34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89A14D-8565-6E94-567A-DAED6E8BC8D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94386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7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Đặt lại mật khẩu của bạn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long kiểm tra điện thoại hoặc email để xem tin nhắn có mã. Mã của bạn có 6 ký tự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356E5F-D6A5-453D-9D58-1979595708E9}"/>
              </a:ext>
            </a:extLst>
          </p:cNvPr>
          <p:cNvSpPr/>
          <p:nvPr/>
        </p:nvSpPr>
        <p:spPr>
          <a:xfrm>
            <a:off x="5801868" y="3383280"/>
            <a:ext cx="438912" cy="43891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3" y="2650780"/>
            <a:ext cx="130977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Nhập mã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11936-3C08-4230-993E-3EF61A543629}"/>
              </a:ext>
            </a:extLst>
          </p:cNvPr>
          <p:cNvSpPr txBox="1"/>
          <p:nvPr/>
        </p:nvSpPr>
        <p:spPr>
          <a:xfrm>
            <a:off x="5843599" y="2594025"/>
            <a:ext cx="18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Chúng tôi đã gửi mã cho bạn đến: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0123456789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447013-8EC2-40D7-8605-05220E378AF8}"/>
              </a:ext>
            </a:extLst>
          </p:cNvPr>
          <p:cNvSpPr/>
          <p:nvPr/>
        </p:nvSpPr>
        <p:spPr>
          <a:xfrm>
            <a:off x="4499135" y="2999454"/>
            <a:ext cx="54225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Gửi lại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55737" y="409683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6931438" y="424913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425294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63A60-2C25-40E7-9CAA-B48C46F7121E}"/>
              </a:ext>
            </a:extLst>
          </p:cNvPr>
          <p:cNvSpPr txBox="1"/>
          <p:nvPr/>
        </p:nvSpPr>
        <p:spPr>
          <a:xfrm>
            <a:off x="5774765" y="3779189"/>
            <a:ext cx="502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Lê Võ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D47D7DF-05B9-4114-8A13-45B14A288F5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26822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45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Chọn mật khẩu mới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Tạo mật khẩu mới có tối thiểu 6 ký tự. Mật khẩu mạnh là mật khẩu kết hợp từ các ký tự, số và dấu câu.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2" y="2650780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Điền mật khẩu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37449" y="339071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354682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9F4640-556E-4178-B59B-D45AD2F0F895}"/>
              </a:ext>
            </a:extLst>
          </p:cNvPr>
          <p:cNvSpPr/>
          <p:nvPr/>
        </p:nvSpPr>
        <p:spPr>
          <a:xfrm>
            <a:off x="4499718" y="2973868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Nhập lại mật khẩu mới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F8CF2F-0857-D1F7-083E-BE3F5DEB5A67}"/>
              </a:ext>
            </a:extLst>
          </p:cNvPr>
          <p:cNvSpPr/>
          <p:nvPr/>
        </p:nvSpPr>
        <p:spPr>
          <a:xfrm>
            <a:off x="6916618" y="354682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1903A27-BED7-4324-9D1F-EC66A5156740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526934" y="1650492"/>
            <a:ext cx="3402874" cy="1224788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5305971" y="1729739"/>
            <a:ext cx="184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Đổi mật khẩu thành công!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529909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5006488" y="2156129"/>
            <a:ext cx="3253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Mật khẩu của bạn đã được đổi thành công!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5408603" y="2471134"/>
            <a:ext cx="163953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Quay về trang đăng nhập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E487702-76B8-4592-AB0E-9E9B2E90960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F4649D-5A4D-4783-97E4-FCF27CBF187C}"/>
              </a:ext>
            </a:extLst>
          </p:cNvPr>
          <p:cNvSpPr/>
          <p:nvPr/>
        </p:nvSpPr>
        <p:spPr>
          <a:xfrm>
            <a:off x="4592320" y="1521460"/>
            <a:ext cx="2951480" cy="3683000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F8C-1325-4701-9D83-30CB0F467892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78EBD-2027-4AB5-9808-A21B60D0B13C}"/>
              </a:ext>
            </a:extLst>
          </p:cNvPr>
          <p:cNvSpPr txBox="1"/>
          <p:nvPr/>
        </p:nvSpPr>
        <p:spPr>
          <a:xfrm>
            <a:off x="4851400" y="871220"/>
            <a:ext cx="241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GAMING GEAR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12CE-AEDE-4A52-9A78-ACE711FF6E03}"/>
              </a:ext>
            </a:extLst>
          </p:cNvPr>
          <p:cNvSpPr txBox="1"/>
          <p:nvPr/>
        </p:nvSpPr>
        <p:spPr>
          <a:xfrm>
            <a:off x="5222240" y="1521460"/>
            <a:ext cx="171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Tạo tài khoản mới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DD8EB-9580-4897-BE31-0195A48EA954}"/>
              </a:ext>
            </a:extLst>
          </p:cNvPr>
          <p:cNvCxnSpPr>
            <a:cxnSpLocks/>
          </p:cNvCxnSpPr>
          <p:nvPr/>
        </p:nvCxnSpPr>
        <p:spPr>
          <a:xfrm>
            <a:off x="4597400" y="2039112"/>
            <a:ext cx="29413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E34A3C-E3FB-4A60-8076-C6A89534CA5F}"/>
              </a:ext>
            </a:extLst>
          </p:cNvPr>
          <p:cNvSpPr txBox="1"/>
          <p:nvPr/>
        </p:nvSpPr>
        <p:spPr>
          <a:xfrm>
            <a:off x="5430520" y="1760220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  <a:latin typeface="+mj-lt"/>
              </a:rPr>
              <a:t>Nhanh chóng và dễ dàng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A32EDE-14F6-44C8-AD03-B034B53028FA}"/>
              </a:ext>
            </a:extLst>
          </p:cNvPr>
          <p:cNvSpPr/>
          <p:nvPr/>
        </p:nvSpPr>
        <p:spPr>
          <a:xfrm>
            <a:off x="4709160" y="2160270"/>
            <a:ext cx="271272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Họ và tên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BA8E-6836-4D3C-9D76-DE782833B827}"/>
              </a:ext>
            </a:extLst>
          </p:cNvPr>
          <p:cNvSpPr txBox="1"/>
          <p:nvPr/>
        </p:nvSpPr>
        <p:spPr>
          <a:xfrm>
            <a:off x="4610100" y="24384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Ngày sinh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1E4E9-5F4D-462B-88BB-FFF0F094FCAA}"/>
              </a:ext>
            </a:extLst>
          </p:cNvPr>
          <p:cNvSpPr txBox="1"/>
          <p:nvPr/>
        </p:nvSpPr>
        <p:spPr>
          <a:xfrm>
            <a:off x="4616450" y="292735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Giới tính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DAC0CA-1FFA-47F4-BA64-D83000415033}"/>
              </a:ext>
            </a:extLst>
          </p:cNvPr>
          <p:cNvSpPr/>
          <p:nvPr/>
        </p:nvSpPr>
        <p:spPr>
          <a:xfrm>
            <a:off x="4707255" y="267271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BBD248-3F82-467A-82EE-B89FC25DE86C}"/>
              </a:ext>
            </a:extLst>
          </p:cNvPr>
          <p:cNvSpPr/>
          <p:nvPr/>
        </p:nvSpPr>
        <p:spPr>
          <a:xfrm>
            <a:off x="5642610" y="266890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Tháng 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DDC731-0BB1-4AD2-A811-70602F113649}"/>
              </a:ext>
            </a:extLst>
          </p:cNvPr>
          <p:cNvSpPr/>
          <p:nvPr/>
        </p:nvSpPr>
        <p:spPr>
          <a:xfrm>
            <a:off x="6574155" y="2670810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004013F-DAAF-4B89-8145-A0573E43EF70}"/>
              </a:ext>
            </a:extLst>
          </p:cNvPr>
          <p:cNvSpPr/>
          <p:nvPr/>
        </p:nvSpPr>
        <p:spPr>
          <a:xfrm rot="10800000">
            <a:off x="5431155" y="277177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A6CD84-6F62-4047-AF3A-AB1AB1FD275B}"/>
              </a:ext>
            </a:extLst>
          </p:cNvPr>
          <p:cNvSpPr/>
          <p:nvPr/>
        </p:nvSpPr>
        <p:spPr>
          <a:xfrm rot="10800000">
            <a:off x="6356985" y="277558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265CF4F-6E5C-4596-B097-FD1CF79229DF}"/>
              </a:ext>
            </a:extLst>
          </p:cNvPr>
          <p:cNvSpPr/>
          <p:nvPr/>
        </p:nvSpPr>
        <p:spPr>
          <a:xfrm rot="10800000">
            <a:off x="7290435" y="277939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9C2092-F2E5-45FE-A211-C7E2745D0442}"/>
              </a:ext>
            </a:extLst>
          </p:cNvPr>
          <p:cNvSpPr/>
          <p:nvPr/>
        </p:nvSpPr>
        <p:spPr>
          <a:xfrm>
            <a:off x="4707255" y="3147695"/>
            <a:ext cx="72580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Nữ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78EB3-1031-402F-B9FA-3702E018CCDE}"/>
              </a:ext>
            </a:extLst>
          </p:cNvPr>
          <p:cNvSpPr/>
          <p:nvPr/>
        </p:nvSpPr>
        <p:spPr>
          <a:xfrm>
            <a:off x="5514975" y="3142615"/>
            <a:ext cx="79184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72040A-0F9C-4A59-AB2F-2819510D5446}"/>
              </a:ext>
            </a:extLst>
          </p:cNvPr>
          <p:cNvSpPr/>
          <p:nvPr/>
        </p:nvSpPr>
        <p:spPr>
          <a:xfrm>
            <a:off x="526796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9FD1A1-A6CB-4853-8737-B9F690C40BD4}"/>
              </a:ext>
            </a:extLst>
          </p:cNvPr>
          <p:cNvSpPr/>
          <p:nvPr/>
        </p:nvSpPr>
        <p:spPr>
          <a:xfrm>
            <a:off x="615188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8D6A08-A3C0-4AF4-81B8-12DBB5F65AC0}"/>
              </a:ext>
            </a:extLst>
          </p:cNvPr>
          <p:cNvSpPr/>
          <p:nvPr/>
        </p:nvSpPr>
        <p:spPr>
          <a:xfrm>
            <a:off x="4706621" y="346456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Số điện thoại hoặc email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ADA8D3-A5BE-40E2-937F-E8B0E578D0E1}"/>
              </a:ext>
            </a:extLst>
          </p:cNvPr>
          <p:cNvSpPr/>
          <p:nvPr/>
        </p:nvSpPr>
        <p:spPr>
          <a:xfrm>
            <a:off x="4711701" y="379730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Mật khẩu mới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3618AD-9DA5-49B6-B614-059BBBD875C6}"/>
              </a:ext>
            </a:extLst>
          </p:cNvPr>
          <p:cNvSpPr/>
          <p:nvPr/>
        </p:nvSpPr>
        <p:spPr>
          <a:xfrm>
            <a:off x="4711701" y="412877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Địa chỉ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DB4990-AD9B-41AA-9D45-A11106BAA918}"/>
              </a:ext>
            </a:extLst>
          </p:cNvPr>
          <p:cNvSpPr/>
          <p:nvPr/>
        </p:nvSpPr>
        <p:spPr>
          <a:xfrm>
            <a:off x="5473700" y="4544060"/>
            <a:ext cx="1196340" cy="29707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Đăng kí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9067-39CA-4519-A5F4-1105A1CC1695}"/>
              </a:ext>
            </a:extLst>
          </p:cNvPr>
          <p:cNvSpPr txBox="1"/>
          <p:nvPr/>
        </p:nvSpPr>
        <p:spPr>
          <a:xfrm>
            <a:off x="5489448" y="488848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+mj-lt"/>
              </a:rPr>
              <a:t>Bạn đã có tài khoản?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BF4E53-A6AA-4106-A910-7765E237672F}"/>
              </a:ext>
            </a:extLst>
          </p:cNvPr>
          <p:cNvSpPr/>
          <p:nvPr/>
        </p:nvSpPr>
        <p:spPr>
          <a:xfrm>
            <a:off x="0" y="1"/>
            <a:ext cx="1219200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BCE29F6F-A8C5-4F38-A802-D1F9AB6EEA7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11284" y="1303020"/>
            <a:ext cx="8014934" cy="5402576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129229" y="1475014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Danh sách đơn hàng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2337997" y="2051050"/>
            <a:ext cx="1235710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58835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đơn hàng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891708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2116183" y="2954020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226085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7068605" y="304371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057136" y="260223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giá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2118360" y="2468372"/>
            <a:ext cx="8021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2268982" y="304371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8919753" y="3037942"/>
            <a:ext cx="787945" cy="217086"/>
            <a:chOff x="5494892" y="3066040"/>
            <a:chExt cx="945531" cy="2684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5222240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D823BED-A35D-4251-BD65-6A3C60F81CBA}"/>
              </a:ext>
            </a:extLst>
          </p:cNvPr>
          <p:cNvGrpSpPr/>
          <p:nvPr/>
        </p:nvGrpSpPr>
        <p:grpSpPr>
          <a:xfrm>
            <a:off x="8361589" y="3045563"/>
            <a:ext cx="536041" cy="219228"/>
            <a:chOff x="8691245" y="303413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A7F27D9-6107-415D-81B4-35705D1D67C7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1A0A70-AA1A-4B64-B7A5-45DF9F75BFA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9D320302-9227-492E-98CB-99548F978856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C41E1BF-FEBE-4C38-A97E-52A252DF6561}"/>
              </a:ext>
            </a:extLst>
          </p:cNvPr>
          <p:cNvSpPr txBox="1"/>
          <p:nvPr/>
        </p:nvSpPr>
        <p:spPr>
          <a:xfrm>
            <a:off x="5235702" y="3043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A12187-9C5C-4B5F-BFF9-2D34EC6A5CB6}"/>
              </a:ext>
            </a:extLst>
          </p:cNvPr>
          <p:cNvGrpSpPr/>
          <p:nvPr/>
        </p:nvGrpSpPr>
        <p:grpSpPr>
          <a:xfrm>
            <a:off x="9647465" y="3048637"/>
            <a:ext cx="215264" cy="207027"/>
            <a:chOff x="9637396" y="3304542"/>
            <a:chExt cx="215264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AF36E03-8050-473F-BAFA-45F0C7660ECC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4313CF68-136D-4C73-97CB-D5DEC9DC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0D16C1-D288-4238-9A28-8ADE6DEA32A9}"/>
              </a:ext>
            </a:extLst>
          </p:cNvPr>
          <p:cNvSpPr/>
          <p:nvPr/>
        </p:nvSpPr>
        <p:spPr>
          <a:xfrm>
            <a:off x="5201920" y="3276600"/>
            <a:ext cx="3698240" cy="844296"/>
          </a:xfrm>
          <a:prstGeom prst="roundRect">
            <a:avLst>
              <a:gd name="adj" fmla="val 1322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6E60809-B2F2-4741-8430-C9B5991811C9}"/>
              </a:ext>
            </a:extLst>
          </p:cNvPr>
          <p:cNvCxnSpPr>
            <a:cxnSpLocks/>
          </p:cNvCxnSpPr>
          <p:nvPr/>
        </p:nvCxnSpPr>
        <p:spPr>
          <a:xfrm>
            <a:off x="2111393" y="419152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5B1EC8F-C681-4589-9B8B-76EF4C641C6C}"/>
              </a:ext>
            </a:extLst>
          </p:cNvPr>
          <p:cNvSpPr txBox="1"/>
          <p:nvPr/>
        </p:nvSpPr>
        <p:spPr>
          <a:xfrm>
            <a:off x="7063815" y="42812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770D14-FC74-48AA-BBA4-2788C2AE93EE}"/>
              </a:ext>
            </a:extLst>
          </p:cNvPr>
          <p:cNvSpPr txBox="1"/>
          <p:nvPr/>
        </p:nvSpPr>
        <p:spPr>
          <a:xfrm>
            <a:off x="2264192" y="4281219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Trần Nhật Nguyên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EBB1C1-AA01-43AF-8A6A-ACDCEF30F4E7}"/>
              </a:ext>
            </a:extLst>
          </p:cNvPr>
          <p:cNvGrpSpPr/>
          <p:nvPr/>
        </p:nvGrpSpPr>
        <p:grpSpPr>
          <a:xfrm>
            <a:off x="8914963" y="4275450"/>
            <a:ext cx="787945" cy="217086"/>
            <a:chOff x="5494892" y="3066040"/>
            <a:chExt cx="945531" cy="268472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17A2AE91-5140-41D6-B645-B50B25243D77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C42ACDD-E8A8-41DD-9B38-1974B5989B16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30F18C8-01E1-4176-B7EC-698385D77FD1}"/>
              </a:ext>
            </a:extLst>
          </p:cNvPr>
          <p:cNvGrpSpPr/>
          <p:nvPr/>
        </p:nvGrpSpPr>
        <p:grpSpPr>
          <a:xfrm>
            <a:off x="8356799" y="4283071"/>
            <a:ext cx="536041" cy="219228"/>
            <a:chOff x="8691245" y="3034133"/>
            <a:chExt cx="536041" cy="21922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9007164D-1680-4919-961C-2AE08FAB33AA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DAD1319-DD87-4FDA-860A-1B2292D38DDC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68C1DE9-8632-49FA-AD03-790D3342CC4F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754C2A4-9608-400B-BD4F-7972C9F3148A}"/>
              </a:ext>
            </a:extLst>
          </p:cNvPr>
          <p:cNvSpPr txBox="1"/>
          <p:nvPr/>
        </p:nvSpPr>
        <p:spPr>
          <a:xfrm>
            <a:off x="5230912" y="428121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F3771A8-B8BF-4D0C-9645-3720AEA11DAC}"/>
              </a:ext>
            </a:extLst>
          </p:cNvPr>
          <p:cNvGrpSpPr/>
          <p:nvPr/>
        </p:nvGrpSpPr>
        <p:grpSpPr>
          <a:xfrm>
            <a:off x="9642675" y="4286145"/>
            <a:ext cx="215264" cy="207027"/>
            <a:chOff x="9637396" y="3304542"/>
            <a:chExt cx="215264" cy="207027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70D4A62-5A47-418D-8E2F-BA6DB5A44152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4" name="Graphic 183" descr="Close with solid fill">
              <a:extLst>
                <a:ext uri="{FF2B5EF4-FFF2-40B4-BE49-F238E27FC236}">
                  <a16:creationId xmlns:a16="http://schemas.microsoft.com/office/drawing/2014/main" id="{41F1ED93-BF1D-4F35-8516-1D408137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AE3B3-378A-427D-8CE4-84877A84D444}"/>
              </a:ext>
            </a:extLst>
          </p:cNvPr>
          <p:cNvGrpSpPr/>
          <p:nvPr/>
        </p:nvGrpSpPr>
        <p:grpSpPr>
          <a:xfrm>
            <a:off x="5238273" y="3260344"/>
            <a:ext cx="3251482" cy="815248"/>
            <a:chOff x="5238273" y="3392424"/>
            <a:chExt cx="3251482" cy="8152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8C1E7D-557B-491A-B6CD-14017BB7EFA6}"/>
                </a:ext>
              </a:extLst>
            </p:cNvPr>
            <p:cNvSpPr txBox="1"/>
            <p:nvPr/>
          </p:nvSpPr>
          <p:spPr>
            <a:xfrm>
              <a:off x="5243353" y="3392424"/>
              <a:ext cx="3246402" cy="25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38C146-1723-4B1D-A596-0247611A67B5}"/>
                </a:ext>
              </a:extLst>
            </p:cNvPr>
            <p:cNvSpPr txBox="1"/>
            <p:nvPr/>
          </p:nvSpPr>
          <p:spPr>
            <a:xfrm>
              <a:off x="5238273" y="3580384"/>
              <a:ext cx="1630575" cy="62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Sản phẩm: </a:t>
              </a:r>
              <a:r>
                <a:rPr lang="en-US" sz="800"/>
                <a:t>tai nghe vippro ultravip</a:t>
              </a:r>
              <a:br>
                <a:rPr lang="en-US" sz="800"/>
              </a:br>
              <a:r>
                <a:rPr lang="en-US" sz="800" b="1"/>
                <a:t>Số lượng: </a:t>
              </a:r>
              <a:r>
                <a:rPr lang="en-US" sz="8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Loại: </a:t>
              </a:r>
              <a:r>
                <a:rPr lang="en-US" sz="800"/>
                <a:t>hồng xanhh</a:t>
              </a:r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DD96824-4825-4355-AA93-9D2742E994C2}"/>
              </a:ext>
            </a:extLst>
          </p:cNvPr>
          <p:cNvCxnSpPr>
            <a:cxnSpLocks/>
          </p:cNvCxnSpPr>
          <p:nvPr/>
        </p:nvCxnSpPr>
        <p:spPr>
          <a:xfrm>
            <a:off x="2117489" y="458776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1F23618-25DE-4355-A99E-9672251A4D37}"/>
              </a:ext>
            </a:extLst>
          </p:cNvPr>
          <p:cNvSpPr txBox="1"/>
          <p:nvPr/>
        </p:nvSpPr>
        <p:spPr>
          <a:xfrm>
            <a:off x="7069911" y="467745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92AEFC-E827-48CC-ABA0-AAFBCFC60A89}"/>
              </a:ext>
            </a:extLst>
          </p:cNvPr>
          <p:cNvSpPr txBox="1"/>
          <p:nvPr/>
        </p:nvSpPr>
        <p:spPr>
          <a:xfrm>
            <a:off x="2270288" y="46774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B6C115-C8D5-4097-86D6-3F8619281348}"/>
              </a:ext>
            </a:extLst>
          </p:cNvPr>
          <p:cNvGrpSpPr/>
          <p:nvPr/>
        </p:nvGrpSpPr>
        <p:grpSpPr>
          <a:xfrm>
            <a:off x="8921059" y="4671690"/>
            <a:ext cx="787945" cy="217086"/>
            <a:chOff x="5494892" y="3066040"/>
            <a:chExt cx="945531" cy="26847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A526D23-D162-4355-AC92-AACD2E646EFF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6CC8E77-8AA6-47B0-8C42-5037C2B147D4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BA938E6-8A7F-4EE7-961B-EFB496FCB135}"/>
              </a:ext>
            </a:extLst>
          </p:cNvPr>
          <p:cNvGrpSpPr/>
          <p:nvPr/>
        </p:nvGrpSpPr>
        <p:grpSpPr>
          <a:xfrm>
            <a:off x="8362895" y="4679311"/>
            <a:ext cx="536041" cy="219228"/>
            <a:chOff x="8691245" y="3034133"/>
            <a:chExt cx="536041" cy="21922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F3939BED-4041-4C0E-B33F-467493D0EBEE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9B9159-47F5-477F-9F83-FD3721E85D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24F19F38-71AF-4260-B2C4-77CB5F3D74AD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2591575-0F5D-4290-A839-3C6FE5B0F14E}"/>
              </a:ext>
            </a:extLst>
          </p:cNvPr>
          <p:cNvSpPr txBox="1"/>
          <p:nvPr/>
        </p:nvSpPr>
        <p:spPr>
          <a:xfrm>
            <a:off x="5237008" y="467745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22A1AA-F292-4CAA-AC09-E6B1D8A4F3CD}"/>
              </a:ext>
            </a:extLst>
          </p:cNvPr>
          <p:cNvGrpSpPr/>
          <p:nvPr/>
        </p:nvGrpSpPr>
        <p:grpSpPr>
          <a:xfrm>
            <a:off x="9648771" y="4682385"/>
            <a:ext cx="215264" cy="207027"/>
            <a:chOff x="9637396" y="3304542"/>
            <a:chExt cx="215264" cy="207027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9F58E65-4A72-4290-9A29-76FBA19CD8DE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03" name="Graphic 202" descr="Close with solid fill">
              <a:extLst>
                <a:ext uri="{FF2B5EF4-FFF2-40B4-BE49-F238E27FC236}">
                  <a16:creationId xmlns:a16="http://schemas.microsoft.com/office/drawing/2014/main" id="{0CF70B2F-29FF-4AF8-9B32-48E35227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1029E0-FE90-451E-BAC4-1BFA07454BBA}"/>
              </a:ext>
            </a:extLst>
          </p:cNvPr>
          <p:cNvCxnSpPr>
            <a:cxnSpLocks/>
          </p:cNvCxnSpPr>
          <p:nvPr/>
        </p:nvCxnSpPr>
        <p:spPr>
          <a:xfrm>
            <a:off x="2123585" y="4977912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3B71BE4-2A4E-43E1-B861-AEDF60A5650A}"/>
              </a:ext>
            </a:extLst>
          </p:cNvPr>
          <p:cNvSpPr txBox="1"/>
          <p:nvPr/>
        </p:nvSpPr>
        <p:spPr>
          <a:xfrm>
            <a:off x="7076007" y="506760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F4DEB-AB5B-4E98-8E7F-8DBE97896C2D}"/>
              </a:ext>
            </a:extLst>
          </p:cNvPr>
          <p:cNvSpPr txBox="1"/>
          <p:nvPr/>
        </p:nvSpPr>
        <p:spPr>
          <a:xfrm>
            <a:off x="2276384" y="5067603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90D6DB-4EFF-4C1D-9724-7057C0436F4F}"/>
              </a:ext>
            </a:extLst>
          </p:cNvPr>
          <p:cNvGrpSpPr/>
          <p:nvPr/>
        </p:nvGrpSpPr>
        <p:grpSpPr>
          <a:xfrm>
            <a:off x="8927155" y="5061834"/>
            <a:ext cx="787945" cy="217086"/>
            <a:chOff x="5494892" y="3066040"/>
            <a:chExt cx="945531" cy="26847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2F98DB31-559A-4DB0-8817-2200D79826EA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2722A08-B243-415A-A262-DAB442AE1592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F3332A-7999-4A17-82F5-7F1917D9D2C7}"/>
              </a:ext>
            </a:extLst>
          </p:cNvPr>
          <p:cNvGrpSpPr/>
          <p:nvPr/>
        </p:nvGrpSpPr>
        <p:grpSpPr>
          <a:xfrm>
            <a:off x="8368991" y="5069455"/>
            <a:ext cx="536041" cy="219228"/>
            <a:chOff x="8691245" y="3034133"/>
            <a:chExt cx="536041" cy="219228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15407D7D-67EF-4214-8A3E-13C34CCD5965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A1CE221-4D2F-4374-B88E-DCA7E4A1AF8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1BCD663D-FA8D-4F47-8F65-97135B9C0C54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D3EF2273-C3A6-4FDB-ADC3-5347ACA06E5F}"/>
              </a:ext>
            </a:extLst>
          </p:cNvPr>
          <p:cNvSpPr txBox="1"/>
          <p:nvPr/>
        </p:nvSpPr>
        <p:spPr>
          <a:xfrm>
            <a:off x="5243104" y="506760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9808A46-E868-4A7C-BC61-E4E10D55F6F3}"/>
              </a:ext>
            </a:extLst>
          </p:cNvPr>
          <p:cNvGrpSpPr/>
          <p:nvPr/>
        </p:nvGrpSpPr>
        <p:grpSpPr>
          <a:xfrm>
            <a:off x="9654867" y="5072529"/>
            <a:ext cx="215264" cy="207027"/>
            <a:chOff x="9637396" y="3304542"/>
            <a:chExt cx="215264" cy="207027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44D0FA8-3999-44A1-B9E4-D9D688A5B11D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19" name="Graphic 218" descr="Close with solid fill">
              <a:extLst>
                <a:ext uri="{FF2B5EF4-FFF2-40B4-BE49-F238E27FC236}">
                  <a16:creationId xmlns:a16="http://schemas.microsoft.com/office/drawing/2014/main" id="{8BB97989-2A62-4474-8F2F-1352A107E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3C747F6-DD08-4E2D-A2ED-C8FB6727C768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ADEE6E-F425-4A72-BAD4-F7D4BBF958D4}"/>
              </a:ext>
            </a:extLst>
          </p:cNvPr>
          <p:cNvSpPr txBox="1"/>
          <p:nvPr/>
        </p:nvSpPr>
        <p:spPr>
          <a:xfrm>
            <a:off x="360197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11875E-B0CD-466D-97B6-EA36D981CDE8}"/>
              </a:ext>
            </a:extLst>
          </p:cNvPr>
          <p:cNvSpPr txBox="1"/>
          <p:nvPr/>
        </p:nvSpPr>
        <p:spPr>
          <a:xfrm>
            <a:off x="3620262" y="30538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F4B74F-060B-4D34-9200-BD6979753907}"/>
              </a:ext>
            </a:extLst>
          </p:cNvPr>
          <p:cNvSpPr txBox="1"/>
          <p:nvPr/>
        </p:nvSpPr>
        <p:spPr>
          <a:xfrm>
            <a:off x="3605022" y="426518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657D8-D9F0-43EF-8AEC-AE3D51FB80B7}"/>
              </a:ext>
            </a:extLst>
          </p:cNvPr>
          <p:cNvSpPr txBox="1"/>
          <p:nvPr/>
        </p:nvSpPr>
        <p:spPr>
          <a:xfrm>
            <a:off x="3605022" y="466142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475A1D-63FC-47AB-AED0-7FFAF469DF5B}"/>
              </a:ext>
            </a:extLst>
          </p:cNvPr>
          <p:cNvSpPr txBox="1"/>
          <p:nvPr/>
        </p:nvSpPr>
        <p:spPr>
          <a:xfrm>
            <a:off x="3605022" y="50576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</p:spTree>
    <p:extLst>
      <p:ext uri="{BB962C8B-B14F-4D97-AF65-F5344CB8AC3E}">
        <p14:creationId xmlns:p14="http://schemas.microsoft.com/office/powerpoint/2010/main" val="9561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25980" y="1286931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A983A-FB62-4CE1-8EB6-7C5F4ABBEBD0}"/>
              </a:ext>
            </a:extLst>
          </p:cNvPr>
          <p:cNvSpPr txBox="1"/>
          <p:nvPr/>
        </p:nvSpPr>
        <p:spPr>
          <a:xfrm>
            <a:off x="2218083" y="1374140"/>
            <a:ext cx="48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Xác nhận giao vận cho đơn hàng xxx từ GamingGear by SieuToc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C213A1-F445-4F46-8A38-3F3F73E7B35D}"/>
              </a:ext>
            </a:extLst>
          </p:cNvPr>
          <p:cNvSpPr txBox="1"/>
          <p:nvPr/>
        </p:nvSpPr>
        <p:spPr>
          <a:xfrm>
            <a:off x="2336292" y="21717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Xin chào Trần Nhật Nguyên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46828C-EA00-478C-BFEA-DEC28D5F209D}"/>
              </a:ext>
            </a:extLst>
          </p:cNvPr>
          <p:cNvSpPr txBox="1"/>
          <p:nvPr/>
        </p:nvSpPr>
        <p:spPr>
          <a:xfrm>
            <a:off x="2329998" y="2473520"/>
            <a:ext cx="6540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Sản phẩm trong đơn hàng của Anh/chị tại cửa hàng </a:t>
            </a:r>
            <a:r>
              <a:rPr lang="en-US" sz="1000" b="1"/>
              <a:t>GamingGear</a:t>
            </a:r>
            <a:r>
              <a:rPr lang="en-US" sz="1000"/>
              <a:t> sẽ được giao tới địa chỉ nhận hang theo thông tin sau: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C4D778-DBDE-458C-BA6B-C1167CF9E3AF}"/>
              </a:ext>
            </a:extLst>
          </p:cNvPr>
          <p:cNvSpPr txBox="1"/>
          <p:nvPr/>
        </p:nvSpPr>
        <p:spPr>
          <a:xfrm>
            <a:off x="2338281" y="273094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Thông tin giao hàng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E921EB-A329-488B-AEF3-3130107ED8A9}"/>
              </a:ext>
            </a:extLst>
          </p:cNvPr>
          <p:cNvCxnSpPr>
            <a:cxnSpLocks/>
          </p:cNvCxnSpPr>
          <p:nvPr/>
        </p:nvCxnSpPr>
        <p:spPr>
          <a:xfrm>
            <a:off x="2209942" y="1713838"/>
            <a:ext cx="7856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3E1F9-DA12-4813-9F1F-F7C2B36F7937}"/>
              </a:ext>
            </a:extLst>
          </p:cNvPr>
          <p:cNvSpPr txBox="1"/>
          <p:nvPr/>
        </p:nvSpPr>
        <p:spPr>
          <a:xfrm>
            <a:off x="2332427" y="295709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Ngày tạo giao hang: 06/12/2024</a:t>
            </a:r>
            <a:endParaRPr lang="en-US" sz="10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A64F54-D3FF-4195-92EE-979DCC1EC661}"/>
              </a:ext>
            </a:extLst>
          </p:cNvPr>
          <p:cNvSpPr txBox="1"/>
          <p:nvPr/>
        </p:nvSpPr>
        <p:spPr>
          <a:xfrm>
            <a:off x="2474446" y="3261692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Thông tin người nhận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3F58DF-EFCA-40A0-BD3E-4CC4148A1186}"/>
              </a:ext>
            </a:extLst>
          </p:cNvPr>
          <p:cNvSpPr txBox="1"/>
          <p:nvPr/>
        </p:nvSpPr>
        <p:spPr>
          <a:xfrm>
            <a:off x="4989046" y="3264740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Hình thức vận chuyển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FDEAA-25F2-4D18-A0F7-D1AB4C50F729}"/>
              </a:ext>
            </a:extLst>
          </p:cNvPr>
          <p:cNvSpPr txBox="1"/>
          <p:nvPr/>
        </p:nvSpPr>
        <p:spPr>
          <a:xfrm>
            <a:off x="2474446" y="3581732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Họ tên:	Trần Nhật Nguyên</a:t>
            </a:r>
            <a:endParaRPr lang="en-US" sz="10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FD28E-591E-407E-AB12-03D647DDAF8E}"/>
              </a:ext>
            </a:extLst>
          </p:cNvPr>
          <p:cNvSpPr txBox="1"/>
          <p:nvPr/>
        </p:nvSpPr>
        <p:spPr>
          <a:xfrm>
            <a:off x="2468189" y="378848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Điện thoại:	0123456789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9AB801-EA8F-4463-9275-17AF6F207F90}"/>
              </a:ext>
            </a:extLst>
          </p:cNvPr>
          <p:cNvSpPr txBox="1"/>
          <p:nvPr/>
        </p:nvSpPr>
        <p:spPr>
          <a:xfrm>
            <a:off x="2465001" y="4015564"/>
            <a:ext cx="62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Địa chỉ:	</a:t>
            </a:r>
            <a:endParaRPr 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178693-0FFC-4FC3-9AD9-788FE54049E1}"/>
              </a:ext>
            </a:extLst>
          </p:cNvPr>
          <p:cNvSpPr txBox="1"/>
          <p:nvPr/>
        </p:nvSpPr>
        <p:spPr>
          <a:xfrm>
            <a:off x="4973806" y="3584780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GIAO NHANH: 24H đơn hang dưới 300.000đ </a:t>
            </a:r>
          </a:p>
          <a:p>
            <a:r>
              <a:rPr lang="en-US" sz="1000"/>
              <a:t>Giao từ thứ 2 đến thứ 7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53F4CB-D77C-49D0-9F69-A182A3C1139E}"/>
              </a:ext>
            </a:extLst>
          </p:cNvPr>
          <p:cNvSpPr txBox="1"/>
          <p:nvPr/>
        </p:nvSpPr>
        <p:spPr>
          <a:xfrm>
            <a:off x="8802360" y="1727642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T6, 6/12/2024 vào lúc 16:24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9F0A95-97B8-4570-ADFC-E95339B631FE}"/>
              </a:ext>
            </a:extLst>
          </p:cNvPr>
          <p:cNvSpPr txBox="1"/>
          <p:nvPr/>
        </p:nvSpPr>
        <p:spPr>
          <a:xfrm>
            <a:off x="2205692" y="1740099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GamingGear by SieuToc </a:t>
            </a:r>
            <a:r>
              <a:rPr lang="en-US" sz="800"/>
              <a:t>&lt;sales@gaminggear.com.vn&gt;</a:t>
            </a:r>
            <a:endParaRPr lang="en-US" sz="800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A9FC8E-94BA-482B-9AC8-5D2421BA15CF}"/>
              </a:ext>
            </a:extLst>
          </p:cNvPr>
          <p:cNvSpPr txBox="1"/>
          <p:nvPr/>
        </p:nvSpPr>
        <p:spPr>
          <a:xfrm>
            <a:off x="2205692" y="1879247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Đến: Trần Nhật Nguyên &lt;tranduy2615@gmail.com&gt;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C0685-BFC2-4960-B336-F70EAE3299E2}"/>
              </a:ext>
            </a:extLst>
          </p:cNvPr>
          <p:cNvSpPr/>
          <p:nvPr/>
        </p:nvSpPr>
        <p:spPr>
          <a:xfrm>
            <a:off x="2438400" y="3238500"/>
            <a:ext cx="7360920" cy="140462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A8EF3-9D06-4A8C-82ED-F4C705917916}"/>
              </a:ext>
            </a:extLst>
          </p:cNvPr>
          <p:cNvCxnSpPr>
            <a:cxnSpLocks/>
          </p:cNvCxnSpPr>
          <p:nvPr/>
        </p:nvCxnSpPr>
        <p:spPr>
          <a:xfrm>
            <a:off x="4928616" y="3244596"/>
            <a:ext cx="0" cy="140868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A713B3A-5414-4D9C-B6F6-3A0730AC19FB}"/>
              </a:ext>
            </a:extLst>
          </p:cNvPr>
          <p:cNvSpPr/>
          <p:nvPr/>
        </p:nvSpPr>
        <p:spPr>
          <a:xfrm>
            <a:off x="2440142" y="4640797"/>
            <a:ext cx="7360920" cy="84560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7A9E42-4513-4D0C-94DC-1B4BBBD8D933}"/>
              </a:ext>
            </a:extLst>
          </p:cNvPr>
          <p:cNvSpPr txBox="1"/>
          <p:nvPr/>
        </p:nvSpPr>
        <p:spPr>
          <a:xfrm>
            <a:off x="2462254" y="467444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Các sản phẩm được giao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BA61B9-DE46-47C3-9E17-9F5F2558955F}"/>
              </a:ext>
            </a:extLst>
          </p:cNvPr>
          <p:cNvSpPr txBox="1"/>
          <p:nvPr/>
        </p:nvSpPr>
        <p:spPr>
          <a:xfrm>
            <a:off x="5173450" y="498990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Loại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C740E0-99BF-41AA-B2AE-4546BEF03500}"/>
              </a:ext>
            </a:extLst>
          </p:cNvPr>
          <p:cNvSpPr txBox="1"/>
          <p:nvPr/>
        </p:nvSpPr>
        <p:spPr>
          <a:xfrm>
            <a:off x="5797952" y="4989908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208D1-9BC0-4A11-9622-380062EA77C5}"/>
              </a:ext>
            </a:extLst>
          </p:cNvPr>
          <p:cNvSpPr txBox="1"/>
          <p:nvPr/>
        </p:nvSpPr>
        <p:spPr>
          <a:xfrm>
            <a:off x="2469874" y="5546168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tiền: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9486-9C62-477C-A940-C00AD56113F9}"/>
              </a:ext>
            </a:extLst>
          </p:cNvPr>
          <p:cNvSpPr txBox="1"/>
          <p:nvPr/>
        </p:nvSpPr>
        <p:spPr>
          <a:xfrm>
            <a:off x="2480542" y="5204792"/>
            <a:ext cx="2039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vip pro xanh hồng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45E505-D54A-4FA1-9089-2FEB1CB38F6B}"/>
              </a:ext>
            </a:extLst>
          </p:cNvPr>
          <p:cNvSpPr txBox="1"/>
          <p:nvPr/>
        </p:nvSpPr>
        <p:spPr>
          <a:xfrm>
            <a:off x="5168878" y="520479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Hồng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8A06AF-01E9-43B7-ACA6-E21E8CBCAB60}"/>
              </a:ext>
            </a:extLst>
          </p:cNvPr>
          <p:cNvSpPr txBox="1"/>
          <p:nvPr/>
        </p:nvSpPr>
        <p:spPr>
          <a:xfrm>
            <a:off x="5805572" y="5192600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82D8D3-D526-452E-97F7-CF54C03B5DBA}"/>
              </a:ext>
            </a:extLst>
          </p:cNvPr>
          <p:cNvSpPr txBox="1"/>
          <p:nvPr/>
        </p:nvSpPr>
        <p:spPr>
          <a:xfrm>
            <a:off x="3096238" y="554616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395.000đ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9B5B8-0BEA-4037-B2A9-C9F22E77D0A6}"/>
              </a:ext>
            </a:extLst>
          </p:cNvPr>
          <p:cNvGrpSpPr/>
          <p:nvPr/>
        </p:nvGrpSpPr>
        <p:grpSpPr>
          <a:xfrm>
            <a:off x="2438400" y="5847588"/>
            <a:ext cx="7470338" cy="490038"/>
            <a:chOff x="2438400" y="5707380"/>
            <a:chExt cx="7470338" cy="4900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CE752-0AD3-4736-9EBF-31A6E23F02B3}"/>
                </a:ext>
              </a:extLst>
            </p:cNvPr>
            <p:cNvSpPr txBox="1"/>
            <p:nvPr/>
          </p:nvSpPr>
          <p:spPr>
            <a:xfrm>
              <a:off x="9166860" y="5707380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Trân trọng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F855DC7-72B3-4D8F-8169-714D144DD26F}"/>
                </a:ext>
              </a:extLst>
            </p:cNvPr>
            <p:cNvSpPr txBox="1"/>
            <p:nvPr/>
          </p:nvSpPr>
          <p:spPr>
            <a:xfrm>
              <a:off x="7261860" y="5928360"/>
              <a:ext cx="2646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Ban quản trị cửa hang GamingGear by SieuToc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C76516-EC67-BF91-20BC-30F60666CB99}"/>
                </a:ext>
              </a:extLst>
            </p:cNvPr>
            <p:cNvGrpSpPr/>
            <p:nvPr/>
          </p:nvGrpSpPr>
          <p:grpSpPr>
            <a:xfrm>
              <a:off x="2438400" y="5796014"/>
              <a:ext cx="879270" cy="401404"/>
              <a:chOff x="5526897" y="3078480"/>
              <a:chExt cx="1055121" cy="34114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F17AA8-E206-1513-EC3C-8A6BEBBF0158}"/>
                  </a:ext>
                </a:extLst>
              </p:cNvPr>
              <p:cNvSpPr/>
              <p:nvPr/>
            </p:nvSpPr>
            <p:spPr>
              <a:xfrm>
                <a:off x="5526897" y="3078480"/>
                <a:ext cx="794655" cy="25603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CD89C7-4DA7-F1BE-E056-A9A5F657BDC2}"/>
                  </a:ext>
                </a:extLst>
              </p:cNvPr>
              <p:cNvSpPr txBox="1"/>
              <p:nvPr/>
            </p:nvSpPr>
            <p:spPr>
              <a:xfrm>
                <a:off x="5636487" y="3096093"/>
                <a:ext cx="945531" cy="323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>
                    <a:solidFill>
                      <a:schemeClr val="bg1"/>
                    </a:solidFill>
                  </a:rPr>
                  <a:t>Gửi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23D3CD-4D9B-4940-B999-14CB8E8BA10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438435-518B-4A42-AB89-B0E42731704D}"/>
              </a:ext>
            </a:extLst>
          </p:cNvPr>
          <p:cNvSpPr txBox="1"/>
          <p:nvPr/>
        </p:nvSpPr>
        <p:spPr>
          <a:xfrm>
            <a:off x="2466826" y="498381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DE5A9A6-1784-4B64-B6CD-382953555480}"/>
              </a:ext>
            </a:extLst>
          </p:cNvPr>
          <p:cNvSpPr/>
          <p:nvPr/>
        </p:nvSpPr>
        <p:spPr>
          <a:xfrm>
            <a:off x="2440142" y="5486399"/>
            <a:ext cx="7360920" cy="34290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0E3D49-0ECC-4510-B157-302227AB7FBB}"/>
              </a:ext>
            </a:extLst>
          </p:cNvPr>
          <p:cNvSpPr txBox="1"/>
          <p:nvPr/>
        </p:nvSpPr>
        <p:spPr>
          <a:xfrm>
            <a:off x="3373606" y="4023692"/>
            <a:ext cx="141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37/8/41 đường số 44,             </a:t>
            </a:r>
            <a:r>
              <a:rPr lang="en-US" sz="1000"/>
              <a:t>Quận Gò Vấp, Tp Hồ Chí Minh</a:t>
            </a:r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000"/>
              <a:t>Việt Nam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6733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4FA6C-3F11-F4FB-0029-1E778DA0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D6D120-7B91-EF6E-27E4-FAC163314080}"/>
              </a:ext>
            </a:extLst>
          </p:cNvPr>
          <p:cNvSpPr/>
          <p:nvPr/>
        </p:nvSpPr>
        <p:spPr>
          <a:xfrm>
            <a:off x="3674033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60D12-0659-A882-4E57-717B7B2BD522}"/>
              </a:ext>
            </a:extLst>
          </p:cNvPr>
          <p:cNvSpPr txBox="1"/>
          <p:nvPr/>
        </p:nvSpPr>
        <p:spPr>
          <a:xfrm>
            <a:off x="142240" y="152400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A1187-38ED-E4E2-804D-481FD2F1F0F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B83BD-2316-096C-638B-4F0E96B2D6C6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1CF25-2AF9-CA02-99F5-AC34B40D0B58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CC527-7381-2342-AC10-64EBC9EDB910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22CAAC-7844-1F8A-9297-AC37997332C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D677FB-56A7-AF89-FBC7-178EA94540EA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0A7FE61-C365-4BB3-9E03-BFF6DE27D30A}"/>
              </a:ext>
            </a:extLst>
          </p:cNvPr>
          <p:cNvGrpSpPr/>
          <p:nvPr/>
        </p:nvGrpSpPr>
        <p:grpSpPr>
          <a:xfrm>
            <a:off x="4315096" y="1786998"/>
            <a:ext cx="1887584" cy="1600636"/>
            <a:chOff x="3833948" y="1456508"/>
            <a:chExt cx="1819075" cy="16006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D09920-7569-48B0-8D56-BBBE5BB30D38}"/>
                </a:ext>
              </a:extLst>
            </p:cNvPr>
            <p:cNvSpPr/>
            <p:nvPr/>
          </p:nvSpPr>
          <p:spPr>
            <a:xfrm>
              <a:off x="3833948" y="14565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A568C-6512-CBBF-DB5E-EA7DC2A98F9B}"/>
                </a:ext>
              </a:extLst>
            </p:cNvPr>
            <p:cNvSpPr txBox="1"/>
            <p:nvPr/>
          </p:nvSpPr>
          <p:spPr>
            <a:xfrm>
              <a:off x="3914971" y="14760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</a:rPr>
                <a:t>Doanh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100" err="1">
                  <a:solidFill>
                    <a:schemeClr val="bg1">
                      <a:lumMod val="95000"/>
                    </a:schemeClr>
                  </a:solidFill>
                </a:rPr>
                <a:t>thu</a:t>
              </a:r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 ngày hôm nay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4562E-434F-4A40-83D0-4DEB3158E091}"/>
                </a:ext>
              </a:extLst>
            </p:cNvPr>
            <p:cNvSpPr txBox="1"/>
            <p:nvPr/>
          </p:nvSpPr>
          <p:spPr>
            <a:xfrm>
              <a:off x="4285488" y="1676400"/>
              <a:ext cx="899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2.3tr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53AC75D-D9B4-497A-ADF4-CB65D4877CB8}"/>
                </a:ext>
              </a:extLst>
            </p:cNvPr>
            <p:cNvSpPr/>
            <p:nvPr/>
          </p:nvSpPr>
          <p:spPr>
            <a:xfrm>
              <a:off x="3836125" y="22947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76EB7-DF4E-4D37-942F-FF06E34B1F43}"/>
                </a:ext>
              </a:extLst>
            </p:cNvPr>
            <p:cNvSpPr txBox="1"/>
            <p:nvPr/>
          </p:nvSpPr>
          <p:spPr>
            <a:xfrm>
              <a:off x="3988993" y="23142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Số sản phẩm bán được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2B209-221D-4C01-A4D0-3E195722CC40}"/>
                </a:ext>
              </a:extLst>
            </p:cNvPr>
            <p:cNvSpPr txBox="1"/>
            <p:nvPr/>
          </p:nvSpPr>
          <p:spPr>
            <a:xfrm>
              <a:off x="4352980" y="251460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230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32F290-51FA-48FE-8BC8-1640331AD26B}"/>
              </a:ext>
            </a:extLst>
          </p:cNvPr>
          <p:cNvSpPr txBox="1"/>
          <p:nvPr/>
        </p:nvSpPr>
        <p:spPr>
          <a:xfrm>
            <a:off x="7421624" y="1402428"/>
            <a:ext cx="24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Doanh thu 3 tháng trước</a:t>
            </a:r>
            <a:endParaRPr lang="vi-V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406D5-E889-42B8-81C4-BEFCDC073E53}"/>
              </a:ext>
            </a:extLst>
          </p:cNvPr>
          <p:cNvSpPr txBox="1"/>
          <p:nvPr/>
        </p:nvSpPr>
        <p:spPr>
          <a:xfrm>
            <a:off x="4230293" y="1396984"/>
            <a:ext cx="216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Thống kê trong ngày</a:t>
            </a:r>
            <a:endParaRPr lang="vi-VN" sz="12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3A1D9-981D-4971-A831-A6C6B74A05D9}"/>
              </a:ext>
            </a:extLst>
          </p:cNvPr>
          <p:cNvCxnSpPr>
            <a:cxnSpLocks/>
          </p:cNvCxnSpPr>
          <p:nvPr/>
        </p:nvCxnSpPr>
        <p:spPr>
          <a:xfrm>
            <a:off x="3716383" y="3738582"/>
            <a:ext cx="6374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0D3B6D-EC3F-4B9D-A95A-98F52901899B}"/>
              </a:ext>
            </a:extLst>
          </p:cNvPr>
          <p:cNvCxnSpPr>
            <a:cxnSpLocks/>
          </p:cNvCxnSpPr>
          <p:nvPr/>
        </p:nvCxnSpPr>
        <p:spPr>
          <a:xfrm>
            <a:off x="6893483" y="1531620"/>
            <a:ext cx="0" cy="1912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BA291C-5196-46DE-B701-F47D152DD541}"/>
              </a:ext>
            </a:extLst>
          </p:cNvPr>
          <p:cNvSpPr txBox="1"/>
          <p:nvPr/>
        </p:nvSpPr>
        <p:spPr>
          <a:xfrm>
            <a:off x="4204167" y="3886547"/>
            <a:ext cx="37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làm việc trong tuần của nhân viên</a:t>
            </a:r>
            <a:endParaRPr lang="vi-VN" sz="1200" b="1" dirty="0"/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4D1E50D8-5645-4DB2-8BF1-0ADF98BE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912"/>
              </p:ext>
            </p:extLst>
          </p:nvPr>
        </p:nvGraphicFramePr>
        <p:xfrm>
          <a:off x="4305809" y="4297801"/>
          <a:ext cx="5386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4">
                  <a:extLst>
                    <a:ext uri="{9D8B030D-6E8A-4147-A177-3AD203B41FA5}">
                      <a16:colId xmlns:a16="http://schemas.microsoft.com/office/drawing/2014/main" val="200557124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52825769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59463215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8842363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380951985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2406409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36936920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24428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4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5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6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7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Sáng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Chiều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65488"/>
                  </a:ext>
                </a:extLst>
              </a:tr>
            </a:tbl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84C54F2-439C-4BA2-B2CC-E3486F0A83CD}"/>
              </a:ext>
            </a:extLst>
          </p:cNvPr>
          <p:cNvGrpSpPr/>
          <p:nvPr/>
        </p:nvGrpSpPr>
        <p:grpSpPr>
          <a:xfrm>
            <a:off x="6980791" y="1737505"/>
            <a:ext cx="3135376" cy="1889391"/>
            <a:chOff x="6948134" y="1907322"/>
            <a:chExt cx="3135376" cy="188939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10A417FE-3A1F-165E-4EF2-2BF1402415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3377533"/>
                </p:ext>
              </p:extLst>
            </p:nvPr>
          </p:nvGraphicFramePr>
          <p:xfrm>
            <a:off x="7083893" y="2240632"/>
            <a:ext cx="2594596" cy="1535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B96266-D81E-465B-9046-94222353DC42}"/>
                </a:ext>
              </a:extLst>
            </p:cNvPr>
            <p:cNvCxnSpPr/>
            <p:nvPr/>
          </p:nvCxnSpPr>
          <p:spPr>
            <a:xfrm>
              <a:off x="9215846" y="3470184"/>
              <a:ext cx="434340" cy="0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9BF7C75-A2FC-406B-8DA8-09D3181C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646" y="2067469"/>
              <a:ext cx="0" cy="1396365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078D2C-8CBC-471C-AE7F-B4E2789FD726}"/>
                </a:ext>
              </a:extLst>
            </p:cNvPr>
            <p:cNvSpPr txBox="1"/>
            <p:nvPr/>
          </p:nvSpPr>
          <p:spPr>
            <a:xfrm>
              <a:off x="9510486" y="3519714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Tháng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39E314-C0E8-4BFA-AA07-6C27F91FD776}"/>
                </a:ext>
              </a:extLst>
            </p:cNvPr>
            <p:cNvSpPr txBox="1"/>
            <p:nvPr/>
          </p:nvSpPr>
          <p:spPr>
            <a:xfrm>
              <a:off x="6948134" y="1907322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Triệu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470A09-BFCC-4350-BC1C-49B5F2DD3BD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16FB1-4FEB-4A9C-91D5-13826968AD09}"/>
              </a:ext>
            </a:extLst>
          </p:cNvPr>
          <p:cNvSpPr/>
          <p:nvPr/>
        </p:nvSpPr>
        <p:spPr>
          <a:xfrm>
            <a:off x="2015236" y="1482089"/>
            <a:ext cx="1517904" cy="160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E3BA7-DC67-4677-AC30-84B527D07772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442A9-6FBC-4DBF-B61F-2438620A076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3B64A-E43A-4D3F-9A9B-35C591B4665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1235EF-E819-405B-9E22-BD9CD7CFE3D4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62890B-2F43-4E1F-BED2-6ECD5D7211CC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8389F-DED2-4A03-B3D8-2593754595A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66A238-ED9A-40DD-97A6-6F349C6BACE8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054972-DCAF-4133-A11D-FA08E2F08C7F}"/>
              </a:ext>
            </a:extLst>
          </p:cNvPr>
          <p:cNvCxnSpPr>
            <a:cxnSpLocks/>
          </p:cNvCxnSpPr>
          <p:nvPr/>
        </p:nvCxnSpPr>
        <p:spPr>
          <a:xfrm>
            <a:off x="2018919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C6801B-556B-4EBD-A5BB-DDD1AC5C3E50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0FC7-8F31-48F9-A9BF-CD16D9001E17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CF0D6D-1DF1-4911-8FD2-DF2EDE3A4ED6}"/>
              </a:ext>
            </a:extLst>
          </p:cNvPr>
          <p:cNvSpPr/>
          <p:nvPr/>
        </p:nvSpPr>
        <p:spPr>
          <a:xfrm>
            <a:off x="2015236" y="1301114"/>
            <a:ext cx="1517904" cy="283846"/>
          </a:xfrm>
          <a:prstGeom prst="roundRect">
            <a:avLst>
              <a:gd name="adj" fmla="val 1724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9B18B-33FF-4DAB-9F20-7A1BAB75686A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D26D8A3-00B4-445A-89E6-A687D0F290DE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2020</Words>
  <Application>Microsoft Office PowerPoint</Application>
  <PresentationFormat>Widescreen</PresentationFormat>
  <Paragraphs>756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Hunters Nguyen</cp:lastModifiedBy>
  <cp:revision>187</cp:revision>
  <dcterms:created xsi:type="dcterms:W3CDTF">2025-02-26T02:28:59Z</dcterms:created>
  <dcterms:modified xsi:type="dcterms:W3CDTF">2025-05-27T09:38:34Z</dcterms:modified>
</cp:coreProperties>
</file>