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1634" autoAdjust="0"/>
  </p:normalViewPr>
  <p:slideViewPr>
    <p:cSldViewPr snapToGrid="0" showGuides="1">
      <p:cViewPr varScale="1">
        <p:scale>
          <a:sx n="109" d="100"/>
          <a:sy n="109" d="100"/>
        </p:scale>
        <p:origin x="782" y="8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0EBD-5CFB-6D98-44E7-DC5F5CA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0A94-542E-9E84-7062-A44EC8EB8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F7564-9187-C466-FC9F-947FECAA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0DA7-9765-8259-F1FB-FBD8C246B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28736" y="360035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26358" y="383871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0C60F74-37D1-4083-9712-363A571AEADE}"/>
              </a:ext>
            </a:extLst>
          </p:cNvPr>
          <p:cNvSpPr/>
          <p:nvPr/>
        </p:nvSpPr>
        <p:spPr>
          <a:xfrm>
            <a:off x="2402356" y="4051985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B19A59E-E74F-4C7C-97D3-9CA31EB4FC39}"/>
              </a:ext>
            </a:extLst>
          </p:cNvPr>
          <p:cNvSpPr/>
          <p:nvPr/>
        </p:nvSpPr>
        <p:spPr>
          <a:xfrm>
            <a:off x="5102884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0F147A9-1B16-4D1E-8BD8-7E333458E284}"/>
              </a:ext>
            </a:extLst>
          </p:cNvPr>
          <p:cNvSpPr/>
          <p:nvPr/>
        </p:nvSpPr>
        <p:spPr>
          <a:xfrm>
            <a:off x="7839988" y="4058081"/>
            <a:ext cx="775780" cy="33448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C338C3E-2D47-4BB5-AFA6-21E1DE24BC5A}"/>
              </a:ext>
            </a:extLst>
          </p:cNvPr>
          <p:cNvSpPr/>
          <p:nvPr/>
        </p:nvSpPr>
        <p:spPr>
          <a:xfrm>
            <a:off x="7815604" y="1412418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5139512-225F-45EA-8806-3CE09567A41E}"/>
              </a:ext>
            </a:extLst>
          </p:cNvPr>
          <p:cNvSpPr/>
          <p:nvPr/>
        </p:nvSpPr>
        <p:spPr>
          <a:xfrm>
            <a:off x="7827796" y="2747442"/>
            <a:ext cx="781168" cy="26185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Khuyến mãi 100%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51888" y="1280261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đa</a:t>
            </a:r>
            <a:r>
              <a:rPr lang="en-US">
                <a:solidFill>
                  <a:srgbClr val="FF0000"/>
                </a:solidFill>
              </a:rPr>
              <a:t> 3 div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3 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66366" y="1611011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9750-0FAF-343E-F704-762FDF5E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47D7-10B1-0618-ECBC-79581F694F69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2C48-D736-1B31-E36F-5A9533A09C0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BDAC2F-B1FA-1478-2728-72272CEB5EE8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2B19D6-EFC5-9697-552D-E1662B96913B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101704-9375-9E3E-840D-485748D16DAB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BA7188B9-0563-4E64-AFC7-EC4ECD80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D8143-2D5A-0739-33F0-7C9B5C5CF089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314619-0AAC-A253-5273-8947F4252187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467C56E-7116-83F4-0DCE-F8AF369CB6E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5A987CD2-0564-E483-EA5F-C2293E64C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FE2517-E8E3-6077-7C61-EC3798DDBE41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37FB8-C236-C62D-D853-0A2CD9A33795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BCC1609-9691-CDBB-4DE3-3E68A5A8D69C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383F60-05BF-8D34-EAC5-5A94A0F2F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D7A3477-3FA1-4144-36F5-FA8D7B82D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C3A3C-04F5-F525-082D-DC98AA56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2D83EC-5E44-E298-376C-AD997FF8103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3F290A-C5B1-6BDF-3D03-238CBD495E1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9C5249-7E3C-89A0-49CB-B161DAEDAF16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D7B7BE-D407-6885-7779-27C88802F64A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386FEE-8B03-7A70-0D6A-89CC513574C5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B23BD-4F6E-D4C9-915C-E19A61AC2BEC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C1603-C26A-4FDC-61E6-B6CB6F1CA959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95EBE-EF8A-A152-3E32-3C4821F6784C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E72F2-CCC7-16A2-0FD0-7F219A45396B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A8778F-AE63-B9D4-B12A-A6F6E21ACF37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A4D3A-98DE-A1E5-9403-BA7A72762578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A48B0E9-316D-0680-B17C-74F8FDDDF812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F0A09-6D54-915A-3BC8-FCBA0061922B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734C3E-A9F5-DDCC-C156-EB8C6D15D8FC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461596-5191-B318-BDB3-A5FECB4694D7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18987A-969F-B61A-273B-98FCFCD90F32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695057-AEFF-55AC-2606-1C28345EAD8D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77FBC-325D-D2D5-1907-87A5C52259F9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63EE3-B8C4-1BFF-5659-D01D9EEACB03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A65DF-FC8E-CD6D-B970-5623F06E54F4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282E9-852D-A336-A49C-F89BB7A7AE84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EE5C1A-A108-A30D-E6DF-BBA4EE5C35E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ECF8E5-AC6A-E905-9540-A98C691683FE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127CF2D-EBFD-0C53-BE87-054DD68F00EB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691771-9D76-10EF-6110-1B2561713563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287864-7307-0561-6DE1-20B893DA7C11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20ED4-0200-A697-824E-47F6E8671B1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01CC2E-F16E-9617-166A-28CFD3F4FC03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B4FB7CB-7951-662E-FF6E-B2CDD1FF38CE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07C43-800E-DEAE-209F-3F328237F114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FE855-9A73-8B2F-0975-299117F8A15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391CD0-2B66-C69E-807B-5A9F77BB3C87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9A391B-8042-F9FA-A681-DB168F66E8A5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7B6318-3C5F-E84F-82AD-75D22FA6A325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DB6404-2E61-180B-30FF-A695178546E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36B709D-609B-57BA-CEC7-6362919AC186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60BA1D-241E-94B3-37B7-B396273A9738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1E4CF1B-3428-6BD1-85C4-39F13B6FE072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B92666-E81C-7353-6CEF-9581B4B47FE9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253E6C-82A0-0F9E-E924-46848D4D9988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586A80F-424F-85BE-9B29-DC20E57AF740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D4D878-BDB6-B2DE-224F-30A5EA8A81E8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0B1909-4D4A-8E6E-C698-DB2D7B5F16E3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1EDD2-FCBC-E105-DB3F-B02E8EC5B4BE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158701-A628-2566-E0ED-8C5922ADD811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A0C151-8EA8-EA06-C998-D117217C7D3B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8EA88E-01AB-95A6-7125-89E2D6FD454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053202E-BA0F-C716-295C-F2A0E586ED42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07C451-E83E-4A4D-E029-80921E5FFF0D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8887AE2-E5FC-5C2D-EB04-9F442B4B34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89A14D-8565-6E94-567A-DAED6E8BC8D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402576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25980" y="1286931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2040</Words>
  <Application>Microsoft Office PowerPoint</Application>
  <PresentationFormat>Widescreen</PresentationFormat>
  <Paragraphs>761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Lê</cp:lastModifiedBy>
  <cp:revision>185</cp:revision>
  <dcterms:created xsi:type="dcterms:W3CDTF">2025-02-26T02:28:59Z</dcterms:created>
  <dcterms:modified xsi:type="dcterms:W3CDTF">2025-05-21T10:26:24Z</dcterms:modified>
</cp:coreProperties>
</file>