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FFFF"/>
    <a:srgbClr val="535353"/>
    <a:srgbClr val="F2F2F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1634" autoAdjust="0"/>
  </p:normalViewPr>
  <p:slideViewPr>
    <p:cSldViewPr snapToGrid="0" showGuides="1">
      <p:cViewPr>
        <p:scale>
          <a:sx n="125" d="100"/>
          <a:sy n="125" d="100"/>
        </p:scale>
        <p:origin x="-1296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15F5EB-E4CA-45DF-A652-1010BA17CA1E}"/>
              </a:ext>
            </a:extLst>
          </p:cNvPr>
          <p:cNvGrpSpPr/>
          <p:nvPr/>
        </p:nvGrpSpPr>
        <p:grpSpPr>
          <a:xfrm>
            <a:off x="3841026" y="5206915"/>
            <a:ext cx="599442" cy="332354"/>
            <a:chOff x="5623561" y="3061068"/>
            <a:chExt cx="719328" cy="3425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2572FD8-B07F-4DC9-A8AA-AD5A8504A6A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C2F8C5-0CCB-4569-A806-ECE567F25773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34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Thêm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0222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2481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34294" y="362496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14144" y="390088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7533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7548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31126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7319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79625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26533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7599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29579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7120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26532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7599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2653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2653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7599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7599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7426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7198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28075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747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69984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74774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7477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7477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6933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6705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698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65056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6984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6984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6984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9161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9176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8947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95905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9227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8748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9227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9227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9227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9054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8826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4355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9105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86264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91054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9105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9105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8561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8333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861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81336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8612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8612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8612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40789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40804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40575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412185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4085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40376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408552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40855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40855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60682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60454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15690" y="6060635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60733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602544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607334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60733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60733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8018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9961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80240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97616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80240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8024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8024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430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206351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51408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FD4D04-473E-44AE-AC24-C02D41B665FC}"/>
              </a:ext>
            </a:extLst>
          </p:cNvPr>
          <p:cNvGrpSpPr/>
          <p:nvPr/>
        </p:nvGrpSpPr>
        <p:grpSpPr>
          <a:xfrm>
            <a:off x="3744038" y="2155517"/>
            <a:ext cx="3216832" cy="758190"/>
            <a:chOff x="3865958" y="2070608"/>
            <a:chExt cx="3216832" cy="758190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AA8C2E2-1DF7-4C7F-9D87-C8E8EE435B88}"/>
                </a:ext>
              </a:extLst>
            </p:cNvPr>
            <p:cNvSpPr txBox="1"/>
            <p:nvPr/>
          </p:nvSpPr>
          <p:spPr>
            <a:xfrm>
              <a:off x="3865958" y="2364464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Loại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2DAF63-89D6-4491-9249-382CC557BC21}"/>
                </a:ext>
              </a:extLst>
            </p:cNvPr>
            <p:cNvGrpSpPr/>
            <p:nvPr/>
          </p:nvGrpSpPr>
          <p:grpSpPr>
            <a:xfrm>
              <a:off x="3952240" y="2579878"/>
              <a:ext cx="633984" cy="248920"/>
              <a:chOff x="3952240" y="2291842"/>
              <a:chExt cx="633984" cy="248920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CDF3F5D2-3E8C-4CAD-A72D-3AEECEA5C4CD}"/>
                  </a:ext>
                </a:extLst>
              </p:cNvPr>
              <p:cNvSpPr/>
              <p:nvPr/>
            </p:nvSpPr>
            <p:spPr>
              <a:xfrm>
                <a:off x="3952240" y="2291842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Chuột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E9EC763-60E2-4873-9BFC-9C6245B2EE64}"/>
                  </a:ext>
                </a:extLst>
              </p:cNvPr>
              <p:cNvSpPr/>
              <p:nvPr/>
            </p:nvSpPr>
            <p:spPr>
              <a:xfrm rot="10800000">
                <a:off x="4438650" y="2390774"/>
                <a:ext cx="102870" cy="639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C68D81-FBC6-4BAA-BB9C-22F05AE02F65}"/>
                </a:ext>
              </a:extLst>
            </p:cNvPr>
            <p:cNvGrpSpPr/>
            <p:nvPr/>
          </p:nvGrpSpPr>
          <p:grpSpPr>
            <a:xfrm>
              <a:off x="6216728" y="2359384"/>
              <a:ext cx="866062" cy="467360"/>
              <a:chOff x="5496638" y="2359384"/>
              <a:chExt cx="866062" cy="46736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54A750F-C741-4A3D-8568-2EFB2F0622BE}"/>
                  </a:ext>
                </a:extLst>
              </p:cNvPr>
              <p:cNvSpPr/>
              <p:nvPr/>
            </p:nvSpPr>
            <p:spPr>
              <a:xfrm>
                <a:off x="5577918" y="2577824"/>
                <a:ext cx="784782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Logitech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7EBB08-0224-4BC8-8F0A-F0A849968D41}"/>
                  </a:ext>
                </a:extLst>
              </p:cNvPr>
              <p:cNvSpPr txBox="1"/>
              <p:nvPr/>
            </p:nvSpPr>
            <p:spPr>
              <a:xfrm>
                <a:off x="5496638" y="2359384"/>
                <a:ext cx="4267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Hãng</a:t>
                </a:r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635119E2-8103-45BD-A1CC-383E370C58F5}"/>
                  </a:ext>
                </a:extLst>
              </p:cNvPr>
              <p:cNvSpPr/>
              <p:nvPr/>
            </p:nvSpPr>
            <p:spPr>
              <a:xfrm rot="10800000">
                <a:off x="6213475" y="2681985"/>
                <a:ext cx="102870" cy="639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9867F15-7D78-46BA-8A35-98921752F599}"/>
                </a:ext>
              </a:extLst>
            </p:cNvPr>
            <p:cNvSpPr/>
            <p:nvPr/>
          </p:nvSpPr>
          <p:spPr>
            <a:xfrm>
              <a:off x="3947160" y="2070608"/>
              <a:ext cx="3131820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Danh sách sản phẩm…</a:t>
              </a: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BAF28626-1065-4CB8-A652-EBBD3DCA0D3A}"/>
                </a:ext>
              </a:extLst>
            </p:cNvPr>
            <p:cNvSpPr/>
            <p:nvPr/>
          </p:nvSpPr>
          <p:spPr>
            <a:xfrm rot="10800000">
              <a:off x="6915149" y="2169540"/>
              <a:ext cx="115471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9D1EC9-ABE5-4BBD-8E93-E46CD6C897F7}"/>
                </a:ext>
              </a:extLst>
            </p:cNvPr>
            <p:cNvGrpSpPr/>
            <p:nvPr/>
          </p:nvGrpSpPr>
          <p:grpSpPr>
            <a:xfrm>
              <a:off x="5416628" y="2367004"/>
              <a:ext cx="727124" cy="457984"/>
              <a:chOff x="4666058" y="2367004"/>
              <a:chExt cx="727124" cy="457984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C50F41B0-9AFA-4DEA-B6B6-B63175C22A26}"/>
                  </a:ext>
                </a:extLst>
              </p:cNvPr>
              <p:cNvSpPr/>
              <p:nvPr/>
            </p:nvSpPr>
            <p:spPr>
              <a:xfrm>
                <a:off x="4759198" y="2576068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Nhập</a:t>
                </a:r>
              </a:p>
            </p:txBody>
          </p:sp>
          <p:sp>
            <p:nvSpPr>
              <p:cNvPr id="148" name="Isosceles Triangle 147">
                <a:extLst>
                  <a:ext uri="{FF2B5EF4-FFF2-40B4-BE49-F238E27FC236}">
                    <a16:creationId xmlns:a16="http://schemas.microsoft.com/office/drawing/2014/main" id="{1BC1E693-6844-4F4D-AA81-18C6C0A76E13}"/>
                  </a:ext>
                </a:extLst>
              </p:cNvPr>
              <p:cNvSpPr/>
              <p:nvPr/>
            </p:nvSpPr>
            <p:spPr>
              <a:xfrm rot="10800000">
                <a:off x="5244465" y="2676905"/>
                <a:ext cx="102870" cy="639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0398DB1-A679-40EE-88AE-8E7746C76458}"/>
                  </a:ext>
                </a:extLst>
              </p:cNvPr>
              <p:cNvSpPr txBox="1"/>
              <p:nvPr/>
            </p:nvSpPr>
            <p:spPr>
              <a:xfrm>
                <a:off x="4666058" y="2367004"/>
                <a:ext cx="3353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I/O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49B231-D6B2-4168-8DD7-9FB40C9289E3}"/>
                </a:ext>
              </a:extLst>
            </p:cNvPr>
            <p:cNvGrpSpPr/>
            <p:nvPr/>
          </p:nvGrpSpPr>
          <p:grpSpPr>
            <a:xfrm>
              <a:off x="4648686" y="2357838"/>
              <a:ext cx="715264" cy="467360"/>
              <a:chOff x="6321276" y="2357838"/>
              <a:chExt cx="715264" cy="467360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8EB73B5-31F5-41BF-B9BD-0634812C053D}"/>
                  </a:ext>
                </a:extLst>
              </p:cNvPr>
              <p:cNvGrpSpPr/>
              <p:nvPr/>
            </p:nvGrpSpPr>
            <p:grpSpPr>
              <a:xfrm>
                <a:off x="6321276" y="2357838"/>
                <a:ext cx="715264" cy="467360"/>
                <a:chOff x="3865880" y="2213610"/>
                <a:chExt cx="715264" cy="467360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F9968593-83A8-4B19-A946-C8703174DFAE}"/>
                    </a:ext>
                  </a:extLst>
                </p:cNvPr>
                <p:cNvSpPr/>
                <p:nvPr/>
              </p:nvSpPr>
              <p:spPr>
                <a:xfrm>
                  <a:off x="3947160" y="2432050"/>
                  <a:ext cx="633984" cy="248920"/>
                </a:xfrm>
                <a:prstGeom prst="roundRect">
                  <a:avLst/>
                </a:prstGeom>
                <a:noFill/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8CCCC04-3E74-46EB-AE61-2A17014C3247}"/>
                    </a:ext>
                  </a:extLst>
                </p:cNvPr>
                <p:cNvSpPr txBox="1"/>
                <p:nvPr/>
              </p:nvSpPr>
              <p:spPr>
                <a:xfrm>
                  <a:off x="3865880" y="2213610"/>
                  <a:ext cx="60305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Số lượng</a:t>
                  </a:r>
                </a:p>
              </p:txBody>
            </p:sp>
          </p:grpSp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6E6F4716-AADC-4A72-991C-AB7EC51F82B3}"/>
                  </a:ext>
                </a:extLst>
              </p:cNvPr>
              <p:cNvSpPr/>
              <p:nvPr/>
            </p:nvSpPr>
            <p:spPr>
              <a:xfrm rot="10800000">
                <a:off x="6892925" y="2674365"/>
                <a:ext cx="102870" cy="639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DA3D21C-2F5C-4A5D-AE97-FF7FE29D8EDA}"/>
              </a:ext>
            </a:extLst>
          </p:cNvPr>
          <p:cNvGrpSpPr/>
          <p:nvPr/>
        </p:nvGrpSpPr>
        <p:grpSpPr>
          <a:xfrm>
            <a:off x="7094220" y="2167890"/>
            <a:ext cx="227330" cy="226314"/>
            <a:chOff x="6583045" y="2769235"/>
            <a:chExt cx="137160" cy="132080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5FA1DD2B-5FD7-4B31-A83D-BE68A68ADD0C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Graphic 170" descr="Checkmark with solid fill">
              <a:extLst>
                <a:ext uri="{FF2B5EF4-FFF2-40B4-BE49-F238E27FC236}">
                  <a16:creationId xmlns:a16="http://schemas.microsoft.com/office/drawing/2014/main" id="{2451854F-8374-4E1B-B5FC-FDE70C64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40776" y="1516379"/>
            <a:ext cx="4397284" cy="3414849"/>
          </a:xfrm>
          <a:prstGeom prst="roundRect">
            <a:avLst>
              <a:gd name="adj" fmla="val 9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607820"/>
            <a:ext cx="133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Tên chương trình: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2320125"/>
            <a:ext cx="543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Ngày: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1959002"/>
            <a:ext cx="1269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Loại khuyến mãi: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866938" y="1635259"/>
            <a:ext cx="1914862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BLACK FRIDAY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860312" y="1993068"/>
            <a:ext cx="87983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Giảm theo %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860312" y="234425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11/23/2024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9814847-00EC-4632-8303-D984EE80A5FA}"/>
              </a:ext>
            </a:extLst>
          </p:cNvPr>
          <p:cNvSpPr/>
          <p:nvPr/>
        </p:nvSpPr>
        <p:spPr>
          <a:xfrm>
            <a:off x="5906792" y="234425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12/23/2024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E337AC-E36E-40AB-965A-90A364BF8180}"/>
              </a:ext>
            </a:extLst>
          </p:cNvPr>
          <p:cNvCxnSpPr>
            <a:cxnSpLocks/>
          </p:cNvCxnSpPr>
          <p:nvPr/>
        </p:nvCxnSpPr>
        <p:spPr>
          <a:xfrm>
            <a:off x="5794375" y="2469515"/>
            <a:ext cx="577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2ABBA5-6EA0-462C-901F-28800B3743F8}"/>
              </a:ext>
            </a:extLst>
          </p:cNvPr>
          <p:cNvGrpSpPr/>
          <p:nvPr/>
        </p:nvGrpSpPr>
        <p:grpSpPr>
          <a:xfrm>
            <a:off x="3055621" y="3529157"/>
            <a:ext cx="3804919" cy="1258670"/>
            <a:chOff x="3055621" y="2647850"/>
            <a:chExt cx="3804919" cy="12586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EF8EDB-B2EA-44BD-8803-8CEAB9F2ADF8}"/>
                </a:ext>
              </a:extLst>
            </p:cNvPr>
            <p:cNvGrpSpPr/>
            <p:nvPr/>
          </p:nvGrpSpPr>
          <p:grpSpPr>
            <a:xfrm>
              <a:off x="3138461" y="3283695"/>
              <a:ext cx="574042" cy="276999"/>
              <a:chOff x="3138461" y="3283695"/>
              <a:chExt cx="574042" cy="276999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E5F54CF-DA64-4EEF-9014-39375F3C222C}"/>
                  </a:ext>
                </a:extLst>
              </p:cNvPr>
              <p:cNvSpPr/>
              <p:nvPr/>
            </p:nvSpPr>
            <p:spPr>
              <a:xfrm>
                <a:off x="3138461" y="3310898"/>
                <a:ext cx="574042" cy="245101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0DAAA0-744A-4227-94E4-9101D2E011B6}"/>
                  </a:ext>
                </a:extLst>
              </p:cNvPr>
              <p:cNvSpPr txBox="1"/>
              <p:nvPr/>
            </p:nvSpPr>
            <p:spPr>
              <a:xfrm>
                <a:off x="3162300" y="3283695"/>
                <a:ext cx="5273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Lưu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15F5EB-E4CA-45DF-A652-1010BA17CA1E}"/>
                </a:ext>
              </a:extLst>
            </p:cNvPr>
            <p:cNvGrpSpPr/>
            <p:nvPr/>
          </p:nvGrpSpPr>
          <p:grpSpPr>
            <a:xfrm>
              <a:off x="3847122" y="3289301"/>
              <a:ext cx="599442" cy="332354"/>
              <a:chOff x="5623561" y="3061068"/>
              <a:chExt cx="719328" cy="342566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2572FD8-B07F-4DC9-A8AA-AD5A8504A6AE}"/>
                  </a:ext>
                </a:extLst>
              </p:cNvPr>
              <p:cNvSpPr/>
              <p:nvPr/>
            </p:nvSpPr>
            <p:spPr>
              <a:xfrm>
                <a:off x="5632704" y="3078480"/>
                <a:ext cx="688848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4C2F8C5-0CCB-4569-A806-ECE567F25773}"/>
                  </a:ext>
                </a:extLst>
              </p:cNvPr>
              <p:cNvSpPr txBox="1"/>
              <p:nvPr/>
            </p:nvSpPr>
            <p:spPr>
              <a:xfrm>
                <a:off x="5623561" y="3061068"/>
                <a:ext cx="719328" cy="342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Thêm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CDD47D-C3A1-42F2-BDA8-92F549A7D933}"/>
                </a:ext>
              </a:extLst>
            </p:cNvPr>
            <p:cNvSpPr txBox="1"/>
            <p:nvPr/>
          </p:nvSpPr>
          <p:spPr>
            <a:xfrm>
              <a:off x="3055621" y="2647850"/>
              <a:ext cx="1601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Danh sách sản phẩm áp dụng: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76007B4-F3B6-46DA-8D20-2CDE0634B679}"/>
                </a:ext>
              </a:extLst>
            </p:cNvPr>
            <p:cNvSpPr/>
            <p:nvPr/>
          </p:nvSpPr>
          <p:spPr>
            <a:xfrm>
              <a:off x="4861858" y="2691898"/>
              <a:ext cx="1925022" cy="1214622"/>
            </a:xfrm>
            <a:prstGeom prst="roundRect">
              <a:avLst>
                <a:gd name="adj" fmla="val 169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236D83-B908-4632-9D45-4C9D07F7C931}"/>
                </a:ext>
              </a:extLst>
            </p:cNvPr>
            <p:cNvSpPr txBox="1"/>
            <p:nvPr/>
          </p:nvSpPr>
          <p:spPr>
            <a:xfrm>
              <a:off x="4887594" y="2696210"/>
              <a:ext cx="1972946" cy="1181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err="1"/>
                <a:t>Chuột</a:t>
              </a:r>
              <a:r>
                <a:rPr lang="en-US" sz="800"/>
                <a:t> Logitech	                   </a:t>
              </a:r>
              <a:r>
                <a:rPr lang="en-US" sz="800" b="1"/>
                <a:t>40%</a:t>
              </a:r>
            </a:p>
            <a:p>
              <a:pPr>
                <a:lnSpc>
                  <a:spcPct val="150000"/>
                </a:lnSpc>
              </a:pPr>
              <a:r>
                <a:rPr lang="en-US" sz="800">
                  <a:solidFill>
                    <a:schemeClr val="accent1"/>
                  </a:solidFill>
                </a:rPr>
                <a:t>Link sản phẩm  	</a:t>
              </a:r>
            </a:p>
            <a:p>
              <a:pPr>
                <a:lnSpc>
                  <a:spcPct val="150000"/>
                </a:lnSpc>
              </a:pPr>
              <a:r>
                <a:rPr lang="en-US" sz="800"/>
                <a:t>Chuột Logitech 	                   </a:t>
              </a:r>
              <a:r>
                <a:rPr lang="en-US" sz="800" b="1"/>
                <a:t>20%</a:t>
              </a:r>
            </a:p>
            <a:p>
              <a:pPr>
                <a:lnSpc>
                  <a:spcPct val="150000"/>
                </a:lnSpc>
              </a:pPr>
              <a:r>
                <a:rPr lang="en-US" sz="800">
                  <a:solidFill>
                    <a:schemeClr val="accent1"/>
                  </a:solidFill>
                </a:rPr>
                <a:t>Link sản phẩm</a:t>
              </a:r>
              <a:r>
                <a:rPr lang="en-US" sz="800"/>
                <a:t> 	       </a:t>
              </a:r>
            </a:p>
            <a:p>
              <a:pPr>
                <a:lnSpc>
                  <a:spcPct val="150000"/>
                </a:lnSpc>
              </a:pPr>
              <a:r>
                <a:rPr lang="en-US" sz="800"/>
                <a:t>Chuột Logitech 	                   </a:t>
              </a:r>
              <a:r>
                <a:rPr lang="en-US" sz="800" b="1"/>
                <a:t>30%</a:t>
              </a:r>
            </a:p>
            <a:p>
              <a:pPr>
                <a:lnSpc>
                  <a:spcPct val="150000"/>
                </a:lnSpc>
              </a:pPr>
              <a:r>
                <a:rPr lang="en-US" sz="800">
                  <a:solidFill>
                    <a:schemeClr val="accent1"/>
                  </a:solidFill>
                </a:rPr>
                <a:t>Link sản phẩm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0AC97A-CEF0-4AC2-A4C9-3F1E50AF914B}"/>
                </a:ext>
              </a:extLst>
            </p:cNvPr>
            <p:cNvGrpSpPr/>
            <p:nvPr/>
          </p:nvGrpSpPr>
          <p:grpSpPr>
            <a:xfrm>
              <a:off x="6553200" y="2787396"/>
              <a:ext cx="119380" cy="119380"/>
              <a:chOff x="5615940" y="2801620"/>
              <a:chExt cx="119380" cy="11938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765C1E7-1AC8-4DA7-8D86-CDFA0AD73B04}"/>
                  </a:ext>
                </a:extLst>
              </p:cNvPr>
              <p:cNvSpPr/>
              <p:nvPr/>
            </p:nvSpPr>
            <p:spPr>
              <a:xfrm>
                <a:off x="5615940" y="2801620"/>
                <a:ext cx="119380" cy="1193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Graphic 23" descr="Close with solid fill">
                <a:extLst>
                  <a:ext uri="{FF2B5EF4-FFF2-40B4-BE49-F238E27FC236}">
                    <a16:creationId xmlns:a16="http://schemas.microsoft.com/office/drawing/2014/main" id="{3A804720-1A12-4548-BF0D-E501D8D30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6895" y="2820669"/>
                <a:ext cx="83185" cy="83185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8DE72B8-579A-4F62-B61D-92AC1B2AB37B}"/>
                </a:ext>
              </a:extLst>
            </p:cNvPr>
            <p:cNvGrpSpPr/>
            <p:nvPr/>
          </p:nvGrpSpPr>
          <p:grpSpPr>
            <a:xfrm>
              <a:off x="6555740" y="3148076"/>
              <a:ext cx="119380" cy="119380"/>
              <a:chOff x="5615940" y="2801620"/>
              <a:chExt cx="119380" cy="11938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8E8BA91-FD35-43CE-9C43-D5096D835BB1}"/>
                  </a:ext>
                </a:extLst>
              </p:cNvPr>
              <p:cNvSpPr/>
              <p:nvPr/>
            </p:nvSpPr>
            <p:spPr>
              <a:xfrm>
                <a:off x="5615940" y="2801620"/>
                <a:ext cx="119380" cy="1193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Graphic 51" descr="Close with solid fill">
                <a:extLst>
                  <a:ext uri="{FF2B5EF4-FFF2-40B4-BE49-F238E27FC236}">
                    <a16:creationId xmlns:a16="http://schemas.microsoft.com/office/drawing/2014/main" id="{B6321B49-0BC7-473A-B2FE-B60AACE36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6895" y="2820669"/>
                <a:ext cx="83185" cy="83185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633B9C8-3CD7-4580-A934-6682D0DF079F}"/>
                </a:ext>
              </a:extLst>
            </p:cNvPr>
            <p:cNvGrpSpPr/>
            <p:nvPr/>
          </p:nvGrpSpPr>
          <p:grpSpPr>
            <a:xfrm>
              <a:off x="6560820" y="3508756"/>
              <a:ext cx="119380" cy="119380"/>
              <a:chOff x="5615940" y="2801620"/>
              <a:chExt cx="119380" cy="11938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DD00611-7A62-4BD8-A55D-EDE9C3251B03}"/>
                  </a:ext>
                </a:extLst>
              </p:cNvPr>
              <p:cNvSpPr/>
              <p:nvPr/>
            </p:nvSpPr>
            <p:spPr>
              <a:xfrm>
                <a:off x="5615940" y="2801620"/>
                <a:ext cx="119380" cy="1193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Graphic 54" descr="Close with solid fill">
                <a:extLst>
                  <a:ext uri="{FF2B5EF4-FFF2-40B4-BE49-F238E27FC236}">
                    <a16:creationId xmlns:a16="http://schemas.microsoft.com/office/drawing/2014/main" id="{FCE3A3F9-E457-40C6-BA0F-9B3E8E4F1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6895" y="2820669"/>
                <a:ext cx="83185" cy="83185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97827-7BC3-47B4-9CCF-D4AD3D2CBC0B}"/>
              </a:ext>
            </a:extLst>
          </p:cNvPr>
          <p:cNvGrpSpPr/>
          <p:nvPr/>
        </p:nvGrpSpPr>
        <p:grpSpPr>
          <a:xfrm>
            <a:off x="4861560" y="2671574"/>
            <a:ext cx="1947585" cy="792986"/>
            <a:chOff x="4841295" y="2661964"/>
            <a:chExt cx="865698" cy="137761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9744C53-43F0-420B-9D5D-CB5B2364DBF4}"/>
                </a:ext>
              </a:extLst>
            </p:cNvPr>
            <p:cNvSpPr/>
            <p:nvPr/>
          </p:nvSpPr>
          <p:spPr>
            <a:xfrm>
              <a:off x="4841295" y="2705670"/>
              <a:ext cx="855926" cy="1333908"/>
            </a:xfrm>
            <a:prstGeom prst="roundRect">
              <a:avLst>
                <a:gd name="adj" fmla="val 3326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978CA-B86B-4A72-9FEC-5A6F3BA7A08B}"/>
                </a:ext>
              </a:extLst>
            </p:cNvPr>
            <p:cNvSpPr txBox="1"/>
            <p:nvPr/>
          </p:nvSpPr>
          <p:spPr>
            <a:xfrm>
              <a:off x="4843262" y="2661964"/>
              <a:ext cx="863731" cy="112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/>
                <a:t>Tên sản phẩm:        </a:t>
              </a:r>
              <a:r>
                <a:rPr lang="en-US" sz="1000">
                  <a:solidFill>
                    <a:schemeClr val="accent5">
                      <a:lumMod val="75000"/>
                    </a:schemeClr>
                  </a:solidFill>
                </a:rPr>
                <a:t>Chuột A</a:t>
              </a:r>
              <a:r>
                <a:rPr lang="en-US" sz="1000" b="1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000" b="1"/>
                <a:t>Đường dẫn:             </a:t>
              </a:r>
              <a:r>
                <a:rPr lang="en-US" sz="1000">
                  <a:solidFill>
                    <a:schemeClr val="accent5">
                      <a:lumMod val="75000"/>
                    </a:schemeClr>
                  </a:solidFill>
                </a:rPr>
                <a:t>Link sản phẩm</a:t>
              </a:r>
            </a:p>
            <a:p>
              <a:pPr>
                <a:lnSpc>
                  <a:spcPct val="150000"/>
                </a:lnSpc>
              </a:pPr>
              <a:r>
                <a:rPr lang="en-US" sz="1000" b="1"/>
                <a:t>Giảm:                        </a:t>
              </a:r>
              <a:r>
                <a:rPr lang="en-US" sz="1000">
                  <a:solidFill>
                    <a:schemeClr val="accent5">
                      <a:lumMod val="75000"/>
                    </a:schemeClr>
                  </a:solidFill>
                </a:rPr>
                <a:t>30% 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459142A-69F4-4B45-9C49-ABF4A938690C}"/>
              </a:ext>
            </a:extLst>
          </p:cNvPr>
          <p:cNvSpPr txBox="1"/>
          <p:nvPr/>
        </p:nvSpPr>
        <p:spPr>
          <a:xfrm>
            <a:off x="3055620" y="267699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Thêm sản phẩm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2A2E8F-D9C3-4903-AC8C-9BF90A24A0EB}"/>
              </a:ext>
            </a:extLst>
          </p:cNvPr>
          <p:cNvGrpSpPr/>
          <p:nvPr/>
        </p:nvGrpSpPr>
        <p:grpSpPr>
          <a:xfrm>
            <a:off x="6836409" y="2697851"/>
            <a:ext cx="250191" cy="253629"/>
            <a:chOff x="6565899" y="2731506"/>
            <a:chExt cx="250191" cy="25362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401C600-3AE6-4AED-844A-45E777D6F019}"/>
                </a:ext>
              </a:extLst>
            </p:cNvPr>
            <p:cNvSpPr/>
            <p:nvPr/>
          </p:nvSpPr>
          <p:spPr>
            <a:xfrm>
              <a:off x="6565899" y="2731506"/>
              <a:ext cx="250191" cy="253629"/>
            </a:xfrm>
            <a:prstGeom prst="roundRect">
              <a:avLst>
                <a:gd name="adj" fmla="val 1256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pic>
          <p:nvPicPr>
            <p:cNvPr id="36" name="Graphic 35" descr="Checkmark with solid fill">
              <a:extLst>
                <a:ext uri="{FF2B5EF4-FFF2-40B4-BE49-F238E27FC236}">
                  <a16:creationId xmlns:a16="http://schemas.microsoft.com/office/drawing/2014/main" id="{6E434199-7CBC-42E7-9EB9-2628B0960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1968" y="2766060"/>
              <a:ext cx="186690" cy="186690"/>
            </a:xfrm>
            <a:prstGeom prst="rect">
              <a:avLst/>
            </a:prstGeom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F4713A-6305-4DBB-B96D-0ACCAB4D0FCA}"/>
              </a:ext>
            </a:extLst>
          </p:cNvPr>
          <p:cNvCxnSpPr>
            <a:cxnSpLocks/>
          </p:cNvCxnSpPr>
          <p:nvPr/>
        </p:nvCxnSpPr>
        <p:spPr>
          <a:xfrm>
            <a:off x="4912995" y="2957830"/>
            <a:ext cx="177419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0DAC53-552B-4B5F-8F2F-C9891D39CFD9}"/>
              </a:ext>
            </a:extLst>
          </p:cNvPr>
          <p:cNvCxnSpPr>
            <a:cxnSpLocks/>
          </p:cNvCxnSpPr>
          <p:nvPr/>
        </p:nvCxnSpPr>
        <p:spPr>
          <a:xfrm>
            <a:off x="4912995" y="3192145"/>
            <a:ext cx="177419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60F74-37D1-4083-9712-363A571AEADE}"/>
              </a:ext>
            </a:extLst>
          </p:cNvPr>
          <p:cNvSpPr/>
          <p:nvPr/>
        </p:nvSpPr>
        <p:spPr>
          <a:xfrm>
            <a:off x="2402356" y="4051985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19A59E-E74F-4C7C-97D3-9CA31EB4FC39}"/>
              </a:ext>
            </a:extLst>
          </p:cNvPr>
          <p:cNvSpPr/>
          <p:nvPr/>
        </p:nvSpPr>
        <p:spPr>
          <a:xfrm>
            <a:off x="5102884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F147A9-1B16-4D1E-8BD8-7E333458E284}"/>
              </a:ext>
            </a:extLst>
          </p:cNvPr>
          <p:cNvSpPr/>
          <p:nvPr/>
        </p:nvSpPr>
        <p:spPr>
          <a:xfrm>
            <a:off x="7839988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338C3E-2D47-4BB5-AFA6-21E1DE24BC5A}"/>
              </a:ext>
            </a:extLst>
          </p:cNvPr>
          <p:cNvSpPr/>
          <p:nvPr/>
        </p:nvSpPr>
        <p:spPr>
          <a:xfrm>
            <a:off x="7815604" y="1412418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139512-225F-45EA-8806-3CE09567A41E}"/>
              </a:ext>
            </a:extLst>
          </p:cNvPr>
          <p:cNvSpPr/>
          <p:nvPr/>
        </p:nvSpPr>
        <p:spPr>
          <a:xfrm>
            <a:off x="7827796" y="2747442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8AFB712-A8C5-483E-9314-4D37E43551E8}"/>
              </a:ext>
            </a:extLst>
          </p:cNvPr>
          <p:cNvSpPr txBox="1"/>
          <p:nvPr/>
        </p:nvSpPr>
        <p:spPr>
          <a:xfrm>
            <a:off x="2026920" y="828040"/>
            <a:ext cx="15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</a:rPr>
              <a:t>Chuột bán chạy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64080" y="1310640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5 div text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5 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1EC3711-1E5E-484D-8D81-F5F3127AB02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27504" y="1561010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21864" y="1389888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85395" y="2713603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8B29543-A814-48AC-8414-FA9CCC7AB8F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161BDB5-2B65-44CE-88BF-7E7D0763BE7A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CC29772-17DA-41B6-A27F-604C494D1046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FDD3AF27-DA81-475E-91EB-28E5B772EE4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3572256" y="260223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Sản phẩm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081776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6093245" y="30437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B09BFA-A960-434E-AB75-5B8E0EDD3BA9}"/>
              </a:ext>
            </a:extLst>
          </p:cNvPr>
          <p:cNvSpPr txBox="1"/>
          <p:nvPr/>
        </p:nvSpPr>
        <p:spPr>
          <a:xfrm>
            <a:off x="3579622" y="3043711"/>
            <a:ext cx="1274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Tai nghe vippro…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1760220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515191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524160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5241609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4D2FB9F-39B8-494A-B50E-D01E963C4DCB}"/>
              </a:ext>
            </a:extLst>
          </p:cNvPr>
          <p:cNvSpPr txBox="1"/>
          <p:nvPr/>
        </p:nvSpPr>
        <p:spPr>
          <a:xfrm>
            <a:off x="6088455" y="524160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523584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524346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524160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79D75A5-FED0-4221-9426-E8C55AA8503C}"/>
              </a:ext>
            </a:extLst>
          </p:cNvPr>
          <p:cNvSpPr txBox="1"/>
          <p:nvPr/>
        </p:nvSpPr>
        <p:spPr>
          <a:xfrm>
            <a:off x="3574832" y="5241609"/>
            <a:ext cx="1274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Tai nghe vippro…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524653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6464" y="3260344"/>
            <a:ext cx="3579858" cy="1761252"/>
            <a:chOff x="5236464" y="3392424"/>
            <a:chExt cx="3579858" cy="17612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Họ và tên: </a:t>
              </a:r>
              <a:r>
                <a:rPr lang="en-US" sz="800"/>
                <a:t>Lê Võ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Số điện thoại: </a:t>
              </a:r>
              <a:r>
                <a:rPr lang="en-US" sz="800"/>
                <a:t>0123456789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0631A5F-BE1E-481C-B22A-79D014F30561}"/>
                </a:ext>
              </a:extLst>
            </p:cNvPr>
            <p:cNvSpPr txBox="1"/>
            <p:nvPr/>
          </p:nvSpPr>
          <p:spPr>
            <a:xfrm>
              <a:off x="8112283" y="4784344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  <a:br>
                <a:rPr lang="en-US" sz="800" strike="sngStrike"/>
              </a:br>
              <a:r>
                <a:rPr lang="en-US" sz="1000">
                  <a:solidFill>
                    <a:srgbClr val="FF0000"/>
                  </a:solidFill>
                </a:rPr>
                <a:t>395.000đ</a:t>
              </a:r>
              <a:endParaRPr lang="en-US" sz="8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389EF-2F1C-4CA0-8EBA-66A3E0F4BBC2}"/>
                </a:ext>
              </a:extLst>
            </p:cNvPr>
            <p:cNvSpPr txBox="1"/>
            <p:nvPr/>
          </p:nvSpPr>
          <p:spPr>
            <a:xfrm>
              <a:off x="5236464" y="4903978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tiền: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4047744"/>
              <a:ext cx="1630575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ED81B1-4C09-4049-AAFD-19A97CFDDFFD}"/>
                </a:ext>
              </a:extLst>
            </p:cNvPr>
            <p:cNvSpPr txBox="1"/>
            <p:nvPr/>
          </p:nvSpPr>
          <p:spPr>
            <a:xfrm>
              <a:off x="5243353" y="4502404"/>
              <a:ext cx="928459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Voucher: </a:t>
              </a:r>
              <a:r>
                <a:rPr lang="en-US" sz="800"/>
                <a:t>xxxxxxx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0B23BA-D303-40C9-90E7-A6D6CBD000A5}"/>
                </a:ext>
              </a:extLst>
            </p:cNvPr>
            <p:cNvCxnSpPr>
              <a:cxnSpLocks/>
            </p:cNvCxnSpPr>
            <p:nvPr/>
          </p:nvCxnSpPr>
          <p:spPr>
            <a:xfrm>
              <a:off x="5336540" y="4521200"/>
              <a:ext cx="3388360" cy="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8EFAF3C-A1E8-4224-BE00-5849C89AB012}"/>
                </a:ext>
              </a:extLst>
            </p:cNvPr>
            <p:cNvCxnSpPr>
              <a:cxnSpLocks/>
            </p:cNvCxnSpPr>
            <p:nvPr/>
          </p:nvCxnSpPr>
          <p:spPr>
            <a:xfrm>
              <a:off x="5341620" y="4057650"/>
              <a:ext cx="3388360" cy="0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554815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563784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5637849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AF9806D-D82E-498E-BF39-33BBEB2B5262}"/>
              </a:ext>
            </a:extLst>
          </p:cNvPr>
          <p:cNvSpPr txBox="1"/>
          <p:nvPr/>
        </p:nvSpPr>
        <p:spPr>
          <a:xfrm>
            <a:off x="6094551" y="56378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563208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563970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563784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56060D5-AA10-4405-AD40-CFFBDA246E8B}"/>
              </a:ext>
            </a:extLst>
          </p:cNvPr>
          <p:cNvSpPr txBox="1"/>
          <p:nvPr/>
        </p:nvSpPr>
        <p:spPr>
          <a:xfrm>
            <a:off x="3580928" y="5637849"/>
            <a:ext cx="1274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Tai nghe vippro…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564277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593830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602799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602799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579BE5B-225B-4A99-868F-63410CD45D27}"/>
              </a:ext>
            </a:extLst>
          </p:cNvPr>
          <p:cNvSpPr txBox="1"/>
          <p:nvPr/>
        </p:nvSpPr>
        <p:spPr>
          <a:xfrm>
            <a:off x="6100647" y="60279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602222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602984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602799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5D7A237-C7B2-4CFF-9695-8C2C52F9392C}"/>
              </a:ext>
            </a:extLst>
          </p:cNvPr>
          <p:cNvSpPr txBox="1"/>
          <p:nvPr/>
        </p:nvSpPr>
        <p:spPr>
          <a:xfrm>
            <a:off x="3587024" y="6027993"/>
            <a:ext cx="1274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Tai nghe vippro…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603291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06730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63D082-84CF-4807-B577-50F559553D8B}"/>
              </a:ext>
            </a:extLst>
          </p:cNvPr>
          <p:cNvSpPr txBox="1"/>
          <p:nvPr/>
        </p:nvSpPr>
        <p:spPr>
          <a:xfrm>
            <a:off x="2346894" y="295609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Mã đơn hang: </a:t>
            </a:r>
            <a:r>
              <a:rPr lang="en-US" sz="1000" b="1"/>
              <a:t>xxx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xxx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389706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0" y="4015564"/>
            <a:ext cx="2249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Địa chỉ:	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E68180-C8DE-474C-A1FD-70EF76565598}"/>
              </a:ext>
            </a:extLst>
          </p:cNvPr>
          <p:cNvSpPr txBox="1"/>
          <p:nvPr/>
        </p:nvSpPr>
        <p:spPr>
          <a:xfrm>
            <a:off x="2465674" y="424264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Quận huyện:	Quận Gò Vấp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CCAC35-7C50-4196-AEE1-D97054420B9C}"/>
              </a:ext>
            </a:extLst>
          </p:cNvPr>
          <p:cNvSpPr txBox="1"/>
          <p:nvPr/>
        </p:nvSpPr>
        <p:spPr>
          <a:xfrm>
            <a:off x="2478989" y="4459556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Tỉnh thành: 	Tp Hồ Chí Minh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0EC3AE-28A1-4E2A-A5CC-B497F93A64A2}"/>
              </a:ext>
            </a:extLst>
          </p:cNvPr>
          <p:cNvSpPr txBox="1"/>
          <p:nvPr/>
        </p:nvSpPr>
        <p:spPr>
          <a:xfrm>
            <a:off x="2469366" y="4681552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Quốc gia:	Việt Nam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5019526" y="420200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76784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76174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5006557"/>
            <a:ext cx="7360920" cy="3189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5040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7032730" y="503258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Mã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8062954" y="5032580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9312634" y="502648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0C3AC7B-AE2F-4564-985F-B18C8B5E8E13}"/>
              </a:ext>
            </a:extLst>
          </p:cNvPr>
          <p:cNvSpPr/>
          <p:nvPr/>
        </p:nvSpPr>
        <p:spPr>
          <a:xfrm>
            <a:off x="2440142" y="5329645"/>
            <a:ext cx="7360920" cy="31895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62254" y="5369384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6759934" y="5363288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aksjdhhfksdaf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8271742" y="535719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9094702" y="536328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395.000đ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CE752-0AD3-4736-9EBF-31A6E23F02B3}"/>
              </a:ext>
            </a:extLst>
          </p:cNvPr>
          <p:cNvSpPr txBox="1"/>
          <p:nvPr/>
        </p:nvSpPr>
        <p:spPr>
          <a:xfrm>
            <a:off x="9166860" y="57073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Trân trọng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F855DC7-72B3-4D8F-8169-714D144DD26F}"/>
              </a:ext>
            </a:extLst>
          </p:cNvPr>
          <p:cNvSpPr txBox="1"/>
          <p:nvPr/>
        </p:nvSpPr>
        <p:spPr>
          <a:xfrm>
            <a:off x="7261860" y="5928360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Ban quản trị cửa hang GamingGear by SieuToc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76516-EC67-BF91-20BC-30F60666CB99}"/>
              </a:ext>
            </a:extLst>
          </p:cNvPr>
          <p:cNvGrpSpPr/>
          <p:nvPr/>
        </p:nvGrpSpPr>
        <p:grpSpPr>
          <a:xfrm>
            <a:off x="2438400" y="5796014"/>
            <a:ext cx="879270" cy="401404"/>
            <a:chOff x="5526897" y="3078480"/>
            <a:chExt cx="1055121" cy="3411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F17AA8-E206-1513-EC3C-8A6BEBBF0158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CD89C7-4DA7-F1BE-E056-A9A5F657BDC2}"/>
                </a:ext>
              </a:extLst>
            </p:cNvPr>
            <p:cNvSpPr txBox="1"/>
            <p:nvPr/>
          </p:nvSpPr>
          <p:spPr>
            <a:xfrm>
              <a:off x="5636487" y="3096093"/>
              <a:ext cx="945531" cy="323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>
                  <a:solidFill>
                    <a:schemeClr val="bg1"/>
                  </a:solidFill>
                </a:rPr>
                <a:t>Gửi</a:t>
              </a:r>
              <a:endParaRPr lang="en-US" sz="11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1998</Words>
  <Application>Microsoft Office PowerPoint</Application>
  <PresentationFormat>Widescreen</PresentationFormat>
  <Paragraphs>741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159</cp:revision>
  <dcterms:created xsi:type="dcterms:W3CDTF">2025-02-26T02:28:59Z</dcterms:created>
  <dcterms:modified xsi:type="dcterms:W3CDTF">2025-04-12T11:15:25Z</dcterms:modified>
</cp:coreProperties>
</file>