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8" r:id="rId3"/>
    <p:sldId id="272" r:id="rId4"/>
    <p:sldId id="262" r:id="rId5"/>
    <p:sldId id="263" r:id="rId6"/>
    <p:sldId id="266" r:id="rId7"/>
    <p:sldId id="269" r:id="rId8"/>
    <p:sldId id="268" r:id="rId9"/>
    <p:sldId id="264" r:id="rId10"/>
    <p:sldId id="273" r:id="rId11"/>
    <p:sldId id="274" r:id="rId12"/>
    <p:sldId id="275" r:id="rId13"/>
    <p:sldId id="271" r:id="rId14"/>
    <p:sldId id="267"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Karla" pitchFamily="2" charset="0"/>
      <p:regular r:id="rId21"/>
      <p:bold r:id="rId22"/>
      <p:italic r:id="rId23"/>
      <p:boldItalic r:id="rId24"/>
    </p:embeddedFont>
    <p:embeddedFont>
      <p:font typeface="Open Sans Light" panose="020B03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6216">
          <p15:clr>
            <a:srgbClr val="A4A3A4"/>
          </p15:clr>
        </p15:guide>
        <p15:guide id="3" pos="1440">
          <p15:clr>
            <a:srgbClr val="A4A3A4"/>
          </p15:clr>
        </p15:guide>
        <p15:guide id="4" orient="horz" pos="2352">
          <p15:clr>
            <a:srgbClr val="A4A3A4"/>
          </p15:clr>
        </p15:guide>
        <p15:guide id="5" orient="horz" pos="936">
          <p15:clr>
            <a:srgbClr val="A4A3A4"/>
          </p15:clr>
        </p15:guide>
        <p15:guide id="6" pos="3840">
          <p15:clr>
            <a:srgbClr val="A4A3A4"/>
          </p15:clr>
        </p15:guide>
        <p15:guide id="7" orient="horz" pos="314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PJ3vcq5BaJ0UOvpRUDeiy6Quf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16" y="6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07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75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45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7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2"/>
        </a:solidFill>
        <a:effectLst/>
      </p:bgPr>
    </p:bg>
    <p:spTree>
      <p:nvGrpSpPr>
        <p:cNvPr id="1" name="Shape 19"/>
        <p:cNvGrpSpPr/>
        <p:nvPr/>
      </p:nvGrpSpPr>
      <p:grpSpPr>
        <a:xfrm>
          <a:off x="0" y="0"/>
          <a:ext cx="0" cy="0"/>
          <a:chOff x="0" y="0"/>
          <a:chExt cx="0" cy="0"/>
        </a:xfrm>
      </p:grpSpPr>
      <p:sp>
        <p:nvSpPr>
          <p:cNvPr id="20" name="Google Shape;20;p14"/>
          <p:cNvSpPr/>
          <p:nvPr/>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1" name="Google Shape;21;p14"/>
          <p:cNvSpPr/>
          <p:nvPr/>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2" name="Google Shape;22;p14"/>
          <p:cNvSpPr txBox="1">
            <a:spLocks noGrp="1"/>
          </p:cNvSpPr>
          <p:nvPr>
            <p:ph type="ctrTitle"/>
          </p:nvPr>
        </p:nvSpPr>
        <p:spPr>
          <a:xfrm>
            <a:off x="1463040" y="2240280"/>
            <a:ext cx="4873752" cy="170992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1463040" y="4014216"/>
            <a:ext cx="4873752" cy="630936"/>
          </a:xfrm>
          <a:prstGeom prst="rect">
            <a:avLst/>
          </a:prstGeom>
          <a:noFill/>
          <a:ln>
            <a:noFill/>
          </a:ln>
        </p:spPr>
        <p:txBody>
          <a:bodyPr spcFirstLastPara="1" wrap="square" lIns="91425" tIns="45700" rIns="91425" bIns="45700" anchor="t" anchorCtr="0">
            <a:noAutofit/>
          </a:bodyPr>
          <a:lstStyle>
            <a:lvl1pPr lvl="0" algn="l">
              <a:lnSpc>
                <a:spcPct val="120000"/>
              </a:lnSpc>
              <a:spcBef>
                <a:spcPts val="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4"/>
          <p:cNvSpPr>
            <a:spLocks noGrp="1"/>
          </p:cNvSpPr>
          <p:nvPr>
            <p:ph type="pic" idx="2"/>
          </p:nvPr>
        </p:nvSpPr>
        <p:spPr>
          <a:xfrm>
            <a:off x="7246779" y="812292"/>
            <a:ext cx="3834628" cy="4928616"/>
          </a:xfrm>
          <a:prstGeom prst="rect">
            <a:avLst/>
          </a:prstGeom>
          <a:noFill/>
          <a:ln w="25400" cap="flat" cmpd="sng">
            <a:solidFill>
              <a:schemeClr val="dk1"/>
            </a:solidFill>
            <a:prstDash val="solid"/>
            <a:miter lim="800000"/>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meline">
  <p:cSld name="Timeline">
    <p:bg>
      <p:bgPr>
        <a:solidFill>
          <a:schemeClr val="accent3"/>
        </a:solidFill>
        <a:effectLst/>
      </p:bgPr>
    </p:bg>
    <p:spTree>
      <p:nvGrpSpPr>
        <p:cNvPr id="1" name="Shape 199"/>
        <p:cNvGrpSpPr/>
        <p:nvPr/>
      </p:nvGrpSpPr>
      <p:grpSpPr>
        <a:xfrm>
          <a:off x="0" y="0"/>
          <a:ext cx="0" cy="0"/>
          <a:chOff x="0" y="0"/>
          <a:chExt cx="0" cy="0"/>
        </a:xfrm>
      </p:grpSpPr>
      <p:sp>
        <p:nvSpPr>
          <p:cNvPr id="200" name="Google Shape;200;p26"/>
          <p:cNvSpPr/>
          <p:nvPr/>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1" name="Google Shape;201;p26"/>
          <p:cNvSpPr/>
          <p:nvPr/>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2" name="Google Shape;202;p26"/>
          <p:cNvSpPr/>
          <p:nvPr/>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3" name="Google Shape;203;p26"/>
          <p:cNvSpPr/>
          <p:nvPr/>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4" name="Google Shape;204;p26"/>
          <p:cNvSpPr/>
          <p:nvPr/>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5" name="Google Shape;205;p26"/>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6"/>
          <p:cNvSpPr>
            <a:spLocks noGrp="1"/>
          </p:cNvSpPr>
          <p:nvPr>
            <p:ph type="body" idx="1"/>
          </p:nvPr>
        </p:nvSpPr>
        <p:spPr>
          <a:xfrm>
            <a:off x="458788" y="1836534"/>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26"/>
          <p:cNvSpPr>
            <a:spLocks noGrp="1"/>
          </p:cNvSpPr>
          <p:nvPr>
            <p:ph type="body" idx="2"/>
          </p:nvPr>
        </p:nvSpPr>
        <p:spPr>
          <a:xfrm>
            <a:off x="4844975" y="1836534"/>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26"/>
          <p:cNvSpPr>
            <a:spLocks noGrp="1"/>
          </p:cNvSpPr>
          <p:nvPr>
            <p:ph type="body" idx="3"/>
          </p:nvPr>
        </p:nvSpPr>
        <p:spPr>
          <a:xfrm>
            <a:off x="9137214" y="1836534"/>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26"/>
          <p:cNvSpPr>
            <a:spLocks noGrp="1"/>
          </p:cNvSpPr>
          <p:nvPr>
            <p:ph type="body" idx="4"/>
          </p:nvPr>
        </p:nvSpPr>
        <p:spPr>
          <a:xfrm>
            <a:off x="2710407" y="3813978"/>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26"/>
          <p:cNvSpPr>
            <a:spLocks noGrp="1"/>
          </p:cNvSpPr>
          <p:nvPr>
            <p:ph type="body" idx="5"/>
          </p:nvPr>
        </p:nvSpPr>
        <p:spPr>
          <a:xfrm>
            <a:off x="7067985" y="3813978"/>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accent4"/>
        </a:solidFill>
        <a:effectLst/>
      </p:bgPr>
    </p:bg>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27"/>
          <p:cNvSpPr/>
          <p:nvPr/>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14" name="Google Shape;214;p27"/>
          <p:cNvSpPr/>
          <p:nvPr/>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15" name="Google Shape;215;p27"/>
          <p:cNvSpPr txBox="1">
            <a:spLocks noGrp="1"/>
          </p:cNvSpPr>
          <p:nvPr>
            <p:ph type="body" idx="1"/>
          </p:nvPr>
        </p:nvSpPr>
        <p:spPr>
          <a:xfrm>
            <a:off x="685800" y="1956816"/>
            <a:ext cx="5048882"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27"/>
          <p:cNvSpPr txBox="1">
            <a:spLocks noGrp="1"/>
          </p:cNvSpPr>
          <p:nvPr>
            <p:ph type="body" idx="2"/>
          </p:nvPr>
        </p:nvSpPr>
        <p:spPr>
          <a:xfrm>
            <a:off x="932688" y="2944368"/>
            <a:ext cx="4604512"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27"/>
          <p:cNvSpPr txBox="1">
            <a:spLocks noGrp="1"/>
          </p:cNvSpPr>
          <p:nvPr>
            <p:ph type="body" idx="3"/>
          </p:nvPr>
        </p:nvSpPr>
        <p:spPr>
          <a:xfrm>
            <a:off x="6358128" y="1956816"/>
            <a:ext cx="5047488"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8" name="Google Shape;218;p27"/>
          <p:cNvSpPr txBox="1">
            <a:spLocks noGrp="1"/>
          </p:cNvSpPr>
          <p:nvPr>
            <p:ph type="body" idx="4"/>
          </p:nvPr>
        </p:nvSpPr>
        <p:spPr>
          <a:xfrm>
            <a:off x="6600154" y="2944368"/>
            <a:ext cx="4608576"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27"/>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20" name="Google Shape;220;p27"/>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27"/>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accent4"/>
        </a:solidFill>
        <a:effectLst/>
      </p:bgPr>
    </p:bg>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28"/>
          <p:cNvSpPr/>
          <p:nvPr/>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25" name="Google Shape;225;p28"/>
          <p:cNvSpPr/>
          <p:nvPr/>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26" name="Google Shape;226;p28"/>
          <p:cNvSpPr/>
          <p:nvPr/>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27" name="Google Shape;227;p28"/>
          <p:cNvSpPr txBox="1">
            <a:spLocks noGrp="1"/>
          </p:cNvSpPr>
          <p:nvPr>
            <p:ph type="body" idx="1"/>
          </p:nvPr>
        </p:nvSpPr>
        <p:spPr>
          <a:xfrm>
            <a:off x="685800" y="1956816"/>
            <a:ext cx="3246120"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28"/>
          <p:cNvSpPr txBox="1">
            <a:spLocks noGrp="1"/>
          </p:cNvSpPr>
          <p:nvPr>
            <p:ph type="body" idx="2"/>
          </p:nvPr>
        </p:nvSpPr>
        <p:spPr>
          <a:xfrm>
            <a:off x="932688" y="2944368"/>
            <a:ext cx="2743200"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28"/>
          <p:cNvSpPr txBox="1">
            <a:spLocks noGrp="1"/>
          </p:cNvSpPr>
          <p:nvPr>
            <p:ph type="body" idx="3"/>
          </p:nvPr>
        </p:nvSpPr>
        <p:spPr>
          <a:xfrm>
            <a:off x="4480560" y="1956816"/>
            <a:ext cx="3246120"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28"/>
          <p:cNvSpPr txBox="1">
            <a:spLocks noGrp="1"/>
          </p:cNvSpPr>
          <p:nvPr>
            <p:ph type="body" idx="4"/>
          </p:nvPr>
        </p:nvSpPr>
        <p:spPr>
          <a:xfrm>
            <a:off x="4715873" y="2944368"/>
            <a:ext cx="2743200"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28"/>
          <p:cNvSpPr txBox="1">
            <a:spLocks noGrp="1"/>
          </p:cNvSpPr>
          <p:nvPr>
            <p:ph type="body" idx="5"/>
          </p:nvPr>
        </p:nvSpPr>
        <p:spPr>
          <a:xfrm>
            <a:off x="8247888" y="1956816"/>
            <a:ext cx="3246120"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28"/>
          <p:cNvSpPr txBox="1">
            <a:spLocks noGrp="1"/>
          </p:cNvSpPr>
          <p:nvPr>
            <p:ph type="body" idx="6"/>
          </p:nvPr>
        </p:nvSpPr>
        <p:spPr>
          <a:xfrm>
            <a:off x="8489914" y="2944368"/>
            <a:ext cx="2743200"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28"/>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34" name="Google Shape;234;p28"/>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28"/>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29"/>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39" name="Google Shape;239;p29"/>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29"/>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41"/>
        <p:cNvGrpSpPr/>
        <p:nvPr/>
      </p:nvGrpSpPr>
      <p:grpSpPr>
        <a:xfrm>
          <a:off x="0" y="0"/>
          <a:ext cx="0" cy="0"/>
          <a:chOff x="0" y="0"/>
          <a:chExt cx="0" cy="0"/>
        </a:xfrm>
      </p:grpSpPr>
      <p:sp>
        <p:nvSpPr>
          <p:cNvPr id="242" name="Google Shape;242;p30"/>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43" name="Google Shape;243;p30"/>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0"/>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bg>
      <p:bgPr>
        <a:solidFill>
          <a:schemeClr val="dk2"/>
        </a:solidFill>
        <a:effectLst/>
      </p:bgPr>
    </p:bg>
    <p:spTree>
      <p:nvGrpSpPr>
        <p:cNvPr id="1" name="Shape 45"/>
        <p:cNvGrpSpPr/>
        <p:nvPr/>
      </p:nvGrpSpPr>
      <p:grpSpPr>
        <a:xfrm>
          <a:off x="0" y="0"/>
          <a:ext cx="0" cy="0"/>
          <a:chOff x="0" y="0"/>
          <a:chExt cx="0" cy="0"/>
        </a:xfrm>
      </p:grpSpPr>
      <p:sp>
        <p:nvSpPr>
          <p:cNvPr id="46" name="Google Shape;46;p16"/>
          <p:cNvSpPr/>
          <p:nvPr/>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47" name="Google Shape;47;p16"/>
          <p:cNvSpPr/>
          <p:nvPr/>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48" name="Google Shape;48;p16"/>
          <p:cNvSpPr txBox="1">
            <a:spLocks noGrp="1"/>
          </p:cNvSpPr>
          <p:nvPr>
            <p:ph type="title"/>
          </p:nvPr>
        </p:nvSpPr>
        <p:spPr>
          <a:xfrm>
            <a:off x="1389888" y="1719072"/>
            <a:ext cx="5038344" cy="170992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6"/>
          <p:cNvSpPr>
            <a:spLocks noGrp="1"/>
          </p:cNvSpPr>
          <p:nvPr>
            <p:ph type="pic" idx="2"/>
          </p:nvPr>
        </p:nvSpPr>
        <p:spPr>
          <a:xfrm>
            <a:off x="8296656" y="0"/>
            <a:ext cx="3895344" cy="6858000"/>
          </a:xfrm>
          <a:prstGeom prst="rect">
            <a:avLst/>
          </a:prstGeom>
          <a:solidFill>
            <a:schemeClr val="accent1"/>
          </a:solidFill>
          <a:ln>
            <a:noFill/>
          </a:ln>
        </p:spPr>
      </p:sp>
      <p:sp>
        <p:nvSpPr>
          <p:cNvPr id="50" name="Google Shape;50;p16"/>
          <p:cNvSpPr txBox="1">
            <a:spLocks noGrp="1"/>
          </p:cNvSpPr>
          <p:nvPr>
            <p:ph type="body" idx="1"/>
          </p:nvPr>
        </p:nvSpPr>
        <p:spPr>
          <a:xfrm>
            <a:off x="1389888" y="3054096"/>
            <a:ext cx="5010912" cy="213055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1"/>
              </a:buClr>
              <a:buSzPts val="1600"/>
              <a:buNone/>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1" name="Google Shape;51;p16"/>
          <p:cNvCxnSpPr/>
          <p:nvPr/>
        </p:nvCxnSpPr>
        <p:spPr>
          <a:xfrm>
            <a:off x="11276341" y="6528816"/>
            <a:ext cx="914400" cy="0"/>
          </a:xfrm>
          <a:prstGeom prst="straightConnector1">
            <a:avLst/>
          </a:prstGeom>
          <a:noFill/>
          <a:ln w="12700" cap="flat" cmpd="sng">
            <a:solidFill>
              <a:schemeClr val="lt1"/>
            </a:solidFill>
            <a:prstDash val="solid"/>
            <a:miter lim="800000"/>
            <a:headEnd type="none" w="sm" len="sm"/>
            <a:tailEnd type="none" w="sm" len="sm"/>
          </a:ln>
        </p:spPr>
      </p:cxnSp>
      <p:sp>
        <p:nvSpPr>
          <p:cNvPr id="52" name="Google Shape;52;p16"/>
          <p:cNvSpPr txBox="1">
            <a:spLocks noGrp="1"/>
          </p:cNvSpPr>
          <p:nvPr>
            <p:ph type="sldNum" idx="12"/>
          </p:nvPr>
        </p:nvSpPr>
        <p:spPr>
          <a:xfrm>
            <a:off x="39624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sz="1000" b="0" i="0" u="none" strike="noStrike" cap="none">
                <a:solidFill>
                  <a:schemeClr val="lt1"/>
                </a:solidFill>
                <a:latin typeface="Century Gothic"/>
                <a:ea typeface="Century Gothic"/>
                <a:cs typeface="Century Gothic"/>
                <a:sym typeface="Century Gothic"/>
              </a:defRPr>
            </a:lvl1pPr>
            <a:lvl2pPr marL="0" lvl="1" indent="0" algn="ctr">
              <a:spcBef>
                <a:spcPts val="0"/>
              </a:spcBef>
              <a:buNone/>
              <a:defRPr sz="1000" b="0" i="0" u="none" strike="noStrike" cap="none">
                <a:solidFill>
                  <a:schemeClr val="lt1"/>
                </a:solidFill>
                <a:latin typeface="Century Gothic"/>
                <a:ea typeface="Century Gothic"/>
                <a:cs typeface="Century Gothic"/>
                <a:sym typeface="Century Gothic"/>
              </a:defRPr>
            </a:lvl2pPr>
            <a:lvl3pPr marL="0" lvl="2" indent="0" algn="ctr">
              <a:spcBef>
                <a:spcPts val="0"/>
              </a:spcBef>
              <a:buNone/>
              <a:defRPr sz="1000" b="0" i="0" u="none" strike="noStrike" cap="none">
                <a:solidFill>
                  <a:schemeClr val="lt1"/>
                </a:solidFill>
                <a:latin typeface="Century Gothic"/>
                <a:ea typeface="Century Gothic"/>
                <a:cs typeface="Century Gothic"/>
                <a:sym typeface="Century Gothic"/>
              </a:defRPr>
            </a:lvl3pPr>
            <a:lvl4pPr marL="0" lvl="3" indent="0" algn="ctr">
              <a:spcBef>
                <a:spcPts val="0"/>
              </a:spcBef>
              <a:buNone/>
              <a:defRPr sz="1000" b="0" i="0" u="none" strike="noStrike" cap="none">
                <a:solidFill>
                  <a:schemeClr val="lt1"/>
                </a:solidFill>
                <a:latin typeface="Century Gothic"/>
                <a:ea typeface="Century Gothic"/>
                <a:cs typeface="Century Gothic"/>
                <a:sym typeface="Century Gothic"/>
              </a:defRPr>
            </a:lvl4pPr>
            <a:lvl5pPr marL="0" lvl="4" indent="0" algn="ctr">
              <a:spcBef>
                <a:spcPts val="0"/>
              </a:spcBef>
              <a:buNone/>
              <a:defRPr sz="1000" b="0" i="0" u="none" strike="noStrike" cap="none">
                <a:solidFill>
                  <a:schemeClr val="lt1"/>
                </a:solidFill>
                <a:latin typeface="Century Gothic"/>
                <a:ea typeface="Century Gothic"/>
                <a:cs typeface="Century Gothic"/>
                <a:sym typeface="Century Gothic"/>
              </a:defRPr>
            </a:lvl5pPr>
            <a:lvl6pPr marL="0" lvl="5" indent="0" algn="ctr">
              <a:spcBef>
                <a:spcPts val="0"/>
              </a:spcBef>
              <a:buNone/>
              <a:defRPr sz="1000" b="0" i="0" u="none" strike="noStrike" cap="none">
                <a:solidFill>
                  <a:schemeClr val="lt1"/>
                </a:solidFill>
                <a:latin typeface="Century Gothic"/>
                <a:ea typeface="Century Gothic"/>
                <a:cs typeface="Century Gothic"/>
                <a:sym typeface="Century Gothic"/>
              </a:defRPr>
            </a:lvl6pPr>
            <a:lvl7pPr marL="0" lvl="6" indent="0" algn="ctr">
              <a:spcBef>
                <a:spcPts val="0"/>
              </a:spcBef>
              <a:buNone/>
              <a:defRPr sz="1000" b="0" i="0" u="none" strike="noStrike" cap="none">
                <a:solidFill>
                  <a:schemeClr val="lt1"/>
                </a:solidFill>
                <a:latin typeface="Century Gothic"/>
                <a:ea typeface="Century Gothic"/>
                <a:cs typeface="Century Gothic"/>
                <a:sym typeface="Century Gothic"/>
              </a:defRPr>
            </a:lvl7pPr>
            <a:lvl8pPr marL="0" lvl="7" indent="0" algn="ctr">
              <a:spcBef>
                <a:spcPts val="0"/>
              </a:spcBef>
              <a:buNone/>
              <a:defRPr sz="1000" b="0" i="0" u="none" strike="noStrike" cap="none">
                <a:solidFill>
                  <a:schemeClr val="lt1"/>
                </a:solidFill>
                <a:latin typeface="Century Gothic"/>
                <a:ea typeface="Century Gothic"/>
                <a:cs typeface="Century Gothic"/>
                <a:sym typeface="Century Gothic"/>
              </a:defRPr>
            </a:lvl8pPr>
            <a:lvl9pPr marL="0" lvl="8" indent="0" algn="ctr">
              <a:spcBef>
                <a:spcPts val="0"/>
              </a:spcBef>
              <a:buNone/>
              <a:defRPr sz="10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grpSp>
        <p:nvGrpSpPr>
          <p:cNvPr id="53" name="Google Shape;53;p16"/>
          <p:cNvGrpSpPr/>
          <p:nvPr/>
        </p:nvGrpSpPr>
        <p:grpSpPr>
          <a:xfrm>
            <a:off x="0" y="6527001"/>
            <a:ext cx="8294153" cy="5617"/>
            <a:chOff x="0" y="6527001"/>
            <a:chExt cx="8294153" cy="5617"/>
          </a:xfrm>
        </p:grpSpPr>
        <p:cxnSp>
          <p:nvCxnSpPr>
            <p:cNvPr id="54" name="Google Shape;54;p16"/>
            <p:cNvCxnSpPr/>
            <p:nvPr/>
          </p:nvCxnSpPr>
          <p:spPr>
            <a:xfrm>
              <a:off x="0" y="6527001"/>
              <a:ext cx="3935513" cy="5617"/>
            </a:xfrm>
            <a:prstGeom prst="straightConnector1">
              <a:avLst/>
            </a:prstGeom>
            <a:noFill/>
            <a:ln w="12700" cap="flat" cmpd="sng">
              <a:solidFill>
                <a:schemeClr val="lt1"/>
              </a:solidFill>
              <a:prstDash val="solid"/>
              <a:miter lim="800000"/>
              <a:headEnd type="none" w="sm" len="sm"/>
              <a:tailEnd type="none" w="sm" len="sm"/>
            </a:ln>
          </p:spPr>
        </p:cxnSp>
        <p:cxnSp>
          <p:nvCxnSpPr>
            <p:cNvPr id="55" name="Google Shape;55;p16"/>
            <p:cNvCxnSpPr/>
            <p:nvPr/>
          </p:nvCxnSpPr>
          <p:spPr>
            <a:xfrm>
              <a:off x="4358640" y="6527001"/>
              <a:ext cx="3935513" cy="5617"/>
            </a:xfrm>
            <a:prstGeom prst="straightConnector1">
              <a:avLst/>
            </a:prstGeom>
            <a:noFill/>
            <a:ln w="12700" cap="flat" cmpd="sng">
              <a:solidFill>
                <a:schemeClr val="lt1"/>
              </a:solidFill>
              <a:prstDash val="solid"/>
              <a:miter lim="800000"/>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3"/>
        </a:solidFill>
        <a:effectLst/>
      </p:bgPr>
    </p:bg>
    <p:spTree>
      <p:nvGrpSpPr>
        <p:cNvPr id="1" name="Shape 61"/>
        <p:cNvGrpSpPr/>
        <p:nvPr/>
      </p:nvGrpSpPr>
      <p:grpSpPr>
        <a:xfrm>
          <a:off x="0" y="0"/>
          <a:ext cx="0" cy="0"/>
          <a:chOff x="0" y="0"/>
          <a:chExt cx="0" cy="0"/>
        </a:xfrm>
      </p:grpSpPr>
      <p:sp>
        <p:nvSpPr>
          <p:cNvPr id="62" name="Google Shape;62;p18"/>
          <p:cNvSpPr/>
          <p:nvPr/>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rgbClr val="FAF3DF"/>
              </a:solidFill>
              <a:latin typeface="Karla"/>
              <a:ea typeface="Karla"/>
              <a:cs typeface="Karla"/>
              <a:sym typeface="Karla"/>
            </a:endParaRPr>
          </a:p>
        </p:txBody>
      </p:sp>
      <p:sp>
        <p:nvSpPr>
          <p:cNvPr id="63" name="Google Shape;63;p18"/>
          <p:cNvSpPr/>
          <p:nvPr/>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64" name="Google Shape;64;p18"/>
          <p:cNvSpPr txBox="1">
            <a:spLocks noGrp="1"/>
          </p:cNvSpPr>
          <p:nvPr>
            <p:ph type="title"/>
          </p:nvPr>
        </p:nvSpPr>
        <p:spPr>
          <a:xfrm>
            <a:off x="2862072" y="2322576"/>
            <a:ext cx="6473952" cy="190195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8"/>
          <p:cNvSpPr txBox="1">
            <a:spLocks noGrp="1"/>
          </p:cNvSpPr>
          <p:nvPr>
            <p:ph type="body" idx="1"/>
          </p:nvPr>
        </p:nvSpPr>
        <p:spPr>
          <a:xfrm>
            <a:off x="1027874" y="809103"/>
            <a:ext cx="1798955" cy="2062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25000"/>
              <a:buNone/>
              <a:defRPr sz="25000" b="1">
                <a:solidFill>
                  <a:schemeClr val="dk2"/>
                </a:solidFill>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8"/>
          <p:cNvSpPr txBox="1">
            <a:spLocks noGrp="1"/>
          </p:cNvSpPr>
          <p:nvPr>
            <p:ph type="body" idx="2"/>
          </p:nvPr>
        </p:nvSpPr>
        <p:spPr>
          <a:xfrm>
            <a:off x="2862072" y="4334256"/>
            <a:ext cx="2340864" cy="58521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8"/>
          <p:cNvSpPr txBox="1">
            <a:spLocks noGrp="1"/>
          </p:cNvSpPr>
          <p:nvPr>
            <p:ph type="body" idx="3"/>
          </p:nvPr>
        </p:nvSpPr>
        <p:spPr>
          <a:xfrm>
            <a:off x="9281160" y="3957272"/>
            <a:ext cx="1798955" cy="2062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25000"/>
              <a:buNone/>
              <a:defRPr sz="25000" b="1">
                <a:solidFill>
                  <a:schemeClr val="dk2"/>
                </a:solidFill>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8"/>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accent5"/>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84632" y="1810512"/>
            <a:ext cx="11000232" cy="416052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0"/>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6" name="Google Shape;86;p20"/>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bg>
      <p:bgPr>
        <a:solidFill>
          <a:schemeClr val="accent2"/>
        </a:solidFill>
        <a:effectLst/>
      </p:bgPr>
    </p:bg>
    <p:spTree>
      <p:nvGrpSpPr>
        <p:cNvPr id="1" name="Shape 88"/>
        <p:cNvGrpSpPr/>
        <p:nvPr/>
      </p:nvGrpSpPr>
      <p:grpSpPr>
        <a:xfrm>
          <a:off x="0" y="0"/>
          <a:ext cx="0" cy="0"/>
          <a:chOff x="0" y="0"/>
          <a:chExt cx="0" cy="0"/>
        </a:xfrm>
      </p:grpSpPr>
      <p:sp>
        <p:nvSpPr>
          <p:cNvPr id="89" name="Google Shape;89;p21"/>
          <p:cNvSpPr/>
          <p:nvPr/>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0" name="Google Shape;90;p21"/>
          <p:cNvSpPr/>
          <p:nvPr/>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1" name="Google Shape;91;p21"/>
          <p:cNvSpPr txBox="1">
            <a:spLocks noGrp="1"/>
          </p:cNvSpPr>
          <p:nvPr>
            <p:ph type="title"/>
          </p:nvPr>
        </p:nvSpPr>
        <p:spPr>
          <a:xfrm>
            <a:off x="5978024" y="1783080"/>
            <a:ext cx="4959821" cy="116276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1"/>
          <p:cNvSpPr>
            <a:spLocks noGrp="1"/>
          </p:cNvSpPr>
          <p:nvPr>
            <p:ph type="pic" idx="2"/>
          </p:nvPr>
        </p:nvSpPr>
        <p:spPr>
          <a:xfrm>
            <a:off x="0" y="0"/>
            <a:ext cx="4351128" cy="6858000"/>
          </a:xfrm>
          <a:prstGeom prst="rect">
            <a:avLst/>
          </a:prstGeom>
          <a:solidFill>
            <a:schemeClr val="accent5"/>
          </a:solidFill>
          <a:ln>
            <a:noFill/>
          </a:ln>
        </p:spPr>
      </p:sp>
      <p:sp>
        <p:nvSpPr>
          <p:cNvPr id="93" name="Google Shape;93;p21"/>
          <p:cNvSpPr txBox="1">
            <a:spLocks noGrp="1"/>
          </p:cNvSpPr>
          <p:nvPr>
            <p:ph type="body" idx="1"/>
          </p:nvPr>
        </p:nvSpPr>
        <p:spPr>
          <a:xfrm>
            <a:off x="5961888" y="2944368"/>
            <a:ext cx="4818888" cy="213055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1"/>
          <p:cNvSpPr txBox="1">
            <a:spLocks noGrp="1"/>
          </p:cNvSpPr>
          <p:nvPr>
            <p:ph type="sldNum" idx="12"/>
          </p:nvPr>
        </p:nvSpPr>
        <p:spPr>
          <a:xfrm>
            <a:off x="8072901"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95" name="Google Shape;95;p21"/>
          <p:cNvCxnSpPr/>
          <p:nvPr/>
        </p:nvCxnSpPr>
        <p:spPr>
          <a:xfrm>
            <a:off x="4351128" y="6532618"/>
            <a:ext cx="3693089" cy="0"/>
          </a:xfrm>
          <a:prstGeom prst="straightConnector1">
            <a:avLst/>
          </a:prstGeom>
          <a:noFill/>
          <a:ln w="12700" cap="flat" cmpd="sng">
            <a:solidFill>
              <a:schemeClr val="dk1"/>
            </a:solidFill>
            <a:prstDash val="solid"/>
            <a:miter lim="800000"/>
            <a:headEnd type="none" w="sm" len="sm"/>
            <a:tailEnd type="none" w="sm" len="sm"/>
          </a:ln>
        </p:spPr>
      </p:cxnSp>
      <p:cxnSp>
        <p:nvCxnSpPr>
          <p:cNvPr id="96" name="Google Shape;96;p21"/>
          <p:cNvCxnSpPr/>
          <p:nvPr/>
        </p:nvCxnSpPr>
        <p:spPr>
          <a:xfrm>
            <a:off x="8467344" y="6527001"/>
            <a:ext cx="3724656" cy="5617"/>
          </a:xfrm>
          <a:prstGeom prst="straightConnector1">
            <a:avLst/>
          </a:prstGeom>
          <a:noFill/>
          <a:ln w="12700" cap="flat" cmpd="sng">
            <a:solidFill>
              <a:schemeClr val="dk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hank you">
  <p:cSld name="Thank you">
    <p:bg>
      <p:bgPr>
        <a:solidFill>
          <a:schemeClr val="dk2"/>
        </a:solidFill>
        <a:effectLst/>
      </p:bgPr>
    </p:bg>
    <p:spTree>
      <p:nvGrpSpPr>
        <p:cNvPr id="1" name="Shape 97"/>
        <p:cNvGrpSpPr/>
        <p:nvPr/>
      </p:nvGrpSpPr>
      <p:grpSpPr>
        <a:xfrm>
          <a:off x="0" y="0"/>
          <a:ext cx="0" cy="0"/>
          <a:chOff x="0" y="0"/>
          <a:chExt cx="0" cy="0"/>
        </a:xfrm>
      </p:grpSpPr>
      <p:sp>
        <p:nvSpPr>
          <p:cNvPr id="98" name="Google Shape;98;p22"/>
          <p:cNvSpPr/>
          <p:nvPr/>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9" name="Google Shape;99;p22"/>
          <p:cNvSpPr/>
          <p:nvPr/>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00" name="Google Shape;100;p22"/>
          <p:cNvSpPr txBox="1">
            <a:spLocks noGrp="1"/>
          </p:cNvSpPr>
          <p:nvPr>
            <p:ph type="ctrTitle"/>
          </p:nvPr>
        </p:nvSpPr>
        <p:spPr>
          <a:xfrm>
            <a:off x="1527048" y="1901952"/>
            <a:ext cx="4873752" cy="170992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2"/>
          <p:cNvSpPr txBox="1">
            <a:spLocks noGrp="1"/>
          </p:cNvSpPr>
          <p:nvPr>
            <p:ph type="subTitle" idx="1"/>
          </p:nvPr>
        </p:nvSpPr>
        <p:spPr>
          <a:xfrm>
            <a:off x="1527048" y="3108960"/>
            <a:ext cx="3913632" cy="1883664"/>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2" name="Google Shape;102;p22"/>
          <p:cNvSpPr>
            <a:spLocks noGrp="1"/>
          </p:cNvSpPr>
          <p:nvPr>
            <p:ph type="pic" idx="2"/>
          </p:nvPr>
        </p:nvSpPr>
        <p:spPr>
          <a:xfrm>
            <a:off x="6443482" y="812292"/>
            <a:ext cx="4636008" cy="4928616"/>
          </a:xfrm>
          <a:prstGeom prst="rect">
            <a:avLst/>
          </a:prstGeom>
          <a:noFill/>
          <a:ln w="25400" cap="flat" cmpd="sng">
            <a:solidFill>
              <a:schemeClr val="dk1"/>
            </a:solidFill>
            <a:prstDash val="solid"/>
            <a:miter lim="800000"/>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x4">
  <p:cSld name="Team x4">
    <p:bg>
      <p:bgPr>
        <a:solidFill>
          <a:schemeClr val="dk2"/>
        </a:solidFill>
        <a:effectLst/>
      </p:bgPr>
    </p:bg>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3"/>
          <p:cNvSpPr/>
          <p:nvPr/>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6" name="Google Shape;106;p23"/>
          <p:cNvSpPr/>
          <p:nvPr/>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7" name="Google Shape;107;p23"/>
          <p:cNvSpPr/>
          <p:nvPr/>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8" name="Google Shape;108;p23"/>
          <p:cNvSpPr/>
          <p:nvPr/>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9" name="Google Shape;109;p23"/>
          <p:cNvSpPr txBox="1">
            <a:spLocks noGrp="1"/>
          </p:cNvSpPr>
          <p:nvPr>
            <p:ph type="body" idx="1"/>
          </p:nvPr>
        </p:nvSpPr>
        <p:spPr>
          <a:xfrm>
            <a:off x="565816"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3"/>
          <p:cNvSpPr>
            <a:spLocks noGrp="1"/>
          </p:cNvSpPr>
          <p:nvPr>
            <p:ph type="pic" idx="2"/>
          </p:nvPr>
        </p:nvSpPr>
        <p:spPr>
          <a:xfrm>
            <a:off x="579532" y="2193042"/>
            <a:ext cx="2487168" cy="2103120"/>
          </a:xfrm>
          <a:prstGeom prst="rect">
            <a:avLst/>
          </a:prstGeom>
          <a:noFill/>
          <a:ln w="25400" cap="flat" cmpd="sng">
            <a:solidFill>
              <a:schemeClr val="dk1"/>
            </a:solidFill>
            <a:prstDash val="solid"/>
            <a:round/>
            <a:headEnd type="none" w="sm" len="sm"/>
            <a:tailEnd type="none" w="sm" len="sm"/>
          </a:ln>
        </p:spPr>
      </p:sp>
      <p:sp>
        <p:nvSpPr>
          <p:cNvPr id="111" name="Google Shape;111;p23"/>
          <p:cNvSpPr txBox="1">
            <a:spLocks noGrp="1"/>
          </p:cNvSpPr>
          <p:nvPr>
            <p:ph type="body" idx="3"/>
          </p:nvPr>
        </p:nvSpPr>
        <p:spPr>
          <a:xfrm>
            <a:off x="580220"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3"/>
          <p:cNvSpPr txBox="1">
            <a:spLocks noGrp="1"/>
          </p:cNvSpPr>
          <p:nvPr>
            <p:ph type="body" idx="4"/>
          </p:nvPr>
        </p:nvSpPr>
        <p:spPr>
          <a:xfrm>
            <a:off x="3419856"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3"/>
          <p:cNvSpPr>
            <a:spLocks noGrp="1"/>
          </p:cNvSpPr>
          <p:nvPr>
            <p:ph type="pic" idx="5"/>
          </p:nvPr>
        </p:nvSpPr>
        <p:spPr>
          <a:xfrm>
            <a:off x="3433572" y="2193042"/>
            <a:ext cx="2487168" cy="2103120"/>
          </a:xfrm>
          <a:prstGeom prst="rect">
            <a:avLst/>
          </a:prstGeom>
          <a:noFill/>
          <a:ln w="25400" cap="flat" cmpd="sng">
            <a:solidFill>
              <a:schemeClr val="dk1"/>
            </a:solidFill>
            <a:prstDash val="solid"/>
            <a:round/>
            <a:headEnd type="none" w="sm" len="sm"/>
            <a:tailEnd type="none" w="sm" len="sm"/>
          </a:ln>
        </p:spPr>
      </p:sp>
      <p:sp>
        <p:nvSpPr>
          <p:cNvPr id="114" name="Google Shape;114;p23"/>
          <p:cNvSpPr txBox="1">
            <a:spLocks noGrp="1"/>
          </p:cNvSpPr>
          <p:nvPr>
            <p:ph type="body" idx="6"/>
          </p:nvPr>
        </p:nvSpPr>
        <p:spPr>
          <a:xfrm>
            <a:off x="3419856"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3"/>
          <p:cNvSpPr txBox="1">
            <a:spLocks noGrp="1"/>
          </p:cNvSpPr>
          <p:nvPr>
            <p:ph type="body" idx="7"/>
          </p:nvPr>
        </p:nvSpPr>
        <p:spPr>
          <a:xfrm>
            <a:off x="6263640"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3"/>
          <p:cNvSpPr>
            <a:spLocks noGrp="1"/>
          </p:cNvSpPr>
          <p:nvPr>
            <p:ph type="pic" idx="8"/>
          </p:nvPr>
        </p:nvSpPr>
        <p:spPr>
          <a:xfrm>
            <a:off x="6277356" y="2193042"/>
            <a:ext cx="2487168" cy="2103120"/>
          </a:xfrm>
          <a:prstGeom prst="rect">
            <a:avLst/>
          </a:prstGeom>
          <a:noFill/>
          <a:ln w="25400" cap="flat" cmpd="sng">
            <a:solidFill>
              <a:schemeClr val="dk1"/>
            </a:solidFill>
            <a:prstDash val="solid"/>
            <a:round/>
            <a:headEnd type="none" w="sm" len="sm"/>
            <a:tailEnd type="none" w="sm" len="sm"/>
          </a:ln>
        </p:spPr>
      </p:sp>
      <p:sp>
        <p:nvSpPr>
          <p:cNvPr id="117" name="Google Shape;117;p23"/>
          <p:cNvSpPr txBox="1">
            <a:spLocks noGrp="1"/>
          </p:cNvSpPr>
          <p:nvPr>
            <p:ph type="body" idx="9"/>
          </p:nvPr>
        </p:nvSpPr>
        <p:spPr>
          <a:xfrm>
            <a:off x="6263640"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3"/>
          <p:cNvSpPr txBox="1">
            <a:spLocks noGrp="1"/>
          </p:cNvSpPr>
          <p:nvPr>
            <p:ph type="body" idx="13"/>
          </p:nvPr>
        </p:nvSpPr>
        <p:spPr>
          <a:xfrm>
            <a:off x="9107424" y="2169547"/>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23"/>
          <p:cNvSpPr>
            <a:spLocks noGrp="1"/>
          </p:cNvSpPr>
          <p:nvPr>
            <p:ph type="pic" idx="14"/>
          </p:nvPr>
        </p:nvSpPr>
        <p:spPr>
          <a:xfrm>
            <a:off x="9121140" y="2169547"/>
            <a:ext cx="2487168" cy="2103120"/>
          </a:xfrm>
          <a:prstGeom prst="rect">
            <a:avLst/>
          </a:prstGeom>
          <a:noFill/>
          <a:ln w="25400" cap="flat" cmpd="sng">
            <a:solidFill>
              <a:schemeClr val="dk1"/>
            </a:solidFill>
            <a:prstDash val="solid"/>
            <a:round/>
            <a:headEnd type="none" w="sm" len="sm"/>
            <a:tailEnd type="none" w="sm" len="sm"/>
          </a:ln>
        </p:spPr>
      </p:sp>
      <p:sp>
        <p:nvSpPr>
          <p:cNvPr id="120" name="Google Shape;120;p23"/>
          <p:cNvSpPr txBox="1">
            <a:spLocks noGrp="1"/>
          </p:cNvSpPr>
          <p:nvPr>
            <p:ph type="body" idx="15"/>
          </p:nvPr>
        </p:nvSpPr>
        <p:spPr>
          <a:xfrm>
            <a:off x="9107424"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1" name="Google Shape;121;p23"/>
          <p:cNvCxnSpPr/>
          <p:nvPr/>
        </p:nvCxnSpPr>
        <p:spPr>
          <a:xfrm>
            <a:off x="0" y="6535885"/>
            <a:ext cx="838200" cy="0"/>
          </a:xfrm>
          <a:prstGeom prst="straightConnector1">
            <a:avLst/>
          </a:prstGeom>
          <a:noFill/>
          <a:ln w="12700" cap="flat" cmpd="sng">
            <a:solidFill>
              <a:schemeClr val="lt1"/>
            </a:solidFill>
            <a:prstDash val="solid"/>
            <a:miter lim="800000"/>
            <a:headEnd type="none" w="sm" len="sm"/>
            <a:tailEnd type="none" w="sm" len="sm"/>
          </a:ln>
        </p:spPr>
      </p:cxnSp>
      <p:cxnSp>
        <p:nvCxnSpPr>
          <p:cNvPr id="122" name="Google Shape;122;p23"/>
          <p:cNvCxnSpPr/>
          <p:nvPr/>
        </p:nvCxnSpPr>
        <p:spPr>
          <a:xfrm>
            <a:off x="1205025" y="6535885"/>
            <a:ext cx="4160520" cy="0"/>
          </a:xfrm>
          <a:prstGeom prst="straightConnector1">
            <a:avLst/>
          </a:prstGeom>
          <a:noFill/>
          <a:ln w="12700" cap="flat" cmpd="sng">
            <a:solidFill>
              <a:schemeClr val="lt1"/>
            </a:solidFill>
            <a:prstDash val="solid"/>
            <a:miter lim="800000"/>
            <a:headEnd type="none" w="sm" len="sm"/>
            <a:tailEnd type="none" w="sm" len="sm"/>
          </a:ln>
        </p:spPr>
      </p:cxnSp>
      <p:cxnSp>
        <p:nvCxnSpPr>
          <p:cNvPr id="123" name="Google Shape;123;p23"/>
          <p:cNvCxnSpPr/>
          <p:nvPr/>
        </p:nvCxnSpPr>
        <p:spPr>
          <a:xfrm>
            <a:off x="6802120" y="6528812"/>
            <a:ext cx="3840480" cy="0"/>
          </a:xfrm>
          <a:prstGeom prst="straightConnector1">
            <a:avLst/>
          </a:prstGeom>
          <a:noFill/>
          <a:ln w="12700" cap="flat" cmpd="sng">
            <a:solidFill>
              <a:schemeClr val="lt1"/>
            </a:solidFill>
            <a:prstDash val="solid"/>
            <a:miter lim="800000"/>
            <a:headEnd type="none" w="sm" len="sm"/>
            <a:tailEnd type="none" w="sm" len="sm"/>
          </a:ln>
        </p:spPr>
      </p:cxnSp>
      <p:cxnSp>
        <p:nvCxnSpPr>
          <p:cNvPr id="124" name="Google Shape;124;p23"/>
          <p:cNvCxnSpPr/>
          <p:nvPr/>
        </p:nvCxnSpPr>
        <p:spPr>
          <a:xfrm>
            <a:off x="11276341" y="6528816"/>
            <a:ext cx="914400" cy="0"/>
          </a:xfrm>
          <a:prstGeom prst="straightConnector1">
            <a:avLst/>
          </a:prstGeom>
          <a:noFill/>
          <a:ln w="12700" cap="flat" cmpd="sng">
            <a:solidFill>
              <a:schemeClr val="lt1"/>
            </a:solidFill>
            <a:prstDash val="solid"/>
            <a:miter lim="800000"/>
            <a:headEnd type="none" w="sm" len="sm"/>
            <a:tailEnd type="none" w="sm" len="sm"/>
          </a:ln>
        </p:spPr>
      </p:cxnSp>
      <p:sp>
        <p:nvSpPr>
          <p:cNvPr id="125" name="Google Shape;125;p23"/>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sz="1000">
                <a:solidFill>
                  <a:schemeClr val="lt1"/>
                </a:solidFill>
                <a:latin typeface="Century Gothic"/>
                <a:ea typeface="Century Gothic"/>
                <a:cs typeface="Century Gothic"/>
                <a:sym typeface="Century Gothic"/>
              </a:defRPr>
            </a:lvl1pPr>
            <a:lvl2pPr marL="0" lvl="1" indent="0" algn="ctr">
              <a:spcBef>
                <a:spcPts val="0"/>
              </a:spcBef>
              <a:buNone/>
              <a:defRPr sz="1000">
                <a:solidFill>
                  <a:schemeClr val="lt1"/>
                </a:solidFill>
                <a:latin typeface="Century Gothic"/>
                <a:ea typeface="Century Gothic"/>
                <a:cs typeface="Century Gothic"/>
                <a:sym typeface="Century Gothic"/>
              </a:defRPr>
            </a:lvl2pPr>
            <a:lvl3pPr marL="0" lvl="2" indent="0" algn="ctr">
              <a:spcBef>
                <a:spcPts val="0"/>
              </a:spcBef>
              <a:buNone/>
              <a:defRPr sz="1000">
                <a:solidFill>
                  <a:schemeClr val="lt1"/>
                </a:solidFill>
                <a:latin typeface="Century Gothic"/>
                <a:ea typeface="Century Gothic"/>
                <a:cs typeface="Century Gothic"/>
                <a:sym typeface="Century Gothic"/>
              </a:defRPr>
            </a:lvl3pPr>
            <a:lvl4pPr marL="0" lvl="3" indent="0" algn="ctr">
              <a:spcBef>
                <a:spcPts val="0"/>
              </a:spcBef>
              <a:buNone/>
              <a:defRPr sz="1000">
                <a:solidFill>
                  <a:schemeClr val="lt1"/>
                </a:solidFill>
                <a:latin typeface="Century Gothic"/>
                <a:ea typeface="Century Gothic"/>
                <a:cs typeface="Century Gothic"/>
                <a:sym typeface="Century Gothic"/>
              </a:defRPr>
            </a:lvl4pPr>
            <a:lvl5pPr marL="0" lvl="4" indent="0" algn="ctr">
              <a:spcBef>
                <a:spcPts val="0"/>
              </a:spcBef>
              <a:buNone/>
              <a:defRPr sz="1000">
                <a:solidFill>
                  <a:schemeClr val="lt1"/>
                </a:solidFill>
                <a:latin typeface="Century Gothic"/>
                <a:ea typeface="Century Gothic"/>
                <a:cs typeface="Century Gothic"/>
                <a:sym typeface="Century Gothic"/>
              </a:defRPr>
            </a:lvl5pPr>
            <a:lvl6pPr marL="0" lvl="5" indent="0" algn="ctr">
              <a:spcBef>
                <a:spcPts val="0"/>
              </a:spcBef>
              <a:buNone/>
              <a:defRPr sz="1000">
                <a:solidFill>
                  <a:schemeClr val="lt1"/>
                </a:solidFill>
                <a:latin typeface="Century Gothic"/>
                <a:ea typeface="Century Gothic"/>
                <a:cs typeface="Century Gothic"/>
                <a:sym typeface="Century Gothic"/>
              </a:defRPr>
            </a:lvl6pPr>
            <a:lvl7pPr marL="0" lvl="6" indent="0" algn="ctr">
              <a:spcBef>
                <a:spcPts val="0"/>
              </a:spcBef>
              <a:buNone/>
              <a:defRPr sz="1000">
                <a:solidFill>
                  <a:schemeClr val="lt1"/>
                </a:solidFill>
                <a:latin typeface="Century Gothic"/>
                <a:ea typeface="Century Gothic"/>
                <a:cs typeface="Century Gothic"/>
                <a:sym typeface="Century Gothic"/>
              </a:defRPr>
            </a:lvl7pPr>
            <a:lvl8pPr marL="0" lvl="7" indent="0" algn="ctr">
              <a:spcBef>
                <a:spcPts val="0"/>
              </a:spcBef>
              <a:buNone/>
              <a:defRPr sz="1000">
                <a:solidFill>
                  <a:schemeClr val="lt1"/>
                </a:solidFill>
                <a:latin typeface="Century Gothic"/>
                <a:ea typeface="Century Gothic"/>
                <a:cs typeface="Century Gothic"/>
                <a:sym typeface="Century Gothic"/>
              </a:defRPr>
            </a:lvl8pPr>
            <a:lvl9pPr marL="0" lvl="8" indent="0" algn="ctr">
              <a:spcBef>
                <a:spcPts val="0"/>
              </a:spcBef>
              <a:buNone/>
              <a:defRPr sz="100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126" name="Google Shape;126;p23"/>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3"/>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eam x8">
  <p:cSld name="Team x8">
    <p:bg>
      <p:bgPr>
        <a:solidFill>
          <a:schemeClr val="accent2"/>
        </a:solidFill>
        <a:effectLst/>
      </p:bgPr>
    </p:bg>
    <p:spTree>
      <p:nvGrpSpPr>
        <p:cNvPr id="1" name="Shape 128"/>
        <p:cNvGrpSpPr/>
        <p:nvPr/>
      </p:nvGrpSpPr>
      <p:grpSpPr>
        <a:xfrm>
          <a:off x="0" y="0"/>
          <a:ext cx="0" cy="0"/>
          <a:chOff x="0" y="0"/>
          <a:chExt cx="0" cy="0"/>
        </a:xfrm>
      </p:grpSpPr>
      <p:sp>
        <p:nvSpPr>
          <p:cNvPr id="129" name="Google Shape;129;p24"/>
          <p:cNvSpPr/>
          <p:nvPr/>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0" name="Google Shape;130;p24"/>
          <p:cNvSpPr/>
          <p:nvPr/>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1" name="Google Shape;131;p24"/>
          <p:cNvSpPr/>
          <p:nvPr/>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2" name="Google Shape;132;p24"/>
          <p:cNvSpPr/>
          <p:nvPr/>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3" name="Google Shape;133;p24"/>
          <p:cNvSpPr/>
          <p:nvPr/>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4" name="Google Shape;134;p24"/>
          <p:cNvSpPr/>
          <p:nvPr/>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5" name="Google Shape;135;p24"/>
          <p:cNvSpPr/>
          <p:nvPr/>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6" name="Google Shape;136;p24"/>
          <p:cNvSpPr/>
          <p:nvPr/>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7" name="Google Shape;137;p24"/>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6000"/>
              <a:buFont typeface="Century Gothic"/>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4"/>
          <p:cNvSpPr txBox="1">
            <a:spLocks noGrp="1"/>
          </p:cNvSpPr>
          <p:nvPr>
            <p:ph type="body" idx="1"/>
          </p:nvPr>
        </p:nvSpPr>
        <p:spPr>
          <a:xfrm>
            <a:off x="565816"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24"/>
          <p:cNvSpPr>
            <a:spLocks noGrp="1"/>
          </p:cNvSpPr>
          <p:nvPr>
            <p:ph type="pic" idx="2"/>
          </p:nvPr>
        </p:nvSpPr>
        <p:spPr>
          <a:xfrm>
            <a:off x="579532" y="1874520"/>
            <a:ext cx="2487168" cy="1280160"/>
          </a:xfrm>
          <a:prstGeom prst="rect">
            <a:avLst/>
          </a:prstGeom>
          <a:noFill/>
          <a:ln w="25400" cap="flat" cmpd="sng">
            <a:solidFill>
              <a:schemeClr val="dk1"/>
            </a:solidFill>
            <a:prstDash val="solid"/>
            <a:round/>
            <a:headEnd type="none" w="sm" len="sm"/>
            <a:tailEnd type="none" w="sm" len="sm"/>
          </a:ln>
        </p:spPr>
      </p:sp>
      <p:sp>
        <p:nvSpPr>
          <p:cNvPr id="140" name="Google Shape;140;p24"/>
          <p:cNvSpPr txBox="1">
            <a:spLocks noGrp="1"/>
          </p:cNvSpPr>
          <p:nvPr>
            <p:ph type="body" idx="3"/>
          </p:nvPr>
        </p:nvSpPr>
        <p:spPr>
          <a:xfrm>
            <a:off x="580220"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24"/>
          <p:cNvSpPr txBox="1">
            <a:spLocks noGrp="1"/>
          </p:cNvSpPr>
          <p:nvPr>
            <p:ph type="body" idx="4"/>
          </p:nvPr>
        </p:nvSpPr>
        <p:spPr>
          <a:xfrm>
            <a:off x="565816"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4"/>
          <p:cNvSpPr>
            <a:spLocks noGrp="1"/>
          </p:cNvSpPr>
          <p:nvPr>
            <p:ph type="pic" idx="5"/>
          </p:nvPr>
        </p:nvSpPr>
        <p:spPr>
          <a:xfrm>
            <a:off x="579532" y="4242816"/>
            <a:ext cx="2487168" cy="1280160"/>
          </a:xfrm>
          <a:prstGeom prst="rect">
            <a:avLst/>
          </a:prstGeom>
          <a:noFill/>
          <a:ln w="25400" cap="flat" cmpd="sng">
            <a:solidFill>
              <a:schemeClr val="dk1"/>
            </a:solidFill>
            <a:prstDash val="solid"/>
            <a:round/>
            <a:headEnd type="none" w="sm" len="sm"/>
            <a:tailEnd type="none" w="sm" len="sm"/>
          </a:ln>
        </p:spPr>
      </p:sp>
      <p:sp>
        <p:nvSpPr>
          <p:cNvPr id="143" name="Google Shape;143;p24"/>
          <p:cNvSpPr txBox="1">
            <a:spLocks noGrp="1"/>
          </p:cNvSpPr>
          <p:nvPr>
            <p:ph type="body" idx="6"/>
          </p:nvPr>
        </p:nvSpPr>
        <p:spPr>
          <a:xfrm>
            <a:off x="580220"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4"/>
          <p:cNvSpPr txBox="1">
            <a:spLocks noGrp="1"/>
          </p:cNvSpPr>
          <p:nvPr>
            <p:ph type="body" idx="7"/>
          </p:nvPr>
        </p:nvSpPr>
        <p:spPr>
          <a:xfrm>
            <a:off x="3419856"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4"/>
          <p:cNvSpPr>
            <a:spLocks noGrp="1"/>
          </p:cNvSpPr>
          <p:nvPr>
            <p:ph type="pic" idx="8"/>
          </p:nvPr>
        </p:nvSpPr>
        <p:spPr>
          <a:xfrm>
            <a:off x="3433572" y="1874520"/>
            <a:ext cx="2487168" cy="1280160"/>
          </a:xfrm>
          <a:prstGeom prst="rect">
            <a:avLst/>
          </a:prstGeom>
          <a:noFill/>
          <a:ln w="25400" cap="flat" cmpd="sng">
            <a:solidFill>
              <a:schemeClr val="dk1"/>
            </a:solidFill>
            <a:prstDash val="solid"/>
            <a:round/>
            <a:headEnd type="none" w="sm" len="sm"/>
            <a:tailEnd type="none" w="sm" len="sm"/>
          </a:ln>
        </p:spPr>
      </p:sp>
      <p:sp>
        <p:nvSpPr>
          <p:cNvPr id="146" name="Google Shape;146;p24"/>
          <p:cNvSpPr txBox="1">
            <a:spLocks noGrp="1"/>
          </p:cNvSpPr>
          <p:nvPr>
            <p:ph type="body" idx="9"/>
          </p:nvPr>
        </p:nvSpPr>
        <p:spPr>
          <a:xfrm>
            <a:off x="3419856"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4"/>
          <p:cNvSpPr txBox="1">
            <a:spLocks noGrp="1"/>
          </p:cNvSpPr>
          <p:nvPr>
            <p:ph type="body" idx="13"/>
          </p:nvPr>
        </p:nvSpPr>
        <p:spPr>
          <a:xfrm>
            <a:off x="3419856"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4"/>
          <p:cNvSpPr>
            <a:spLocks noGrp="1"/>
          </p:cNvSpPr>
          <p:nvPr>
            <p:ph type="pic" idx="14"/>
          </p:nvPr>
        </p:nvSpPr>
        <p:spPr>
          <a:xfrm>
            <a:off x="3433572" y="4242816"/>
            <a:ext cx="2487168" cy="1280160"/>
          </a:xfrm>
          <a:prstGeom prst="rect">
            <a:avLst/>
          </a:prstGeom>
          <a:noFill/>
          <a:ln w="25400" cap="flat" cmpd="sng">
            <a:solidFill>
              <a:schemeClr val="dk1"/>
            </a:solidFill>
            <a:prstDash val="solid"/>
            <a:round/>
            <a:headEnd type="none" w="sm" len="sm"/>
            <a:tailEnd type="none" w="sm" len="sm"/>
          </a:ln>
        </p:spPr>
      </p:sp>
      <p:sp>
        <p:nvSpPr>
          <p:cNvPr id="149" name="Google Shape;149;p24"/>
          <p:cNvSpPr txBox="1">
            <a:spLocks noGrp="1"/>
          </p:cNvSpPr>
          <p:nvPr>
            <p:ph type="body" idx="15"/>
          </p:nvPr>
        </p:nvSpPr>
        <p:spPr>
          <a:xfrm>
            <a:off x="3419856"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4"/>
          <p:cNvSpPr txBox="1">
            <a:spLocks noGrp="1"/>
          </p:cNvSpPr>
          <p:nvPr>
            <p:ph type="body" idx="16"/>
          </p:nvPr>
        </p:nvSpPr>
        <p:spPr>
          <a:xfrm>
            <a:off x="6263640"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4"/>
          <p:cNvSpPr>
            <a:spLocks noGrp="1"/>
          </p:cNvSpPr>
          <p:nvPr>
            <p:ph type="pic" idx="17"/>
          </p:nvPr>
        </p:nvSpPr>
        <p:spPr>
          <a:xfrm>
            <a:off x="6277356" y="1874520"/>
            <a:ext cx="2487168" cy="1280160"/>
          </a:xfrm>
          <a:prstGeom prst="rect">
            <a:avLst/>
          </a:prstGeom>
          <a:noFill/>
          <a:ln w="25400" cap="flat" cmpd="sng">
            <a:solidFill>
              <a:schemeClr val="dk1"/>
            </a:solidFill>
            <a:prstDash val="solid"/>
            <a:round/>
            <a:headEnd type="none" w="sm" len="sm"/>
            <a:tailEnd type="none" w="sm" len="sm"/>
          </a:ln>
        </p:spPr>
      </p:sp>
      <p:sp>
        <p:nvSpPr>
          <p:cNvPr id="152" name="Google Shape;152;p24"/>
          <p:cNvSpPr txBox="1">
            <a:spLocks noGrp="1"/>
          </p:cNvSpPr>
          <p:nvPr>
            <p:ph type="body" idx="18"/>
          </p:nvPr>
        </p:nvSpPr>
        <p:spPr>
          <a:xfrm>
            <a:off x="6263640"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4"/>
          <p:cNvSpPr txBox="1">
            <a:spLocks noGrp="1"/>
          </p:cNvSpPr>
          <p:nvPr>
            <p:ph type="body" idx="19"/>
          </p:nvPr>
        </p:nvSpPr>
        <p:spPr>
          <a:xfrm>
            <a:off x="6263640"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24"/>
          <p:cNvSpPr>
            <a:spLocks noGrp="1"/>
          </p:cNvSpPr>
          <p:nvPr>
            <p:ph type="pic" idx="20"/>
          </p:nvPr>
        </p:nvSpPr>
        <p:spPr>
          <a:xfrm>
            <a:off x="6277356" y="4242816"/>
            <a:ext cx="2487168" cy="1280160"/>
          </a:xfrm>
          <a:prstGeom prst="rect">
            <a:avLst/>
          </a:prstGeom>
          <a:noFill/>
          <a:ln w="25400" cap="flat" cmpd="sng">
            <a:solidFill>
              <a:schemeClr val="dk1"/>
            </a:solidFill>
            <a:prstDash val="solid"/>
            <a:round/>
            <a:headEnd type="none" w="sm" len="sm"/>
            <a:tailEnd type="none" w="sm" len="sm"/>
          </a:ln>
        </p:spPr>
      </p:sp>
      <p:sp>
        <p:nvSpPr>
          <p:cNvPr id="155" name="Google Shape;155;p24"/>
          <p:cNvSpPr txBox="1">
            <a:spLocks noGrp="1"/>
          </p:cNvSpPr>
          <p:nvPr>
            <p:ph type="body" idx="21"/>
          </p:nvPr>
        </p:nvSpPr>
        <p:spPr>
          <a:xfrm>
            <a:off x="6263640"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4"/>
          <p:cNvSpPr txBox="1">
            <a:spLocks noGrp="1"/>
          </p:cNvSpPr>
          <p:nvPr>
            <p:ph type="body" idx="22"/>
          </p:nvPr>
        </p:nvSpPr>
        <p:spPr>
          <a:xfrm>
            <a:off x="9107424"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4"/>
          <p:cNvSpPr>
            <a:spLocks noGrp="1"/>
          </p:cNvSpPr>
          <p:nvPr>
            <p:ph type="pic" idx="23"/>
          </p:nvPr>
        </p:nvSpPr>
        <p:spPr>
          <a:xfrm>
            <a:off x="9121140" y="1874520"/>
            <a:ext cx="2487168" cy="1280160"/>
          </a:xfrm>
          <a:prstGeom prst="rect">
            <a:avLst/>
          </a:prstGeom>
          <a:noFill/>
          <a:ln w="25400" cap="flat" cmpd="sng">
            <a:solidFill>
              <a:schemeClr val="dk1"/>
            </a:solidFill>
            <a:prstDash val="solid"/>
            <a:round/>
            <a:headEnd type="none" w="sm" len="sm"/>
            <a:tailEnd type="none" w="sm" len="sm"/>
          </a:ln>
        </p:spPr>
      </p:sp>
      <p:sp>
        <p:nvSpPr>
          <p:cNvPr id="158" name="Google Shape;158;p24"/>
          <p:cNvSpPr txBox="1">
            <a:spLocks noGrp="1"/>
          </p:cNvSpPr>
          <p:nvPr>
            <p:ph type="body" idx="24"/>
          </p:nvPr>
        </p:nvSpPr>
        <p:spPr>
          <a:xfrm>
            <a:off x="9107424"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4"/>
          <p:cNvSpPr txBox="1">
            <a:spLocks noGrp="1"/>
          </p:cNvSpPr>
          <p:nvPr>
            <p:ph type="body" idx="25"/>
          </p:nvPr>
        </p:nvSpPr>
        <p:spPr>
          <a:xfrm>
            <a:off x="9107424"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24"/>
          <p:cNvSpPr>
            <a:spLocks noGrp="1"/>
          </p:cNvSpPr>
          <p:nvPr>
            <p:ph type="pic" idx="26"/>
          </p:nvPr>
        </p:nvSpPr>
        <p:spPr>
          <a:xfrm>
            <a:off x="9121140" y="4242816"/>
            <a:ext cx="2487168" cy="1280160"/>
          </a:xfrm>
          <a:prstGeom prst="rect">
            <a:avLst/>
          </a:prstGeom>
          <a:noFill/>
          <a:ln w="25400" cap="flat" cmpd="sng">
            <a:solidFill>
              <a:schemeClr val="dk1"/>
            </a:solidFill>
            <a:prstDash val="solid"/>
            <a:round/>
            <a:headEnd type="none" w="sm" len="sm"/>
            <a:tailEnd type="none" w="sm" len="sm"/>
          </a:ln>
        </p:spPr>
      </p:sp>
      <p:sp>
        <p:nvSpPr>
          <p:cNvPr id="161" name="Google Shape;161;p24"/>
          <p:cNvSpPr txBox="1">
            <a:spLocks noGrp="1"/>
          </p:cNvSpPr>
          <p:nvPr>
            <p:ph type="body" idx="27"/>
          </p:nvPr>
        </p:nvSpPr>
        <p:spPr>
          <a:xfrm>
            <a:off x="9107424"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List">
  <p:cSld name="List">
    <p:bg>
      <p:bgPr>
        <a:solidFill>
          <a:schemeClr val="accent4"/>
        </a:solid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31520" y="1947672"/>
            <a:ext cx="3209544" cy="286207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5"/>
          <p:cNvSpPr/>
          <p:nvPr/>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accent2"/>
              </a:solidFill>
              <a:latin typeface="Century Gothic"/>
              <a:ea typeface="Century Gothic"/>
              <a:cs typeface="Century Gothic"/>
              <a:sym typeface="Century Gothic"/>
            </a:endParaRPr>
          </a:p>
        </p:txBody>
      </p:sp>
      <p:sp>
        <p:nvSpPr>
          <p:cNvPr id="165" name="Google Shape;165;p25"/>
          <p:cNvSpPr/>
          <p:nvPr/>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6" name="Google Shape;166;p25"/>
          <p:cNvSpPr/>
          <p:nvPr/>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7" name="Google Shape;167;p25"/>
          <p:cNvSpPr/>
          <p:nvPr/>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8" name="Google Shape;168;p25"/>
          <p:cNvSpPr/>
          <p:nvPr/>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9" name="Google Shape;169;p25"/>
          <p:cNvSpPr/>
          <p:nvPr/>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0" name="Google Shape;170;p25"/>
          <p:cNvSpPr/>
          <p:nvPr/>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1" name="Google Shape;171;p25"/>
          <p:cNvSpPr/>
          <p:nvPr/>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2" name="Google Shape;172;p25"/>
          <p:cNvSpPr/>
          <p:nvPr/>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3" name="Google Shape;173;p25"/>
          <p:cNvSpPr/>
          <p:nvPr/>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4" name="Google Shape;174;p25"/>
          <p:cNvSpPr/>
          <p:nvPr/>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5" name="Google Shape;175;p25"/>
          <p:cNvSpPr/>
          <p:nvPr/>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6" name="Google Shape;176;p25"/>
          <p:cNvSpPr/>
          <p:nvPr/>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7" name="Google Shape;177;p25"/>
          <p:cNvSpPr/>
          <p:nvPr/>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8" name="Google Shape;178;p25"/>
          <p:cNvSpPr/>
          <p:nvPr/>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9" name="Google Shape;179;p25"/>
          <p:cNvSpPr/>
          <p:nvPr/>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0" name="Google Shape;180;p25"/>
          <p:cNvSpPr/>
          <p:nvPr/>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1" name="Google Shape;181;p25"/>
          <p:cNvSpPr/>
          <p:nvPr/>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2" name="Google Shape;182;p25"/>
          <p:cNvSpPr/>
          <p:nvPr/>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3" name="Google Shape;183;p25"/>
          <p:cNvSpPr/>
          <p:nvPr/>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4" name="Google Shape;184;p25"/>
          <p:cNvSpPr>
            <a:spLocks noGrp="1"/>
          </p:cNvSpPr>
          <p:nvPr>
            <p:ph type="pic" idx="2"/>
          </p:nvPr>
        </p:nvSpPr>
        <p:spPr>
          <a:xfrm>
            <a:off x="4455524" y="467895"/>
            <a:ext cx="640080" cy="640080"/>
          </a:xfrm>
          <a:prstGeom prst="rect">
            <a:avLst/>
          </a:prstGeom>
          <a:noFill/>
          <a:ln>
            <a:noFill/>
          </a:ln>
        </p:spPr>
      </p:sp>
      <p:sp>
        <p:nvSpPr>
          <p:cNvPr id="185" name="Google Shape;185;p25"/>
          <p:cNvSpPr txBox="1">
            <a:spLocks noGrp="1"/>
          </p:cNvSpPr>
          <p:nvPr>
            <p:ph type="body" idx="1"/>
          </p:nvPr>
        </p:nvSpPr>
        <p:spPr>
          <a:xfrm>
            <a:off x="5769864" y="457200"/>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25"/>
          <p:cNvSpPr txBox="1">
            <a:spLocks noGrp="1"/>
          </p:cNvSpPr>
          <p:nvPr>
            <p:ph type="body" idx="3"/>
          </p:nvPr>
        </p:nvSpPr>
        <p:spPr>
          <a:xfrm>
            <a:off x="5769864" y="780642"/>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5"/>
          <p:cNvSpPr>
            <a:spLocks noGrp="1"/>
          </p:cNvSpPr>
          <p:nvPr>
            <p:ph type="pic" idx="4"/>
          </p:nvPr>
        </p:nvSpPr>
        <p:spPr>
          <a:xfrm>
            <a:off x="4455524" y="1744522"/>
            <a:ext cx="640080" cy="640080"/>
          </a:xfrm>
          <a:prstGeom prst="rect">
            <a:avLst/>
          </a:prstGeom>
          <a:noFill/>
          <a:ln>
            <a:noFill/>
          </a:ln>
        </p:spPr>
      </p:sp>
      <p:sp>
        <p:nvSpPr>
          <p:cNvPr id="188" name="Google Shape;188;p25"/>
          <p:cNvSpPr txBox="1">
            <a:spLocks noGrp="1"/>
          </p:cNvSpPr>
          <p:nvPr>
            <p:ph type="body" idx="5"/>
          </p:nvPr>
        </p:nvSpPr>
        <p:spPr>
          <a:xfrm>
            <a:off x="5769864" y="1746504"/>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25"/>
          <p:cNvSpPr txBox="1">
            <a:spLocks noGrp="1"/>
          </p:cNvSpPr>
          <p:nvPr>
            <p:ph type="body" idx="6"/>
          </p:nvPr>
        </p:nvSpPr>
        <p:spPr>
          <a:xfrm>
            <a:off x="5769864" y="2069946"/>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5"/>
          <p:cNvSpPr>
            <a:spLocks noGrp="1"/>
          </p:cNvSpPr>
          <p:nvPr>
            <p:ph type="pic" idx="7"/>
          </p:nvPr>
        </p:nvSpPr>
        <p:spPr>
          <a:xfrm>
            <a:off x="4455524" y="3034028"/>
            <a:ext cx="640080" cy="640080"/>
          </a:xfrm>
          <a:prstGeom prst="rect">
            <a:avLst/>
          </a:prstGeom>
          <a:noFill/>
          <a:ln>
            <a:noFill/>
          </a:ln>
        </p:spPr>
      </p:sp>
      <p:sp>
        <p:nvSpPr>
          <p:cNvPr id="191" name="Google Shape;191;p25"/>
          <p:cNvSpPr txBox="1">
            <a:spLocks noGrp="1"/>
          </p:cNvSpPr>
          <p:nvPr>
            <p:ph type="body" idx="8"/>
          </p:nvPr>
        </p:nvSpPr>
        <p:spPr>
          <a:xfrm>
            <a:off x="5769864" y="3035808"/>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25"/>
          <p:cNvSpPr txBox="1">
            <a:spLocks noGrp="1"/>
          </p:cNvSpPr>
          <p:nvPr>
            <p:ph type="body" idx="9"/>
          </p:nvPr>
        </p:nvSpPr>
        <p:spPr>
          <a:xfrm>
            <a:off x="5769864" y="3359250"/>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5"/>
          <p:cNvSpPr>
            <a:spLocks noGrp="1"/>
          </p:cNvSpPr>
          <p:nvPr>
            <p:ph type="pic" idx="13"/>
          </p:nvPr>
        </p:nvSpPr>
        <p:spPr>
          <a:xfrm>
            <a:off x="4455524" y="4382716"/>
            <a:ext cx="640080" cy="640080"/>
          </a:xfrm>
          <a:prstGeom prst="rect">
            <a:avLst/>
          </a:prstGeom>
          <a:noFill/>
          <a:ln>
            <a:noFill/>
          </a:ln>
        </p:spPr>
      </p:sp>
      <p:sp>
        <p:nvSpPr>
          <p:cNvPr id="194" name="Google Shape;194;p25"/>
          <p:cNvSpPr txBox="1">
            <a:spLocks noGrp="1"/>
          </p:cNvSpPr>
          <p:nvPr>
            <p:ph type="body" idx="14"/>
          </p:nvPr>
        </p:nvSpPr>
        <p:spPr>
          <a:xfrm>
            <a:off x="5769864" y="4325112"/>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25"/>
          <p:cNvSpPr txBox="1">
            <a:spLocks noGrp="1"/>
          </p:cNvSpPr>
          <p:nvPr>
            <p:ph type="body" idx="15"/>
          </p:nvPr>
        </p:nvSpPr>
        <p:spPr>
          <a:xfrm>
            <a:off x="5769864" y="4648554"/>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25"/>
          <p:cNvSpPr>
            <a:spLocks noGrp="1"/>
          </p:cNvSpPr>
          <p:nvPr>
            <p:ph type="pic" idx="16"/>
          </p:nvPr>
        </p:nvSpPr>
        <p:spPr>
          <a:xfrm>
            <a:off x="4455524" y="5675320"/>
            <a:ext cx="640080" cy="640080"/>
          </a:xfrm>
          <a:prstGeom prst="rect">
            <a:avLst/>
          </a:prstGeom>
          <a:noFill/>
          <a:ln>
            <a:noFill/>
          </a:ln>
        </p:spPr>
      </p:sp>
      <p:sp>
        <p:nvSpPr>
          <p:cNvPr id="197" name="Google Shape;197;p25"/>
          <p:cNvSpPr txBox="1">
            <a:spLocks noGrp="1"/>
          </p:cNvSpPr>
          <p:nvPr>
            <p:ph type="body" idx="17"/>
          </p:nvPr>
        </p:nvSpPr>
        <p:spPr>
          <a:xfrm>
            <a:off x="5769864" y="5614416"/>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25"/>
          <p:cNvSpPr txBox="1">
            <a:spLocks noGrp="1"/>
          </p:cNvSpPr>
          <p:nvPr>
            <p:ph type="body" idx="18"/>
          </p:nvPr>
        </p:nvSpPr>
        <p:spPr>
          <a:xfrm>
            <a:off x="5769864" y="5937858"/>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6000"/>
              <a:buFont typeface="Century Gothic"/>
              <a:buNone/>
              <a:defRPr sz="60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 name="Google Shape;12;p13"/>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 name="Google Shape;13;p13"/>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 name="Google Shape;14;p13"/>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marR="0" lvl="0" indent="0" algn="ctr" rtl="0">
              <a:spcBef>
                <a:spcPts val="0"/>
              </a:spcBef>
              <a:buNone/>
              <a:defRPr sz="1000" b="0" i="0" u="none" strike="noStrike" cap="none">
                <a:solidFill>
                  <a:schemeClr val="dk1"/>
                </a:solidFill>
                <a:latin typeface="Century Gothic"/>
                <a:ea typeface="Century Gothic"/>
                <a:cs typeface="Century Gothic"/>
                <a:sym typeface="Century Gothic"/>
              </a:defRPr>
            </a:lvl1pPr>
            <a:lvl2pPr marL="0" marR="0" lvl="1" indent="0" algn="ctr" rtl="0">
              <a:spcBef>
                <a:spcPts val="0"/>
              </a:spcBef>
              <a:buNone/>
              <a:defRPr sz="1000" b="0" i="0" u="none" strike="noStrike" cap="none">
                <a:solidFill>
                  <a:schemeClr val="dk1"/>
                </a:solidFill>
                <a:latin typeface="Century Gothic"/>
                <a:ea typeface="Century Gothic"/>
                <a:cs typeface="Century Gothic"/>
                <a:sym typeface="Century Gothic"/>
              </a:defRPr>
            </a:lvl2pPr>
            <a:lvl3pPr marL="0" marR="0" lvl="2" indent="0" algn="ctr" rtl="0">
              <a:spcBef>
                <a:spcPts val="0"/>
              </a:spcBef>
              <a:buNone/>
              <a:defRPr sz="1000" b="0" i="0" u="none" strike="noStrike" cap="none">
                <a:solidFill>
                  <a:schemeClr val="dk1"/>
                </a:solidFill>
                <a:latin typeface="Century Gothic"/>
                <a:ea typeface="Century Gothic"/>
                <a:cs typeface="Century Gothic"/>
                <a:sym typeface="Century Gothic"/>
              </a:defRPr>
            </a:lvl3pPr>
            <a:lvl4pPr marL="0" marR="0" lvl="3" indent="0" algn="ctr" rtl="0">
              <a:spcBef>
                <a:spcPts val="0"/>
              </a:spcBef>
              <a:buNone/>
              <a:defRPr sz="1000" b="0" i="0" u="none" strike="noStrike" cap="none">
                <a:solidFill>
                  <a:schemeClr val="dk1"/>
                </a:solidFill>
                <a:latin typeface="Century Gothic"/>
                <a:ea typeface="Century Gothic"/>
                <a:cs typeface="Century Gothic"/>
                <a:sym typeface="Century Gothic"/>
              </a:defRPr>
            </a:lvl4pPr>
            <a:lvl5pPr marL="0" marR="0" lvl="4" indent="0" algn="ctr" rtl="0">
              <a:spcBef>
                <a:spcPts val="0"/>
              </a:spcBef>
              <a:buNone/>
              <a:defRPr sz="1000" b="0" i="0" u="none" strike="noStrike" cap="none">
                <a:solidFill>
                  <a:schemeClr val="dk1"/>
                </a:solidFill>
                <a:latin typeface="Century Gothic"/>
                <a:ea typeface="Century Gothic"/>
                <a:cs typeface="Century Gothic"/>
                <a:sym typeface="Century Gothic"/>
              </a:defRPr>
            </a:lvl5pPr>
            <a:lvl6pPr marL="0" marR="0" lvl="5" indent="0" algn="ctr" rtl="0">
              <a:spcBef>
                <a:spcPts val="0"/>
              </a:spcBef>
              <a:buNone/>
              <a:defRPr sz="1000" b="0" i="0" u="none" strike="noStrike" cap="none">
                <a:solidFill>
                  <a:schemeClr val="dk1"/>
                </a:solidFill>
                <a:latin typeface="Century Gothic"/>
                <a:ea typeface="Century Gothic"/>
                <a:cs typeface="Century Gothic"/>
                <a:sym typeface="Century Gothic"/>
              </a:defRPr>
            </a:lvl6pPr>
            <a:lvl7pPr marL="0" marR="0" lvl="6" indent="0" algn="ctr" rtl="0">
              <a:spcBef>
                <a:spcPts val="0"/>
              </a:spcBef>
              <a:buNone/>
              <a:defRPr sz="1000" b="0" i="0" u="none" strike="noStrike" cap="none">
                <a:solidFill>
                  <a:schemeClr val="dk1"/>
                </a:solidFill>
                <a:latin typeface="Century Gothic"/>
                <a:ea typeface="Century Gothic"/>
                <a:cs typeface="Century Gothic"/>
                <a:sym typeface="Century Gothic"/>
              </a:defRPr>
            </a:lvl7pPr>
            <a:lvl8pPr marL="0" marR="0" lvl="7" indent="0" algn="ctr" rtl="0">
              <a:spcBef>
                <a:spcPts val="0"/>
              </a:spcBef>
              <a:buNone/>
              <a:defRPr sz="1000" b="0" i="0" u="none" strike="noStrike" cap="none">
                <a:solidFill>
                  <a:schemeClr val="dk1"/>
                </a:solidFill>
                <a:latin typeface="Century Gothic"/>
                <a:ea typeface="Century Gothic"/>
                <a:cs typeface="Century Gothic"/>
                <a:sym typeface="Century Gothic"/>
              </a:defRPr>
            </a:lvl8pPr>
            <a:lvl9pPr marL="0" marR="0" lvl="8" indent="0" algn="ctr" rtl="0">
              <a:spcBef>
                <a:spcPts val="0"/>
              </a:spcBef>
              <a:buNone/>
              <a:defRPr sz="1000" b="0" i="0" u="none" strike="noStrike" cap="none">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cxnSp>
        <p:nvCxnSpPr>
          <p:cNvPr id="15" name="Google Shape;15;p13"/>
          <p:cNvCxnSpPr/>
          <p:nvPr/>
        </p:nvCxnSpPr>
        <p:spPr>
          <a:xfrm>
            <a:off x="0" y="6535885"/>
            <a:ext cx="838200" cy="0"/>
          </a:xfrm>
          <a:prstGeom prst="straightConnector1">
            <a:avLst/>
          </a:prstGeom>
          <a:noFill/>
          <a:ln w="12700" cap="flat" cmpd="sng">
            <a:solidFill>
              <a:schemeClr val="dk1"/>
            </a:solidFill>
            <a:prstDash val="solid"/>
            <a:miter lim="800000"/>
            <a:headEnd type="none" w="sm" len="sm"/>
            <a:tailEnd type="none" w="sm" len="sm"/>
          </a:ln>
        </p:spPr>
      </p:cxnSp>
      <p:cxnSp>
        <p:nvCxnSpPr>
          <p:cNvPr id="16" name="Google Shape;16;p13"/>
          <p:cNvCxnSpPr/>
          <p:nvPr/>
        </p:nvCxnSpPr>
        <p:spPr>
          <a:xfrm>
            <a:off x="1205025" y="6535885"/>
            <a:ext cx="4160520" cy="0"/>
          </a:xfrm>
          <a:prstGeom prst="straightConnector1">
            <a:avLst/>
          </a:prstGeom>
          <a:noFill/>
          <a:ln w="12700" cap="flat" cmpd="sng">
            <a:solidFill>
              <a:schemeClr val="dk1"/>
            </a:solidFill>
            <a:prstDash val="solid"/>
            <a:miter lim="800000"/>
            <a:headEnd type="none" w="sm" len="sm"/>
            <a:tailEnd type="none" w="sm" len="sm"/>
          </a:ln>
        </p:spPr>
      </p:cxnSp>
      <p:cxnSp>
        <p:nvCxnSpPr>
          <p:cNvPr id="17" name="Google Shape;17;p13"/>
          <p:cNvCxnSpPr/>
          <p:nvPr/>
        </p:nvCxnSpPr>
        <p:spPr>
          <a:xfrm>
            <a:off x="6802120" y="6528812"/>
            <a:ext cx="3840480" cy="0"/>
          </a:xfrm>
          <a:prstGeom prst="straightConnector1">
            <a:avLst/>
          </a:prstGeom>
          <a:noFill/>
          <a:ln w="12700" cap="flat" cmpd="sng">
            <a:solidFill>
              <a:schemeClr val="dk1"/>
            </a:solidFill>
            <a:prstDash val="solid"/>
            <a:miter lim="800000"/>
            <a:headEnd type="none" w="sm" len="sm"/>
            <a:tailEnd type="none" w="sm" len="sm"/>
          </a:ln>
        </p:spPr>
      </p:cxnSp>
      <p:cxnSp>
        <p:nvCxnSpPr>
          <p:cNvPr id="18" name="Google Shape;18;p13"/>
          <p:cNvCxnSpPr/>
          <p:nvPr/>
        </p:nvCxnSpPr>
        <p:spPr>
          <a:xfrm>
            <a:off x="11276341" y="6528816"/>
            <a:ext cx="914400" cy="0"/>
          </a:xfrm>
          <a:prstGeom prst="straightConnector1">
            <a:avLst/>
          </a:prstGeom>
          <a:noFill/>
          <a:ln w="12700"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
          <p:cNvSpPr/>
          <p:nvPr/>
        </p:nvSpPr>
        <p:spPr>
          <a:xfrm>
            <a:off x="882649" y="818147"/>
            <a:ext cx="10157527" cy="4914763"/>
          </a:xfrm>
          <a:prstGeom prst="rect">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0" name="Google Shape;250;p1"/>
          <p:cNvSpPr txBox="1">
            <a:spLocks noGrp="1"/>
          </p:cNvSpPr>
          <p:nvPr>
            <p:ph type="ctrTitle"/>
          </p:nvPr>
        </p:nvSpPr>
        <p:spPr>
          <a:xfrm>
            <a:off x="1222248" y="1184293"/>
            <a:ext cx="4873752" cy="177533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entury Gothic"/>
              <a:buNone/>
            </a:pPr>
            <a:r>
              <a:rPr lang="en-US" dirty="0"/>
              <a:t>ECHO</a:t>
            </a:r>
            <a:br>
              <a:rPr lang="en-US" dirty="0"/>
            </a:br>
            <a:r>
              <a:rPr lang="en-US" dirty="0"/>
              <a:t>INSIGHTS</a:t>
            </a:r>
            <a:endParaRPr dirty="0"/>
          </a:p>
        </p:txBody>
      </p:sp>
      <p:sp>
        <p:nvSpPr>
          <p:cNvPr id="251" name="Google Shape;251;p1"/>
          <p:cNvSpPr/>
          <p:nvPr/>
        </p:nvSpPr>
        <p:spPr>
          <a:xfrm>
            <a:off x="2489200" y="5101974"/>
            <a:ext cx="2971800" cy="630936"/>
          </a:xfrm>
          <a:prstGeom prst="roundRect">
            <a:avLst>
              <a:gd name="adj" fmla="val 16667"/>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2" name="Google Shape;252;p1"/>
          <p:cNvSpPr/>
          <p:nvPr/>
        </p:nvSpPr>
        <p:spPr>
          <a:xfrm>
            <a:off x="1562100" y="3837248"/>
            <a:ext cx="2616200" cy="1395151"/>
          </a:xfrm>
          <a:prstGeom prst="roundRect">
            <a:avLst>
              <a:gd name="adj" fmla="val 16667"/>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3" name="Google Shape;253;p1"/>
          <p:cNvSpPr/>
          <p:nvPr/>
        </p:nvSpPr>
        <p:spPr>
          <a:xfrm>
            <a:off x="1562100" y="4608604"/>
            <a:ext cx="2971800" cy="630936"/>
          </a:xfrm>
          <a:prstGeom prst="roundRect">
            <a:avLst>
              <a:gd name="adj" fmla="val 16667"/>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4" name="Google Shape;254;p1"/>
          <p:cNvSpPr txBox="1">
            <a:spLocks noGrp="1"/>
          </p:cNvSpPr>
          <p:nvPr>
            <p:ph type="subTitle" idx="1"/>
          </p:nvPr>
        </p:nvSpPr>
        <p:spPr>
          <a:xfrm>
            <a:off x="1081893" y="2959627"/>
            <a:ext cx="4873752" cy="630936"/>
          </a:xfrm>
          <a:prstGeom prst="rect">
            <a:avLst/>
          </a:prstGeom>
          <a:noFill/>
          <a:ln>
            <a:noFill/>
          </a:ln>
        </p:spPr>
        <p:txBody>
          <a:bodyPr spcFirstLastPara="1" wrap="square" lIns="91425" tIns="45700" rIns="91425" bIns="45700" anchor="t" anchorCtr="0">
            <a:noAutofit/>
          </a:bodyPr>
          <a:lstStyle/>
          <a:p>
            <a:pPr marL="54864" lvl="0" indent="0" algn="l" rtl="0">
              <a:lnSpc>
                <a:spcPct val="120000"/>
              </a:lnSpc>
              <a:spcBef>
                <a:spcPts val="0"/>
              </a:spcBef>
              <a:spcAft>
                <a:spcPts val="0"/>
              </a:spcAft>
              <a:buClr>
                <a:schemeClr val="dk1"/>
              </a:buClr>
              <a:buSzPts val="2000"/>
              <a:buNone/>
            </a:pPr>
            <a:r>
              <a:rPr lang="en-US" dirty="0"/>
              <a:t>    </a:t>
            </a:r>
            <a:r>
              <a:rPr lang="en-US" dirty="0">
                <a:latin typeface="Arial"/>
                <a:ea typeface="Arial"/>
                <a:cs typeface="Arial"/>
                <a:sym typeface="Arial"/>
              </a:rPr>
              <a:t>YouTube Sentiment Analysis</a:t>
            </a:r>
            <a:endParaRPr dirty="0"/>
          </a:p>
          <a:p>
            <a:pPr marL="54864" lvl="0" indent="0" algn="l" rtl="0">
              <a:lnSpc>
                <a:spcPct val="120000"/>
              </a:lnSpc>
              <a:spcBef>
                <a:spcPts val="0"/>
              </a:spcBef>
              <a:spcAft>
                <a:spcPts val="0"/>
              </a:spcAft>
              <a:buClr>
                <a:schemeClr val="dk1"/>
              </a:buClr>
              <a:buSzPts val="2000"/>
              <a:buNone/>
            </a:pPr>
            <a:endParaRPr dirty="0"/>
          </a:p>
          <a:p>
            <a:pPr marL="54864" lvl="0" indent="0" algn="l" rtl="0">
              <a:lnSpc>
                <a:spcPct val="120000"/>
              </a:lnSpc>
              <a:spcBef>
                <a:spcPts val="0"/>
              </a:spcBef>
              <a:spcAft>
                <a:spcPts val="0"/>
              </a:spcAft>
              <a:buClr>
                <a:schemeClr val="dk1"/>
              </a:buClr>
              <a:buSzPts val="2000"/>
              <a:buNone/>
            </a:pPr>
            <a:endParaRPr lang="en-US" dirty="0"/>
          </a:p>
          <a:p>
            <a:pPr marL="54864" lvl="0" indent="0" algn="l" rtl="0">
              <a:lnSpc>
                <a:spcPct val="120000"/>
              </a:lnSpc>
              <a:spcBef>
                <a:spcPts val="0"/>
              </a:spcBef>
              <a:spcAft>
                <a:spcPts val="0"/>
              </a:spcAft>
              <a:buClr>
                <a:schemeClr val="dk1"/>
              </a:buClr>
              <a:buSzPts val="2000"/>
              <a:buNone/>
            </a:pPr>
            <a:endParaRPr dirty="0"/>
          </a:p>
          <a:p>
            <a:pPr marL="54864" lvl="0" indent="0" algn="l" rtl="0">
              <a:lnSpc>
                <a:spcPct val="120000"/>
              </a:lnSpc>
              <a:spcBef>
                <a:spcPts val="0"/>
              </a:spcBef>
              <a:spcAft>
                <a:spcPts val="0"/>
              </a:spcAft>
              <a:buClr>
                <a:schemeClr val="dk1"/>
              </a:buClr>
              <a:buSzPts val="2000"/>
              <a:buNone/>
            </a:pPr>
            <a:r>
              <a:rPr lang="en-US" dirty="0" err="1"/>
              <a:t>Senthilnaathan</a:t>
            </a:r>
            <a:r>
              <a:rPr lang="en-US" dirty="0"/>
              <a:t> K               210701238</a:t>
            </a:r>
          </a:p>
          <a:p>
            <a:pPr marL="54864" indent="0"/>
            <a:r>
              <a:rPr lang="en-GB" dirty="0"/>
              <a:t>Sharan </a:t>
            </a:r>
            <a:r>
              <a:rPr lang="en-GB" dirty="0" err="1"/>
              <a:t>Adhitya</a:t>
            </a:r>
            <a:r>
              <a:rPr lang="en-GB" dirty="0"/>
              <a:t> C D           210701241</a:t>
            </a:r>
          </a:p>
          <a:p>
            <a:pPr marL="54864" lvl="0" indent="0" algn="l" rtl="0">
              <a:lnSpc>
                <a:spcPct val="120000"/>
              </a:lnSpc>
              <a:spcBef>
                <a:spcPts val="0"/>
              </a:spcBef>
              <a:spcAft>
                <a:spcPts val="0"/>
              </a:spcAft>
              <a:buClr>
                <a:schemeClr val="dk1"/>
              </a:buClr>
              <a:buSzPts val="2000"/>
              <a:buNone/>
            </a:pPr>
            <a:endParaRPr dirty="0"/>
          </a:p>
          <a:p>
            <a:pPr marL="54864" lvl="0" indent="0" algn="l" rtl="0">
              <a:lnSpc>
                <a:spcPct val="120000"/>
              </a:lnSpc>
              <a:spcBef>
                <a:spcPts val="0"/>
              </a:spcBef>
              <a:spcAft>
                <a:spcPts val="0"/>
              </a:spcAft>
              <a:buClr>
                <a:schemeClr val="dk1"/>
              </a:buClr>
              <a:buSzPts val="2000"/>
              <a:buNone/>
            </a:pPr>
            <a:endParaRPr dirty="0"/>
          </a:p>
        </p:txBody>
      </p:sp>
      <p:pic>
        <p:nvPicPr>
          <p:cNvPr id="255" name="Google Shape;255;p1"/>
          <p:cNvPicPr preferRelativeResize="0"/>
          <p:nvPr/>
        </p:nvPicPr>
        <p:blipFill rotWithShape="1">
          <a:blip r:embed="rId3">
            <a:alphaModFix/>
          </a:blip>
          <a:srcRect/>
          <a:stretch/>
        </p:blipFill>
        <p:spPr>
          <a:xfrm>
            <a:off x="6347607" y="894278"/>
            <a:ext cx="4762500" cy="476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9"/>
          <p:cNvSpPr txBox="1">
            <a:spLocks noGrp="1"/>
          </p:cNvSpPr>
          <p:nvPr>
            <p:ph type="title"/>
          </p:nvPr>
        </p:nvSpPr>
        <p:spPr>
          <a:xfrm>
            <a:off x="2523428" y="393311"/>
            <a:ext cx="9912096" cy="10149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5000"/>
              <a:buFont typeface="Century Gothic"/>
              <a:buNone/>
            </a:pPr>
            <a:r>
              <a:rPr lang="en-US" sz="5000" dirty="0"/>
              <a:t>Output Screenshots</a:t>
            </a:r>
            <a:endParaRPr sz="5000" dirty="0"/>
          </a:p>
        </p:txBody>
      </p:sp>
      <p:sp>
        <p:nvSpPr>
          <p:cNvPr id="346" name="Google Shape;346;p9"/>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9" name="Google Shape;344;p9">
            <a:extLst>
              <a:ext uri="{FF2B5EF4-FFF2-40B4-BE49-F238E27FC236}">
                <a16:creationId xmlns:a16="http://schemas.microsoft.com/office/drawing/2014/main" id="{647B3E5F-99E5-EE68-1225-987DD9554008}"/>
              </a:ext>
            </a:extLst>
          </p:cNvPr>
          <p:cNvSpPr txBox="1">
            <a:spLocks/>
          </p:cNvSpPr>
          <p:nvPr/>
        </p:nvSpPr>
        <p:spPr>
          <a:xfrm>
            <a:off x="777729" y="4668102"/>
            <a:ext cx="5260873"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Displays translated comments</a:t>
            </a:r>
          </a:p>
        </p:txBody>
      </p:sp>
      <p:sp>
        <p:nvSpPr>
          <p:cNvPr id="10" name="Google Shape;344;p9">
            <a:extLst>
              <a:ext uri="{FF2B5EF4-FFF2-40B4-BE49-F238E27FC236}">
                <a16:creationId xmlns:a16="http://schemas.microsoft.com/office/drawing/2014/main" id="{536EE697-A357-0940-8D0B-C6264094183E}"/>
              </a:ext>
            </a:extLst>
          </p:cNvPr>
          <p:cNvSpPr txBox="1">
            <a:spLocks/>
          </p:cNvSpPr>
          <p:nvPr/>
        </p:nvSpPr>
        <p:spPr>
          <a:xfrm>
            <a:off x="6596743" y="4668102"/>
            <a:ext cx="4817527"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Sentimental Distribution Graph</a:t>
            </a:r>
          </a:p>
        </p:txBody>
      </p:sp>
      <p:pic>
        <p:nvPicPr>
          <p:cNvPr id="3" name="Image 12">
            <a:extLst>
              <a:ext uri="{FF2B5EF4-FFF2-40B4-BE49-F238E27FC236}">
                <a16:creationId xmlns:a16="http://schemas.microsoft.com/office/drawing/2014/main" id="{6C7CB3A6-F21D-B3B9-E25F-B02F5A4E68BF}"/>
              </a:ext>
            </a:extLst>
          </p:cNvPr>
          <p:cNvPicPr>
            <a:picLocks/>
          </p:cNvPicPr>
          <p:nvPr/>
        </p:nvPicPr>
        <p:blipFill>
          <a:blip r:embed="rId3" cstate="print"/>
          <a:stretch>
            <a:fillRect/>
          </a:stretch>
        </p:blipFill>
        <p:spPr>
          <a:xfrm>
            <a:off x="469587" y="1901458"/>
            <a:ext cx="5338044" cy="2273481"/>
          </a:xfrm>
          <a:prstGeom prst="rect">
            <a:avLst/>
          </a:prstGeom>
        </p:spPr>
      </p:pic>
      <p:pic>
        <p:nvPicPr>
          <p:cNvPr id="4" name="Image 15">
            <a:extLst>
              <a:ext uri="{FF2B5EF4-FFF2-40B4-BE49-F238E27FC236}">
                <a16:creationId xmlns:a16="http://schemas.microsoft.com/office/drawing/2014/main" id="{2AECDA01-1E0C-2F4E-F3CF-27ABFA07B6B7}"/>
              </a:ext>
            </a:extLst>
          </p:cNvPr>
          <p:cNvPicPr>
            <a:picLocks/>
          </p:cNvPicPr>
          <p:nvPr/>
        </p:nvPicPr>
        <p:blipFill>
          <a:blip r:embed="rId4" cstate="print"/>
          <a:stretch>
            <a:fillRect/>
          </a:stretch>
        </p:blipFill>
        <p:spPr>
          <a:xfrm>
            <a:off x="6384371" y="1901458"/>
            <a:ext cx="5407931" cy="2273481"/>
          </a:xfrm>
          <a:prstGeom prst="rect">
            <a:avLst/>
          </a:prstGeom>
        </p:spPr>
      </p:pic>
    </p:spTree>
    <p:extLst>
      <p:ext uri="{BB962C8B-B14F-4D97-AF65-F5344CB8AC3E}">
        <p14:creationId xmlns:p14="http://schemas.microsoft.com/office/powerpoint/2010/main" val="2683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9"/>
          <p:cNvSpPr txBox="1">
            <a:spLocks noGrp="1"/>
          </p:cNvSpPr>
          <p:nvPr>
            <p:ph type="title"/>
          </p:nvPr>
        </p:nvSpPr>
        <p:spPr>
          <a:xfrm>
            <a:off x="2523428" y="393311"/>
            <a:ext cx="9912096" cy="10149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5000"/>
              <a:buFont typeface="Century Gothic"/>
              <a:buNone/>
            </a:pPr>
            <a:r>
              <a:rPr lang="en-US" sz="5000"/>
              <a:t>Output Screenshots</a:t>
            </a:r>
            <a:endParaRPr sz="5000" dirty="0"/>
          </a:p>
        </p:txBody>
      </p:sp>
      <p:sp>
        <p:nvSpPr>
          <p:cNvPr id="346" name="Google Shape;346;p9"/>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9" name="Google Shape;344;p9">
            <a:extLst>
              <a:ext uri="{FF2B5EF4-FFF2-40B4-BE49-F238E27FC236}">
                <a16:creationId xmlns:a16="http://schemas.microsoft.com/office/drawing/2014/main" id="{647B3E5F-99E5-EE68-1225-987DD9554008}"/>
              </a:ext>
            </a:extLst>
          </p:cNvPr>
          <p:cNvSpPr txBox="1">
            <a:spLocks/>
          </p:cNvSpPr>
          <p:nvPr/>
        </p:nvSpPr>
        <p:spPr>
          <a:xfrm>
            <a:off x="599600" y="4421214"/>
            <a:ext cx="5260873"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Comments over time graph</a:t>
            </a:r>
          </a:p>
        </p:txBody>
      </p:sp>
      <p:sp>
        <p:nvSpPr>
          <p:cNvPr id="10" name="Google Shape;344;p9">
            <a:extLst>
              <a:ext uri="{FF2B5EF4-FFF2-40B4-BE49-F238E27FC236}">
                <a16:creationId xmlns:a16="http://schemas.microsoft.com/office/drawing/2014/main" id="{536EE697-A357-0940-8D0B-C6264094183E}"/>
              </a:ext>
            </a:extLst>
          </p:cNvPr>
          <p:cNvSpPr txBox="1">
            <a:spLocks/>
          </p:cNvSpPr>
          <p:nvPr/>
        </p:nvSpPr>
        <p:spPr>
          <a:xfrm>
            <a:off x="6679870" y="4495910"/>
            <a:ext cx="4817527"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Word count of comments</a:t>
            </a:r>
          </a:p>
        </p:txBody>
      </p:sp>
      <p:pic>
        <p:nvPicPr>
          <p:cNvPr id="2" name="Image 16">
            <a:extLst>
              <a:ext uri="{FF2B5EF4-FFF2-40B4-BE49-F238E27FC236}">
                <a16:creationId xmlns:a16="http://schemas.microsoft.com/office/drawing/2014/main" id="{AFEBE4A7-8B32-1433-888B-3B303F0BA493}"/>
              </a:ext>
            </a:extLst>
          </p:cNvPr>
          <p:cNvPicPr>
            <a:picLocks/>
          </p:cNvPicPr>
          <p:nvPr/>
        </p:nvPicPr>
        <p:blipFill>
          <a:blip r:embed="rId3" cstate="print"/>
          <a:stretch>
            <a:fillRect/>
          </a:stretch>
        </p:blipFill>
        <p:spPr>
          <a:xfrm>
            <a:off x="6395398" y="1820161"/>
            <a:ext cx="4975225" cy="2342140"/>
          </a:xfrm>
          <a:prstGeom prst="rect">
            <a:avLst/>
          </a:prstGeom>
        </p:spPr>
      </p:pic>
      <p:pic>
        <p:nvPicPr>
          <p:cNvPr id="5" name="Image 17">
            <a:extLst>
              <a:ext uri="{FF2B5EF4-FFF2-40B4-BE49-F238E27FC236}">
                <a16:creationId xmlns:a16="http://schemas.microsoft.com/office/drawing/2014/main" id="{7B83B48A-DADE-9FA7-3EA1-AFA30782DB70}"/>
              </a:ext>
            </a:extLst>
          </p:cNvPr>
          <p:cNvPicPr>
            <a:picLocks/>
          </p:cNvPicPr>
          <p:nvPr/>
        </p:nvPicPr>
        <p:blipFill>
          <a:blip r:embed="rId4" cstate="print"/>
          <a:stretch>
            <a:fillRect/>
          </a:stretch>
        </p:blipFill>
        <p:spPr>
          <a:xfrm>
            <a:off x="360147" y="1820161"/>
            <a:ext cx="5260873" cy="2342140"/>
          </a:xfrm>
          <a:prstGeom prst="rect">
            <a:avLst/>
          </a:prstGeom>
        </p:spPr>
      </p:pic>
    </p:spTree>
    <p:extLst>
      <p:ext uri="{BB962C8B-B14F-4D97-AF65-F5344CB8AC3E}">
        <p14:creationId xmlns:p14="http://schemas.microsoft.com/office/powerpoint/2010/main" val="311380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95927D-C647-A9A0-309B-FAB0EA01B5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7" name="Rectangle: Rounded Corners 6">
            <a:extLst>
              <a:ext uri="{FF2B5EF4-FFF2-40B4-BE49-F238E27FC236}">
                <a16:creationId xmlns:a16="http://schemas.microsoft.com/office/drawing/2014/main" id="{2FE6A81D-81F4-5AD2-94CF-4598AD622914}"/>
              </a:ext>
            </a:extLst>
          </p:cNvPr>
          <p:cNvSpPr/>
          <p:nvPr/>
        </p:nvSpPr>
        <p:spPr>
          <a:xfrm>
            <a:off x="963298" y="543645"/>
            <a:ext cx="10365762" cy="57707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9" name="TextBox 8">
            <a:extLst>
              <a:ext uri="{FF2B5EF4-FFF2-40B4-BE49-F238E27FC236}">
                <a16:creationId xmlns:a16="http://schemas.microsoft.com/office/drawing/2014/main" id="{EDE285E7-61AA-0C4B-6797-96D7611E2B4A}"/>
              </a:ext>
            </a:extLst>
          </p:cNvPr>
          <p:cNvSpPr txBox="1"/>
          <p:nvPr/>
        </p:nvSpPr>
        <p:spPr>
          <a:xfrm>
            <a:off x="2009725" y="1611304"/>
            <a:ext cx="7722454" cy="1323439"/>
          </a:xfrm>
          <a:prstGeom prst="rect">
            <a:avLst/>
          </a:prstGeom>
          <a:noFill/>
        </p:spPr>
        <p:txBody>
          <a:bodyPr wrap="square">
            <a:spAutoFit/>
          </a:bodyPr>
          <a:lstStyle/>
          <a:p>
            <a:pPr algn="just"/>
            <a:endParaRPr lang="en-US" sz="1600" dirty="0">
              <a:solidFill>
                <a:schemeClr val="tx1"/>
              </a:solidFill>
              <a:latin typeface="Century Gothic" panose="020B0502020202020204" pitchFamily="34" charset="0"/>
            </a:endParaRPr>
          </a:p>
          <a:p>
            <a:pPr algn="just"/>
            <a:r>
              <a:rPr lang="en-US" sz="1600" dirty="0">
                <a:solidFill>
                  <a:schemeClr val="tx1"/>
                </a:solidFill>
                <a:latin typeface="Century Gothic" panose="020B0502020202020204" pitchFamily="34" charset="0"/>
              </a:rPr>
              <a:t>ECHO INSIGHTS helps researchers, marketers, and content creators understand audience emotions on YouTube through YouTube API and sentiment analysis. It provides practical insights and interactive visualizations via a user-friendly </a:t>
            </a:r>
            <a:r>
              <a:rPr lang="en-US" sz="1600" dirty="0" err="1">
                <a:solidFill>
                  <a:schemeClr val="tx1"/>
                </a:solidFill>
                <a:latin typeface="Century Gothic" panose="020B0502020202020204" pitchFamily="34" charset="0"/>
              </a:rPr>
              <a:t>Streamlit</a:t>
            </a:r>
            <a:r>
              <a:rPr lang="en-US" sz="1600" dirty="0">
                <a:solidFill>
                  <a:schemeClr val="tx1"/>
                </a:solidFill>
                <a:latin typeface="Century Gothic" panose="020B0502020202020204" pitchFamily="34" charset="0"/>
              </a:rPr>
              <a:t> dashboard to optimize content strategies.</a:t>
            </a:r>
          </a:p>
        </p:txBody>
      </p:sp>
      <p:sp>
        <p:nvSpPr>
          <p:cNvPr id="11" name="TextBox 10">
            <a:extLst>
              <a:ext uri="{FF2B5EF4-FFF2-40B4-BE49-F238E27FC236}">
                <a16:creationId xmlns:a16="http://schemas.microsoft.com/office/drawing/2014/main" id="{BB85BFB6-C42C-7E46-F74B-92B26E55044F}"/>
              </a:ext>
            </a:extLst>
          </p:cNvPr>
          <p:cNvSpPr txBox="1"/>
          <p:nvPr/>
        </p:nvSpPr>
        <p:spPr>
          <a:xfrm>
            <a:off x="1944061" y="4057305"/>
            <a:ext cx="7722454" cy="2062103"/>
          </a:xfrm>
          <a:prstGeom prst="rect">
            <a:avLst/>
          </a:prstGeom>
          <a:noFill/>
        </p:spPr>
        <p:txBody>
          <a:bodyPr wrap="square">
            <a:spAutoFit/>
          </a:bodyPr>
          <a:lstStyle/>
          <a:p>
            <a:pPr algn="just"/>
            <a:r>
              <a:rPr lang="en-US" sz="1600" dirty="0">
                <a:solidFill>
                  <a:schemeClr val="tx1"/>
                </a:solidFill>
                <a:latin typeface="Century Gothic" panose="020B0502020202020204" pitchFamily="34" charset="0"/>
              </a:rPr>
              <a:t>Multi-Platform Support: Expand ECHO INSIGHTS to analyze sentiment on Facebook, Instagram, and Twitter for a comprehensive digital footprint.</a:t>
            </a:r>
          </a:p>
          <a:p>
            <a:pPr algn="just"/>
            <a:endParaRPr lang="en-US" sz="1600" dirty="0">
              <a:solidFill>
                <a:schemeClr val="tx1"/>
              </a:solidFill>
              <a:latin typeface="Century Gothic" panose="020B0502020202020204" pitchFamily="34" charset="0"/>
            </a:endParaRPr>
          </a:p>
          <a:p>
            <a:pPr algn="just"/>
            <a:r>
              <a:rPr lang="en-US" sz="1600" dirty="0">
                <a:solidFill>
                  <a:schemeClr val="tx1"/>
                </a:solidFill>
                <a:latin typeface="Century Gothic" panose="020B0502020202020204" pitchFamily="34" charset="0"/>
              </a:rPr>
              <a:t>Report Generation: Introduce customizable reporting options in formats like interactive dashboards, CSV files, and PDFs.</a:t>
            </a:r>
          </a:p>
          <a:p>
            <a:pPr algn="just"/>
            <a:endParaRPr lang="en-US" sz="1600" dirty="0">
              <a:solidFill>
                <a:schemeClr val="tx1"/>
              </a:solidFill>
              <a:latin typeface="Century Gothic" panose="020B0502020202020204" pitchFamily="34" charset="0"/>
            </a:endParaRPr>
          </a:p>
          <a:p>
            <a:pPr algn="just"/>
            <a:r>
              <a:rPr lang="en-US" sz="1600" dirty="0">
                <a:solidFill>
                  <a:schemeClr val="tx1"/>
                </a:solidFill>
                <a:latin typeface="Century Gothic" panose="020B0502020202020204" pitchFamily="34" charset="0"/>
              </a:rPr>
              <a:t>Predictive Analytics: Integrate tools to predict future audience behavior, helping users optimize content strategies.</a:t>
            </a:r>
          </a:p>
        </p:txBody>
      </p:sp>
      <p:sp>
        <p:nvSpPr>
          <p:cNvPr id="12" name="TextBox 11">
            <a:extLst>
              <a:ext uri="{FF2B5EF4-FFF2-40B4-BE49-F238E27FC236}">
                <a16:creationId xmlns:a16="http://schemas.microsoft.com/office/drawing/2014/main" id="{0254FE9C-23A9-E8B5-374D-A10766FBF9AB}"/>
              </a:ext>
            </a:extLst>
          </p:cNvPr>
          <p:cNvSpPr txBox="1"/>
          <p:nvPr/>
        </p:nvSpPr>
        <p:spPr>
          <a:xfrm>
            <a:off x="1944061" y="957577"/>
            <a:ext cx="4856308" cy="769441"/>
          </a:xfrm>
          <a:prstGeom prst="rect">
            <a:avLst/>
          </a:prstGeom>
          <a:noFill/>
        </p:spPr>
        <p:txBody>
          <a:bodyPr wrap="square">
            <a:spAutoFit/>
          </a:bodyPr>
          <a:lstStyle/>
          <a:p>
            <a:r>
              <a:rPr lang="en-US" sz="4400" dirty="0">
                <a:latin typeface="Century Gothic" panose="020B0502020202020204" pitchFamily="34" charset="0"/>
              </a:rPr>
              <a:t>CONCLUSION :</a:t>
            </a:r>
          </a:p>
        </p:txBody>
      </p:sp>
      <p:sp>
        <p:nvSpPr>
          <p:cNvPr id="14" name="TextBox 13">
            <a:extLst>
              <a:ext uri="{FF2B5EF4-FFF2-40B4-BE49-F238E27FC236}">
                <a16:creationId xmlns:a16="http://schemas.microsoft.com/office/drawing/2014/main" id="{2BEAA41B-C909-5BB3-702F-7BDC9F1B154C}"/>
              </a:ext>
            </a:extLst>
          </p:cNvPr>
          <p:cNvSpPr txBox="1"/>
          <p:nvPr/>
        </p:nvSpPr>
        <p:spPr>
          <a:xfrm>
            <a:off x="1944061" y="3140628"/>
            <a:ext cx="7062907" cy="769441"/>
          </a:xfrm>
          <a:prstGeom prst="rect">
            <a:avLst/>
          </a:prstGeom>
          <a:noFill/>
        </p:spPr>
        <p:txBody>
          <a:bodyPr wrap="square">
            <a:spAutoFit/>
          </a:bodyPr>
          <a:lstStyle/>
          <a:p>
            <a:r>
              <a:rPr lang="en-US" sz="4400" dirty="0">
                <a:latin typeface="Century Gothic" panose="020B0502020202020204" pitchFamily="34" charset="0"/>
              </a:rPr>
              <a:t>FUTURE ENHANCEMENT :</a:t>
            </a:r>
          </a:p>
        </p:txBody>
      </p:sp>
    </p:spTree>
    <p:extLst>
      <p:ext uri="{BB962C8B-B14F-4D97-AF65-F5344CB8AC3E}">
        <p14:creationId xmlns:p14="http://schemas.microsoft.com/office/powerpoint/2010/main" val="230999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title"/>
          </p:nvPr>
        </p:nvSpPr>
        <p:spPr>
          <a:xfrm>
            <a:off x="1640866" y="956931"/>
            <a:ext cx="9133367" cy="4785791"/>
          </a:xfrm>
          <a:prstGeom prst="rect">
            <a:avLst/>
          </a:prstGeom>
          <a:noFill/>
          <a:ln>
            <a:noFill/>
          </a:ln>
        </p:spPr>
        <p:txBody>
          <a:bodyPr spcFirstLastPara="1" wrap="square" lIns="91425" tIns="45700" rIns="91425" bIns="45700" anchor="ctr" anchorCtr="0">
            <a:noAutofit/>
          </a:bodyPr>
          <a:lstStyle/>
          <a:p>
            <a:pPr marL="0" lvl="0" indent="-127000" rtl="0">
              <a:lnSpc>
                <a:spcPct val="90000"/>
              </a:lnSpc>
              <a:spcBef>
                <a:spcPts val="0"/>
              </a:spcBef>
              <a:spcAft>
                <a:spcPts val="0"/>
              </a:spcAft>
              <a:buClr>
                <a:schemeClr val="dk1"/>
              </a:buClr>
              <a:buSzPts val="2000"/>
              <a:buFont typeface="Century Gothic"/>
              <a:buAutoNum type="arabicPeriod"/>
            </a:pPr>
            <a:r>
              <a:rPr lang="en-US" sz="1600" dirty="0"/>
              <a:t> </a:t>
            </a:r>
            <a:r>
              <a:rPr lang="en-US" sz="1600" dirty="0" err="1">
                <a:solidFill>
                  <a:srgbClr val="212121"/>
                </a:solidFill>
                <a:effectLst/>
                <a:latin typeface="Century Gothic" panose="020B0502020202020204" pitchFamily="34" charset="0"/>
                <a:ea typeface="Times New Roman" panose="02020603050405020304" pitchFamily="18" charset="0"/>
              </a:rPr>
              <a:t>Pedregosa</a:t>
            </a:r>
            <a:r>
              <a:rPr lang="en-US" sz="1600" dirty="0">
                <a:solidFill>
                  <a:srgbClr val="212121"/>
                </a:solidFill>
                <a:effectLst/>
                <a:latin typeface="Century Gothic" panose="020B0502020202020204" pitchFamily="34" charset="0"/>
                <a:ea typeface="Times New Roman" panose="02020603050405020304" pitchFamily="18" charset="0"/>
              </a:rPr>
              <a:t>, Fabian, </a:t>
            </a:r>
            <a:r>
              <a:rPr lang="en-US" sz="1600" dirty="0" err="1">
                <a:solidFill>
                  <a:srgbClr val="212121"/>
                </a:solidFill>
                <a:effectLst/>
                <a:latin typeface="Century Gothic" panose="020B0502020202020204" pitchFamily="34" charset="0"/>
                <a:ea typeface="Times New Roman" panose="02020603050405020304" pitchFamily="18" charset="0"/>
              </a:rPr>
              <a:t>Gaël</a:t>
            </a:r>
            <a:r>
              <a:rPr lang="en-US" sz="1600" dirty="0">
                <a:solidFill>
                  <a:srgbClr val="212121"/>
                </a:solidFill>
                <a:effectLst/>
                <a:latin typeface="Century Gothic" panose="020B0502020202020204" pitchFamily="34" charset="0"/>
                <a:ea typeface="Times New Roman" panose="02020603050405020304" pitchFamily="18" charset="0"/>
              </a:rPr>
              <a:t> </a:t>
            </a:r>
            <a:r>
              <a:rPr lang="en-US" sz="1600" dirty="0" err="1">
                <a:solidFill>
                  <a:srgbClr val="212121"/>
                </a:solidFill>
                <a:effectLst/>
                <a:latin typeface="Century Gothic" panose="020B0502020202020204" pitchFamily="34" charset="0"/>
                <a:ea typeface="Times New Roman" panose="02020603050405020304" pitchFamily="18" charset="0"/>
              </a:rPr>
              <a:t>Varoquaux</a:t>
            </a:r>
            <a:r>
              <a:rPr lang="en-US" sz="1600" dirty="0">
                <a:solidFill>
                  <a:srgbClr val="212121"/>
                </a:solidFill>
                <a:effectLst/>
                <a:latin typeface="Century Gothic" panose="020B0502020202020204" pitchFamily="34" charset="0"/>
                <a:ea typeface="Times New Roman" panose="02020603050405020304" pitchFamily="18" charset="0"/>
              </a:rPr>
              <a:t>, Alexandre </a:t>
            </a:r>
            <a:r>
              <a:rPr lang="en-US" sz="1600" dirty="0" err="1">
                <a:solidFill>
                  <a:srgbClr val="212121"/>
                </a:solidFill>
                <a:effectLst/>
                <a:latin typeface="Century Gothic" panose="020B0502020202020204" pitchFamily="34" charset="0"/>
                <a:ea typeface="Times New Roman" panose="02020603050405020304" pitchFamily="18" charset="0"/>
              </a:rPr>
              <a:t>Gramfort</a:t>
            </a:r>
            <a:r>
              <a:rPr lang="en-US" sz="1600" dirty="0">
                <a:solidFill>
                  <a:srgbClr val="212121"/>
                </a:solidFill>
                <a:effectLst/>
                <a:latin typeface="Century Gothic" panose="020B0502020202020204" pitchFamily="34" charset="0"/>
                <a:ea typeface="Times New Roman" panose="02020603050405020304" pitchFamily="18" charset="0"/>
              </a:rPr>
              <a:t>, Vincent Michel, Bertrand </a:t>
            </a:r>
            <a:r>
              <a:rPr lang="en-US" sz="1600" dirty="0" err="1">
                <a:solidFill>
                  <a:srgbClr val="212121"/>
                </a:solidFill>
                <a:effectLst/>
                <a:latin typeface="Century Gothic" panose="020B0502020202020204" pitchFamily="34" charset="0"/>
                <a:ea typeface="Times New Roman" panose="02020603050405020304" pitchFamily="18" charset="0"/>
              </a:rPr>
              <a:t>Thirion</a:t>
            </a:r>
            <a:r>
              <a:rPr lang="en-US" sz="1600" dirty="0">
                <a:solidFill>
                  <a:srgbClr val="212121"/>
                </a:solidFill>
                <a:effectLst/>
                <a:latin typeface="Century Gothic" panose="020B0502020202020204" pitchFamily="34" charset="0"/>
                <a:ea typeface="Times New Roman" panose="02020603050405020304" pitchFamily="18" charset="0"/>
              </a:rPr>
              <a:t>,</a:t>
            </a:r>
            <a:r>
              <a:rPr lang="en-US" sz="1600" spc="-1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Olivier</a:t>
            </a:r>
            <a:r>
              <a:rPr lang="en-US" sz="1600" spc="-1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Grisel,</a:t>
            </a:r>
            <a:r>
              <a:rPr lang="en-US" sz="1600" spc="-2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Mathieu</a:t>
            </a:r>
            <a:r>
              <a:rPr lang="en-US" sz="1600" spc="-2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Blondel</a:t>
            </a:r>
            <a:r>
              <a:rPr lang="en-US" sz="1600" spc="-1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et</a:t>
            </a:r>
            <a:r>
              <a:rPr lang="en-US" sz="1600" spc="-1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al.</a:t>
            </a:r>
            <a:r>
              <a:rPr lang="en-US" sz="1600" spc="-25" dirty="0">
                <a:solidFill>
                  <a:srgbClr val="212121"/>
                </a:solidFill>
                <a:effectLst/>
                <a:latin typeface="Century Gothic" panose="020B0502020202020204" pitchFamily="34" charset="0"/>
                <a:ea typeface="Times New Roman" panose="02020603050405020304" pitchFamily="18" charset="0"/>
              </a:rPr>
              <a:t> </a:t>
            </a:r>
            <a:br>
              <a:rPr lang="en-US" sz="1600" dirty="0"/>
            </a:br>
            <a:br>
              <a:rPr lang="en-US" sz="1600" dirty="0"/>
            </a:br>
            <a:r>
              <a:rPr lang="en-US" sz="1600" dirty="0"/>
              <a:t>2. </a:t>
            </a:r>
            <a:r>
              <a:rPr lang="en-US" sz="1600" dirty="0">
                <a:solidFill>
                  <a:srgbClr val="212121"/>
                </a:solidFill>
                <a:effectLst/>
                <a:latin typeface="Century Gothic" panose="020B0502020202020204" pitchFamily="34" charset="0"/>
                <a:ea typeface="Times New Roman" panose="02020603050405020304" pitchFamily="18" charset="0"/>
              </a:rPr>
              <a:t>Singh,</a:t>
            </a:r>
            <a:r>
              <a:rPr lang="en-US" sz="1600" spc="-3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Ritika,</a:t>
            </a:r>
            <a:r>
              <a:rPr lang="en-US" sz="1600" spc="-2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and</a:t>
            </a:r>
            <a:r>
              <a:rPr lang="en-US" sz="1600" spc="-30" dirty="0">
                <a:solidFill>
                  <a:srgbClr val="212121"/>
                </a:solidFill>
                <a:effectLst/>
                <a:latin typeface="Century Gothic" panose="020B0502020202020204" pitchFamily="34" charset="0"/>
                <a:ea typeface="Times New Roman" panose="02020603050405020304" pitchFamily="18" charset="0"/>
              </a:rPr>
              <a:t> </a:t>
            </a:r>
            <a:r>
              <a:rPr lang="en-US" sz="1600" dirty="0" err="1">
                <a:solidFill>
                  <a:srgbClr val="212121"/>
                </a:solidFill>
                <a:effectLst/>
                <a:latin typeface="Century Gothic" panose="020B0502020202020204" pitchFamily="34" charset="0"/>
                <a:ea typeface="Times New Roman" panose="02020603050405020304" pitchFamily="18" charset="0"/>
              </a:rPr>
              <a:t>Ayushka</a:t>
            </a:r>
            <a:r>
              <a:rPr lang="en-US" sz="1600" spc="-2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Tiwari.</a:t>
            </a:r>
            <a:r>
              <a:rPr lang="en-US" sz="1600" spc="-2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a:t>
            </a:r>
            <a:r>
              <a:rPr lang="en-US" sz="1600" dirty="0" err="1">
                <a:solidFill>
                  <a:srgbClr val="212121"/>
                </a:solidFill>
                <a:effectLst/>
                <a:latin typeface="Century Gothic" panose="020B0502020202020204" pitchFamily="34" charset="0"/>
                <a:ea typeface="Times New Roman" panose="02020603050405020304" pitchFamily="18" charset="0"/>
              </a:rPr>
              <a:t>Youtube</a:t>
            </a:r>
            <a:r>
              <a:rPr lang="en-US" sz="1600" spc="-3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comments</a:t>
            </a:r>
            <a:r>
              <a:rPr lang="en-US" sz="1600" spc="-2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sentiment</a:t>
            </a:r>
            <a:r>
              <a:rPr lang="en-US" sz="1600" spc="-3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analysis." </a:t>
            </a:r>
            <a:r>
              <a:rPr lang="en-US" sz="1600" i="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Int.</a:t>
            </a:r>
            <a:r>
              <a:rPr lang="en-US" sz="1600" i="1" spc="-2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1600" i="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J.</a:t>
            </a:r>
            <a:r>
              <a:rPr lang="en-US" sz="1600" i="1" spc="-20"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1600" i="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Sci. Res. Eng. </a:t>
            </a:r>
            <a:r>
              <a:rPr lang="en-US" sz="1600" i="1" dirty="0" err="1">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Manag</a:t>
            </a:r>
            <a:r>
              <a:rPr lang="en-US" sz="1600" i="1" dirty="0">
                <a:solidFill>
                  <a:srgbClr val="212121"/>
                </a:solidFill>
                <a:effectLst/>
                <a:latin typeface="Century Gothic" panose="020B0502020202020204" pitchFamily="34" charset="0"/>
                <a:ea typeface="Times New Roman" panose="02020603050405020304" pitchFamily="18" charset="0"/>
                <a:cs typeface="Times New Roman" panose="02020603050405020304" pitchFamily="18" charset="0"/>
              </a:rPr>
              <a:t>.(IJSREM, no. May, p. 5, 2021,[Online]. </a:t>
            </a:r>
            <a:br>
              <a:rPr lang="en-US" sz="1600" dirty="0"/>
            </a:br>
            <a:br>
              <a:rPr lang="en-US" sz="1600" dirty="0"/>
            </a:br>
            <a:r>
              <a:rPr lang="en-US" sz="1600" dirty="0"/>
              <a:t>3.</a:t>
            </a:r>
            <a:r>
              <a:rPr lang="en-US" sz="1600" dirty="0">
                <a:latin typeface="Century Gothic" panose="020B0502020202020204" pitchFamily="34" charset="0"/>
              </a:rPr>
              <a:t> </a:t>
            </a:r>
            <a:r>
              <a:rPr lang="en-US" sz="1600" dirty="0">
                <a:solidFill>
                  <a:srgbClr val="212121"/>
                </a:solidFill>
                <a:effectLst/>
                <a:latin typeface="Century Gothic" panose="020B0502020202020204" pitchFamily="34" charset="0"/>
                <a:ea typeface="Times New Roman" panose="02020603050405020304" pitchFamily="18" charset="0"/>
              </a:rPr>
              <a:t>Elbagir, Shihab, and Jing Yang. "Sentiment analysis on Twitter with Python’s natural language</a:t>
            </a:r>
            <a:r>
              <a:rPr lang="en-US" sz="1600" spc="-3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toolkit</a:t>
            </a:r>
            <a:r>
              <a:rPr lang="en-US" sz="1600" spc="-2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and</a:t>
            </a:r>
            <a:r>
              <a:rPr lang="en-US" sz="1600" spc="-2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VADER</a:t>
            </a:r>
            <a:r>
              <a:rPr lang="en-US" sz="1600" spc="-2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sentiment</a:t>
            </a:r>
            <a:r>
              <a:rPr lang="en-US" sz="1600" spc="-2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analyzer."</a:t>
            </a:r>
            <a:r>
              <a:rPr lang="en-US" sz="1600" spc="-25" dirty="0">
                <a:solidFill>
                  <a:srgbClr val="212121"/>
                </a:solidFill>
                <a:effectLst/>
                <a:latin typeface="Century Gothic" panose="020B0502020202020204" pitchFamily="34" charset="0"/>
                <a:ea typeface="Times New Roman" panose="02020603050405020304" pitchFamily="18" charset="0"/>
              </a:rPr>
              <a:t> </a:t>
            </a:r>
            <a:br>
              <a:rPr lang="en-US" sz="1600" dirty="0"/>
            </a:br>
            <a:br>
              <a:rPr lang="en-US" sz="1600" dirty="0"/>
            </a:br>
            <a:r>
              <a:rPr lang="en-US" sz="1600" dirty="0"/>
              <a:t>4. </a:t>
            </a:r>
            <a:r>
              <a:rPr lang="en-US" sz="1600" dirty="0">
                <a:solidFill>
                  <a:srgbClr val="212121"/>
                </a:solidFill>
                <a:effectLst/>
                <a:latin typeface="Century Gothic" panose="020B0502020202020204" pitchFamily="34" charset="0"/>
                <a:ea typeface="Times New Roman" panose="02020603050405020304" pitchFamily="18" charset="0"/>
              </a:rPr>
              <a:t>Rana, Manish, and Mohammad </a:t>
            </a:r>
            <a:r>
              <a:rPr lang="en-US" sz="1600" dirty="0" err="1">
                <a:solidFill>
                  <a:srgbClr val="212121"/>
                </a:solidFill>
                <a:effectLst/>
                <a:latin typeface="Century Gothic" panose="020B0502020202020204" pitchFamily="34" charset="0"/>
                <a:ea typeface="Times New Roman" panose="02020603050405020304" pitchFamily="18" charset="0"/>
              </a:rPr>
              <a:t>Atique</a:t>
            </a:r>
            <a:r>
              <a:rPr lang="en-US" sz="1600" dirty="0">
                <a:solidFill>
                  <a:srgbClr val="212121"/>
                </a:solidFill>
                <a:effectLst/>
                <a:latin typeface="Century Gothic" panose="020B0502020202020204" pitchFamily="34" charset="0"/>
                <a:ea typeface="Times New Roman" panose="02020603050405020304" pitchFamily="18" charset="0"/>
              </a:rPr>
              <a:t>. "LANGUAGE TRANSLATION: ENHANCING BI- LINGUAL</a:t>
            </a:r>
            <a:r>
              <a:rPr lang="en-US" sz="1600" spc="-3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MACHINE</a:t>
            </a:r>
            <a:r>
              <a:rPr lang="en-US" sz="1600" spc="-3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TRANSLATION</a:t>
            </a:r>
            <a:r>
              <a:rPr lang="en-US" sz="1600" spc="-3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APPROACH</a:t>
            </a:r>
            <a:r>
              <a:rPr lang="en-US" sz="1600" spc="-35"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USING</a:t>
            </a:r>
            <a:r>
              <a:rPr lang="en-US" sz="1600" spc="-30" dirty="0">
                <a:solidFill>
                  <a:srgbClr val="212121"/>
                </a:solidFill>
                <a:effectLst/>
                <a:latin typeface="Century Gothic" panose="020B0502020202020204" pitchFamily="34" charset="0"/>
                <a:ea typeface="Times New Roman" panose="02020603050405020304" pitchFamily="18" charset="0"/>
              </a:rPr>
              <a:t> </a:t>
            </a:r>
            <a:r>
              <a:rPr lang="en-US" sz="1600" dirty="0">
                <a:solidFill>
                  <a:srgbClr val="212121"/>
                </a:solidFill>
                <a:effectLst/>
                <a:latin typeface="Century Gothic" panose="020B0502020202020204" pitchFamily="34" charset="0"/>
                <a:ea typeface="Times New Roman" panose="02020603050405020304" pitchFamily="18" charset="0"/>
              </a:rPr>
              <a:t>PYTHON.</a:t>
            </a:r>
            <a:br>
              <a:rPr lang="en-US" sz="1600" b="0" i="0" dirty="0">
                <a:solidFill>
                  <a:srgbClr val="ECECEC"/>
                </a:solidFill>
                <a:latin typeface="Arial"/>
                <a:ea typeface="Arial"/>
                <a:cs typeface="Arial"/>
                <a:sym typeface="Arial"/>
              </a:rPr>
            </a:br>
            <a:br>
              <a:rPr lang="en-US" sz="1600" dirty="0"/>
            </a:br>
            <a:r>
              <a:rPr lang="en-US" sz="1600" dirty="0"/>
              <a:t>5. M. Khorasani, M. Abdou, and J. H. Fernández, Web Application Development with </a:t>
            </a:r>
            <a:r>
              <a:rPr lang="en-US" sz="1600" dirty="0" err="1"/>
              <a:t>Streamlit</a:t>
            </a:r>
            <a:r>
              <a:rPr lang="en-US" sz="1600" dirty="0"/>
              <a:t>. </a:t>
            </a:r>
            <a:r>
              <a:rPr lang="en-US" sz="1600" dirty="0" err="1"/>
              <a:t>Apress</a:t>
            </a:r>
            <a:r>
              <a:rPr lang="en-US" sz="1600" dirty="0"/>
              <a:t>.</a:t>
            </a:r>
            <a:br>
              <a:rPr lang="en-US" sz="1600" dirty="0"/>
            </a:br>
            <a:br>
              <a:rPr lang="en-US" sz="1600" dirty="0"/>
            </a:br>
            <a:r>
              <a:rPr lang="en-US" sz="1600" dirty="0"/>
              <a:t>6. W. McKinney, Python for Data Analysis: Data Wrangling with Pandas, NumPy, and </a:t>
            </a:r>
            <a:r>
              <a:rPr lang="en-US" sz="1600" dirty="0" err="1"/>
              <a:t>IPython</a:t>
            </a:r>
            <a:r>
              <a:rPr lang="en-US" sz="1600" dirty="0"/>
              <a:t>. “O’Reilly Media, Inc.,” 2012.</a:t>
            </a:r>
            <a:br>
              <a:rPr lang="en-US" sz="1600" dirty="0"/>
            </a:br>
            <a:br>
              <a:rPr lang="en-US" sz="1600" dirty="0"/>
            </a:br>
            <a:r>
              <a:rPr lang="en-US" sz="1600" dirty="0"/>
              <a:t>7. R. F. </a:t>
            </a:r>
            <a:r>
              <a:rPr lang="en-US" sz="1600" dirty="0" err="1"/>
              <a:t>Alhujaili</a:t>
            </a:r>
            <a:r>
              <a:rPr lang="en-US" sz="1600" dirty="0"/>
              <a:t> and W. M. S. </a:t>
            </a:r>
            <a:r>
              <a:rPr lang="en-US" sz="1600" dirty="0" err="1"/>
              <a:t>Yafooz</a:t>
            </a:r>
            <a:r>
              <a:rPr lang="en-US" sz="1600" dirty="0"/>
              <a:t>, “Sentiment Analysis for </a:t>
            </a:r>
            <a:r>
              <a:rPr lang="en-US" sz="1600" dirty="0" err="1"/>
              <a:t>Youtube</a:t>
            </a:r>
            <a:r>
              <a:rPr lang="en-US" sz="1600" dirty="0"/>
              <a:t> Videos with User Comments: Review,” in 2021 International Conference on Artificial Intelligence and </a:t>
            </a:r>
            <a:br>
              <a:rPr lang="en-US" sz="1600" dirty="0"/>
            </a:br>
            <a:r>
              <a:rPr lang="en-US" sz="1600" dirty="0"/>
              <a:t>Smart Systems (ICAIS), IEEE, Mar. 2021, pp. 814–820.</a:t>
            </a:r>
          </a:p>
        </p:txBody>
      </p:sp>
      <p:sp>
        <p:nvSpPr>
          <p:cNvPr id="298" name="Google Shape;298;p5"/>
          <p:cNvSpPr txBox="1">
            <a:spLocks noGrp="1"/>
          </p:cNvSpPr>
          <p:nvPr>
            <p:ph type="body" idx="1"/>
          </p:nvPr>
        </p:nvSpPr>
        <p:spPr>
          <a:xfrm>
            <a:off x="1027875" y="809103"/>
            <a:ext cx="715866" cy="82831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a:t>“</a:t>
            </a:r>
            <a:endParaRPr/>
          </a:p>
        </p:txBody>
      </p:sp>
      <p:sp>
        <p:nvSpPr>
          <p:cNvPr id="299" name="Google Shape;299;p5"/>
          <p:cNvSpPr txBox="1">
            <a:spLocks noGrp="1"/>
          </p:cNvSpPr>
          <p:nvPr>
            <p:ph type="body" idx="3"/>
          </p:nvPr>
        </p:nvSpPr>
        <p:spPr>
          <a:xfrm>
            <a:off x="10454322" y="5243811"/>
            <a:ext cx="1798955" cy="20621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a:t>”</a:t>
            </a:r>
            <a:endParaRPr/>
          </a:p>
        </p:txBody>
      </p:sp>
      <p:sp>
        <p:nvSpPr>
          <p:cNvPr id="300" name="Google Shape;300;p5"/>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
        <p:nvSpPr>
          <p:cNvPr id="2" name="Rectangle: Rounded Corners 1">
            <a:extLst>
              <a:ext uri="{FF2B5EF4-FFF2-40B4-BE49-F238E27FC236}">
                <a16:creationId xmlns:a16="http://schemas.microsoft.com/office/drawing/2014/main" id="{08FB98BB-AF63-1BAF-C211-CA60C202D405}"/>
              </a:ext>
            </a:extLst>
          </p:cNvPr>
          <p:cNvSpPr/>
          <p:nvPr/>
        </p:nvSpPr>
        <p:spPr>
          <a:xfrm>
            <a:off x="3924876" y="108402"/>
            <a:ext cx="3895025" cy="6208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9E67614-D85D-7C76-E96F-9F08D1D2246C}"/>
              </a:ext>
            </a:extLst>
          </p:cNvPr>
          <p:cNvSpPr txBox="1"/>
          <p:nvPr/>
        </p:nvSpPr>
        <p:spPr>
          <a:xfrm>
            <a:off x="4231789" y="34084"/>
            <a:ext cx="3728421" cy="769441"/>
          </a:xfrm>
          <a:prstGeom prst="rect">
            <a:avLst/>
          </a:prstGeom>
          <a:noFill/>
        </p:spPr>
        <p:txBody>
          <a:bodyPr wrap="square">
            <a:spAutoFit/>
          </a:bodyPr>
          <a:lstStyle/>
          <a:p>
            <a:r>
              <a:rPr lang="en-US" sz="4400" dirty="0">
                <a:latin typeface="Century Gothic" panose="020B0502020202020204" pitchFamily="34" charset="0"/>
              </a:rPr>
              <a:t>REFERENCE</a:t>
            </a:r>
          </a:p>
        </p:txBody>
      </p:sp>
    </p:spTree>
    <p:extLst>
      <p:ext uri="{BB962C8B-B14F-4D97-AF65-F5344CB8AC3E}">
        <p14:creationId xmlns:p14="http://schemas.microsoft.com/office/powerpoint/2010/main" val="211046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2"/>
          <p:cNvSpPr txBox="1">
            <a:spLocks noGrp="1"/>
          </p:cNvSpPr>
          <p:nvPr>
            <p:ph type="ctrTitle"/>
          </p:nvPr>
        </p:nvSpPr>
        <p:spPr>
          <a:xfrm>
            <a:off x="1527048" y="1901952"/>
            <a:ext cx="4873752" cy="17099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6000"/>
              <a:buFont typeface="Century Gothic"/>
              <a:buNone/>
            </a:pPr>
            <a:r>
              <a:rPr lang="en-US">
                <a:solidFill>
                  <a:schemeClr val="lt1"/>
                </a:solidFill>
              </a:rPr>
              <a:t>Thank you</a:t>
            </a:r>
            <a:endParaRPr/>
          </a:p>
        </p:txBody>
      </p:sp>
      <p:sp>
        <p:nvSpPr>
          <p:cNvPr id="373" name="Google Shape;373;p12"/>
          <p:cNvSpPr txBox="1">
            <a:spLocks noGrp="1"/>
          </p:cNvSpPr>
          <p:nvPr>
            <p:ph type="subTitle" idx="1"/>
          </p:nvPr>
        </p:nvSpPr>
        <p:spPr>
          <a:xfrm>
            <a:off x="1527048" y="3108960"/>
            <a:ext cx="3913632" cy="18836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None/>
            </a:pPr>
            <a:endParaRPr/>
          </a:p>
          <a:p>
            <a:pPr marL="0" lvl="0" indent="0" algn="l" rtl="0">
              <a:lnSpc>
                <a:spcPct val="100000"/>
              </a:lnSpc>
              <a:spcBef>
                <a:spcPts val="1000"/>
              </a:spcBef>
              <a:spcAft>
                <a:spcPts val="0"/>
              </a:spcAft>
              <a:buClr>
                <a:schemeClr val="dk1"/>
              </a:buClr>
              <a:buSzPts val="1600"/>
              <a:buNone/>
            </a:pPr>
            <a:endParaRPr/>
          </a:p>
        </p:txBody>
      </p:sp>
      <p:pic>
        <p:nvPicPr>
          <p:cNvPr id="374" name="Google Shape;374;p12"/>
          <p:cNvPicPr preferRelativeResize="0"/>
          <p:nvPr/>
        </p:nvPicPr>
        <p:blipFill rotWithShape="1">
          <a:blip r:embed="rId3">
            <a:alphaModFix/>
          </a:blip>
          <a:srcRect/>
          <a:stretch/>
        </p:blipFill>
        <p:spPr>
          <a:xfrm>
            <a:off x="1103406" y="1034185"/>
            <a:ext cx="9709905" cy="4441582"/>
          </a:xfrm>
          <a:prstGeom prst="rect">
            <a:avLst/>
          </a:prstGeom>
          <a:noFill/>
          <a:ln>
            <a:noFill/>
          </a:ln>
        </p:spPr>
      </p:pic>
      <p:sp>
        <p:nvSpPr>
          <p:cNvPr id="375" name="Google Shape;375;p12"/>
          <p:cNvSpPr/>
          <p:nvPr/>
        </p:nvSpPr>
        <p:spPr>
          <a:xfrm>
            <a:off x="4093535" y="3806456"/>
            <a:ext cx="3913632" cy="318977"/>
          </a:xfrm>
          <a:prstGeom prst="rect">
            <a:avLst/>
          </a:prstGeom>
          <a:solidFill>
            <a:srgbClr val="FCFC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
          <p:cNvSpPr txBox="1">
            <a:spLocks noGrp="1"/>
          </p:cNvSpPr>
          <p:nvPr>
            <p:ph type="title"/>
          </p:nvPr>
        </p:nvSpPr>
        <p:spPr>
          <a:xfrm>
            <a:off x="1127706" y="1095659"/>
            <a:ext cx="2812427" cy="7184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800"/>
              <a:buFont typeface="Century Gothic"/>
              <a:buNone/>
            </a:pPr>
            <a:r>
              <a:rPr lang="en-US" sz="4800" dirty="0"/>
              <a:t>Abstract</a:t>
            </a:r>
            <a:endParaRPr dirty="0"/>
          </a:p>
        </p:txBody>
      </p:sp>
      <p:sp>
        <p:nvSpPr>
          <p:cNvPr id="279" name="Google Shape;279;p3"/>
          <p:cNvSpPr txBox="1">
            <a:spLocks noGrp="1"/>
          </p:cNvSpPr>
          <p:nvPr>
            <p:ph type="sldNum" idx="12"/>
          </p:nvPr>
        </p:nvSpPr>
        <p:spPr>
          <a:xfrm>
            <a:off x="39624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
        <p:nvSpPr>
          <p:cNvPr id="280" name="Google Shape;280;p3" descr="X Logo, symbol, meaning, history, PNG, brand"/>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281" name="Google Shape;281;p3"/>
          <p:cNvSpPr/>
          <p:nvPr/>
        </p:nvSpPr>
        <p:spPr>
          <a:xfrm>
            <a:off x="7543799" y="785020"/>
            <a:ext cx="2180771" cy="5056980"/>
          </a:xfrm>
          <a:prstGeom prst="rect">
            <a:avLst/>
          </a:prstGeom>
          <a:solidFill>
            <a:schemeClr val="accent1"/>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82" name="Google Shape;282;p3"/>
          <p:cNvSpPr/>
          <p:nvPr/>
        </p:nvSpPr>
        <p:spPr>
          <a:xfrm>
            <a:off x="7511154" y="784288"/>
            <a:ext cx="99061" cy="5039518"/>
          </a:xfrm>
          <a:prstGeom prst="rect">
            <a:avLst/>
          </a:prstGeom>
          <a:solidFill>
            <a:srgbClr val="F3EB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pic>
        <p:nvPicPr>
          <p:cNvPr id="283" name="Google Shape;283;p3"/>
          <p:cNvPicPr preferRelativeResize="0">
            <a:picLocks noGrp="1"/>
          </p:cNvPicPr>
          <p:nvPr>
            <p:ph type="body" idx="1"/>
          </p:nvPr>
        </p:nvPicPr>
        <p:blipFill rotWithShape="1">
          <a:blip r:embed="rId3">
            <a:alphaModFix/>
          </a:blip>
          <a:srcRect/>
          <a:stretch/>
        </p:blipFill>
        <p:spPr>
          <a:xfrm>
            <a:off x="8485818" y="988234"/>
            <a:ext cx="956492" cy="807569"/>
          </a:xfrm>
          <a:prstGeom prst="rect">
            <a:avLst/>
          </a:prstGeom>
          <a:noFill/>
          <a:ln>
            <a:noFill/>
          </a:ln>
        </p:spPr>
      </p:pic>
      <p:cxnSp>
        <p:nvCxnSpPr>
          <p:cNvPr id="284" name="Google Shape;284;p3"/>
          <p:cNvCxnSpPr/>
          <p:nvPr/>
        </p:nvCxnSpPr>
        <p:spPr>
          <a:xfrm>
            <a:off x="7393781" y="785020"/>
            <a:ext cx="283369" cy="0"/>
          </a:xfrm>
          <a:prstGeom prst="straightConnector1">
            <a:avLst/>
          </a:prstGeom>
          <a:noFill/>
          <a:ln w="9525" cap="flat" cmpd="sng">
            <a:solidFill>
              <a:schemeClr val="dk1"/>
            </a:solidFill>
            <a:prstDash val="solid"/>
            <a:miter lim="800000"/>
            <a:headEnd type="none" w="sm" len="sm"/>
            <a:tailEnd type="none" w="sm" len="sm"/>
          </a:ln>
        </p:spPr>
      </p:cxnSp>
      <p:cxnSp>
        <p:nvCxnSpPr>
          <p:cNvPr id="285" name="Google Shape;285;p3"/>
          <p:cNvCxnSpPr/>
          <p:nvPr/>
        </p:nvCxnSpPr>
        <p:spPr>
          <a:xfrm>
            <a:off x="7410449" y="785020"/>
            <a:ext cx="283369" cy="0"/>
          </a:xfrm>
          <a:prstGeom prst="straightConnector1">
            <a:avLst/>
          </a:prstGeom>
          <a:noFill/>
          <a:ln w="9525" cap="flat" cmpd="sng">
            <a:solidFill>
              <a:schemeClr val="dk1"/>
            </a:solidFill>
            <a:prstDash val="solid"/>
            <a:miter lim="800000"/>
            <a:headEnd type="none" w="sm" len="sm"/>
            <a:tailEnd type="none" w="sm" len="sm"/>
          </a:ln>
        </p:spPr>
      </p:cxnSp>
      <p:sp>
        <p:nvSpPr>
          <p:cNvPr id="286" name="Google Shape;286;p3"/>
          <p:cNvSpPr txBox="1"/>
          <p:nvPr/>
        </p:nvSpPr>
        <p:spPr>
          <a:xfrm>
            <a:off x="1201343" y="2213685"/>
            <a:ext cx="7762721" cy="25545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lang="en-US" sz="2000" dirty="0">
              <a:solidFill>
                <a:schemeClr val="dk1"/>
              </a:solidFill>
              <a:latin typeface="Open Sans Light"/>
              <a:ea typeface="Open Sans Light"/>
              <a:cs typeface="Open Sans Light"/>
              <a:sym typeface="Open Sans Light"/>
            </a:endParaRPr>
          </a:p>
          <a:p>
            <a:pPr marL="0" marR="0" lvl="0" indent="0" algn="just" rtl="0">
              <a:spcBef>
                <a:spcPts val="0"/>
              </a:spcBef>
              <a:spcAft>
                <a:spcPts val="0"/>
              </a:spcAft>
              <a:buNone/>
            </a:pPr>
            <a:r>
              <a:rPr lang="en-US" sz="2000" dirty="0">
                <a:solidFill>
                  <a:schemeClr val="dk1"/>
                </a:solidFill>
                <a:latin typeface="Open Sans Light"/>
                <a:ea typeface="Open Sans Light"/>
                <a:cs typeface="Open Sans Light"/>
                <a:sym typeface="Open Sans Light"/>
              </a:rPr>
              <a:t>ECHO INSIGHTS utilizes YouTube API V3 and Vader models for sentiment analysis. It translates comments with Google Translate and presents results in a </a:t>
            </a:r>
            <a:r>
              <a:rPr lang="en-US" sz="2000" dirty="0" err="1">
                <a:solidFill>
                  <a:schemeClr val="dk1"/>
                </a:solidFill>
                <a:latin typeface="Open Sans Light"/>
                <a:ea typeface="Open Sans Light"/>
                <a:cs typeface="Open Sans Light"/>
                <a:sym typeface="Open Sans Light"/>
              </a:rPr>
              <a:t>Streamlit</a:t>
            </a:r>
            <a:r>
              <a:rPr lang="en-US" sz="2000" dirty="0">
                <a:solidFill>
                  <a:schemeClr val="dk1"/>
                </a:solidFill>
                <a:latin typeface="Open Sans Light"/>
                <a:ea typeface="Open Sans Light"/>
                <a:cs typeface="Open Sans Light"/>
                <a:sym typeface="Open Sans Light"/>
              </a:rPr>
              <a:t> dashboard. The dashboard visualizes sentiment patterns, including overall sentiment scores. A word cloud highlights prevalent topics within comments. ECHO INSIGHTS empowers content creators with actionable insights for optimized content strategy and audience engagement.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title"/>
          </p:nvPr>
        </p:nvSpPr>
        <p:spPr>
          <a:xfrm>
            <a:off x="1596610" y="874603"/>
            <a:ext cx="9133367" cy="4959475"/>
          </a:xfrm>
          <a:prstGeom prst="rect">
            <a:avLst/>
          </a:prstGeom>
          <a:noFill/>
          <a:ln>
            <a:noFill/>
          </a:ln>
        </p:spPr>
        <p:txBody>
          <a:bodyPr spcFirstLastPara="1" wrap="square" lIns="91425" tIns="45700" rIns="91425" bIns="45700" anchor="ctr" anchorCtr="0">
            <a:noAutofit/>
          </a:bodyPr>
          <a:lstStyle/>
          <a:p>
            <a:pPr lvl="0" algn="just" rtl="0">
              <a:lnSpc>
                <a:spcPct val="150000"/>
              </a:lnSpc>
              <a:spcBef>
                <a:spcPts val="0"/>
              </a:spcBef>
              <a:spcAft>
                <a:spcPts val="0"/>
              </a:spcAft>
              <a:buClr>
                <a:schemeClr val="dk1"/>
              </a:buClr>
              <a:buSzPts val="2000"/>
            </a:pPr>
            <a:r>
              <a:rPr lang="en-US" sz="2000" dirty="0"/>
              <a:t>ECHO INSIGHTS is an advanced social media analytics tool tailored for YouTube. It utilizes cutting-edge technology, including the YouTube API and sentiment analysis algorithms, to extract and analyze audience interactions. The platform offers intuitive data visualization through </a:t>
            </a:r>
            <a:r>
              <a:rPr lang="en-US" sz="2000" dirty="0" err="1"/>
              <a:t>Streamlit</a:t>
            </a:r>
            <a:r>
              <a:rPr lang="en-US" sz="2000" dirty="0"/>
              <a:t>, allowing users to identify popular topics and sentiment patterns from comments. With comprehensive sentiment analysis results and easy PDF documentation, content creators, marketers, and researchers can make informed decisions to optimize their YouTube content strategies for success.</a:t>
            </a:r>
          </a:p>
        </p:txBody>
      </p:sp>
      <p:sp>
        <p:nvSpPr>
          <p:cNvPr id="298" name="Google Shape;298;p5"/>
          <p:cNvSpPr txBox="1">
            <a:spLocks noGrp="1"/>
          </p:cNvSpPr>
          <p:nvPr>
            <p:ph type="body" idx="1"/>
          </p:nvPr>
        </p:nvSpPr>
        <p:spPr>
          <a:xfrm>
            <a:off x="1027875" y="809103"/>
            <a:ext cx="715866" cy="82831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a:t>“</a:t>
            </a:r>
            <a:endParaRPr/>
          </a:p>
        </p:txBody>
      </p:sp>
      <p:sp>
        <p:nvSpPr>
          <p:cNvPr id="299" name="Google Shape;299;p5"/>
          <p:cNvSpPr txBox="1">
            <a:spLocks noGrp="1"/>
          </p:cNvSpPr>
          <p:nvPr>
            <p:ph type="body" idx="3"/>
          </p:nvPr>
        </p:nvSpPr>
        <p:spPr>
          <a:xfrm>
            <a:off x="10454322" y="5243811"/>
            <a:ext cx="1798955" cy="20621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a:t>”</a:t>
            </a:r>
            <a:endParaRPr/>
          </a:p>
        </p:txBody>
      </p:sp>
      <p:sp>
        <p:nvSpPr>
          <p:cNvPr id="300" name="Google Shape;300;p5"/>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6" name="Rectangle: Rounded Corners 5">
            <a:extLst>
              <a:ext uri="{FF2B5EF4-FFF2-40B4-BE49-F238E27FC236}">
                <a16:creationId xmlns:a16="http://schemas.microsoft.com/office/drawing/2014/main" id="{292261BF-8AF4-9124-43E7-9A47824A0C6B}"/>
              </a:ext>
            </a:extLst>
          </p:cNvPr>
          <p:cNvSpPr/>
          <p:nvPr/>
        </p:nvSpPr>
        <p:spPr>
          <a:xfrm>
            <a:off x="3616036" y="105162"/>
            <a:ext cx="5094516" cy="638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915B09C-0199-6397-7324-18C335C3378C}"/>
              </a:ext>
            </a:extLst>
          </p:cNvPr>
          <p:cNvSpPr txBox="1"/>
          <p:nvPr/>
        </p:nvSpPr>
        <p:spPr>
          <a:xfrm>
            <a:off x="3990778" y="39661"/>
            <a:ext cx="6128016" cy="769441"/>
          </a:xfrm>
          <a:prstGeom prst="rect">
            <a:avLst/>
          </a:prstGeom>
          <a:noFill/>
        </p:spPr>
        <p:txBody>
          <a:bodyPr wrap="square">
            <a:spAutoFit/>
          </a:bodyPr>
          <a:lstStyle/>
          <a:p>
            <a:r>
              <a:rPr lang="en-US" sz="4400" dirty="0">
                <a:latin typeface="Century Gothic" panose="020B0502020202020204" pitchFamily="34" charset="0"/>
              </a:rPr>
              <a:t>INTRODUCTION</a:t>
            </a:r>
          </a:p>
        </p:txBody>
      </p:sp>
    </p:spTree>
    <p:extLst>
      <p:ext uri="{BB962C8B-B14F-4D97-AF65-F5344CB8AC3E}">
        <p14:creationId xmlns:p14="http://schemas.microsoft.com/office/powerpoint/2010/main" val="261344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425869" y="400096"/>
            <a:ext cx="11117755" cy="101498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entury Gothic"/>
              <a:buNone/>
            </a:pPr>
            <a:r>
              <a:rPr lang="en-US" sz="4800" dirty="0"/>
              <a:t>EXISTING SYSTEM</a:t>
            </a:r>
            <a:endParaRPr sz="4800" dirty="0"/>
          </a:p>
        </p:txBody>
      </p:sp>
      <p:sp>
        <p:nvSpPr>
          <p:cNvPr id="321" name="Google Shape;321;p7"/>
          <p:cNvSpPr txBox="1">
            <a:spLocks noGrp="1"/>
          </p:cNvSpPr>
          <p:nvPr>
            <p:ph type="body" idx="1"/>
          </p:nvPr>
        </p:nvSpPr>
        <p:spPr>
          <a:xfrm>
            <a:off x="1731320" y="1899629"/>
            <a:ext cx="8335926" cy="38268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US" dirty="0"/>
              <a:t>Currently, analyzing sentiments and extracting meaningful insights from YouTube comments require manual effort, often limited by language barriers when dealing with diverse global audiences. Users typically have to sift through large volumes of comments without automated translation and sentiment analysis tools. This manual process is time-consuming, prone to errors, and lacks a streamlined visualization mechanism for efficient interpretation.</a:t>
            </a:r>
            <a:endParaRPr dirty="0"/>
          </a:p>
          <a:p>
            <a:pPr marL="0" lvl="0" indent="0" algn="just" rtl="0">
              <a:lnSpc>
                <a:spcPct val="90000"/>
              </a:lnSpc>
              <a:spcBef>
                <a:spcPts val="1000"/>
              </a:spcBef>
              <a:spcAft>
                <a:spcPts val="0"/>
              </a:spcAft>
              <a:buClr>
                <a:schemeClr val="dk1"/>
              </a:buClr>
              <a:buSzPts val="2800"/>
              <a:buNone/>
            </a:pPr>
            <a:r>
              <a:rPr lang="en-US" b="1" dirty="0"/>
              <a:t>   </a:t>
            </a:r>
            <a:endParaRPr dirty="0"/>
          </a:p>
        </p:txBody>
      </p:sp>
      <p:sp>
        <p:nvSpPr>
          <p:cNvPr id="322" name="Google Shape;322;p7"/>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325" name="Google Shape;325;p7"/>
          <p:cNvSpPr/>
          <p:nvPr/>
        </p:nvSpPr>
        <p:spPr>
          <a:xfrm>
            <a:off x="484631" y="1394085"/>
            <a:ext cx="11000233" cy="470886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26" name="Google Shape;326;p7"/>
          <p:cNvSpPr/>
          <p:nvPr/>
        </p:nvSpPr>
        <p:spPr>
          <a:xfrm>
            <a:off x="804841" y="6099048"/>
            <a:ext cx="10935579"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27" name="Google Shape;327;p7"/>
          <p:cNvSpPr/>
          <p:nvPr/>
        </p:nvSpPr>
        <p:spPr>
          <a:xfrm rot="5400000">
            <a:off x="9207533" y="3813051"/>
            <a:ext cx="4818885"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4" name="Google Shape;334;p8"/>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332" name="Google Shape;332;p8"/>
          <p:cNvSpPr txBox="1">
            <a:spLocks noGrp="1"/>
          </p:cNvSpPr>
          <p:nvPr>
            <p:ph type="title" idx="4294967295"/>
          </p:nvPr>
        </p:nvSpPr>
        <p:spPr>
          <a:xfrm>
            <a:off x="0" y="357188"/>
            <a:ext cx="11118850" cy="1016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entury Gothic"/>
              <a:buNone/>
            </a:pPr>
            <a:r>
              <a:rPr lang="en-US" sz="4800" dirty="0"/>
              <a:t>PROPOSED SYSTEM</a:t>
            </a:r>
            <a:endParaRPr sz="4800" dirty="0"/>
          </a:p>
        </p:txBody>
      </p:sp>
      <p:sp>
        <p:nvSpPr>
          <p:cNvPr id="333" name="Google Shape;333;p8"/>
          <p:cNvSpPr txBox="1">
            <a:spLocks noGrp="1"/>
          </p:cNvSpPr>
          <p:nvPr>
            <p:ph type="body" idx="4294967295"/>
          </p:nvPr>
        </p:nvSpPr>
        <p:spPr>
          <a:xfrm>
            <a:off x="1656607" y="1975263"/>
            <a:ext cx="8335963" cy="3827462"/>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US" dirty="0"/>
              <a:t>The proposed social media analytical tool addresses the limitations of the existing system by automating the process of extracting YouTube comments, translating them into English, and performing sentiment analysis using pre-trained models. This streamlined approach significantly reduces the time and effort required for sentiment analysis, allowing users to gain insights into the overall sentiment of the audience. </a:t>
            </a:r>
            <a:endParaRPr dirty="0"/>
          </a:p>
          <a:p>
            <a:pPr marL="0" lvl="0" indent="0" algn="just" rtl="0">
              <a:lnSpc>
                <a:spcPct val="90000"/>
              </a:lnSpc>
              <a:spcBef>
                <a:spcPts val="1000"/>
              </a:spcBef>
              <a:spcAft>
                <a:spcPts val="0"/>
              </a:spcAft>
              <a:buClr>
                <a:schemeClr val="dk1"/>
              </a:buClr>
              <a:buSzPts val="2800"/>
              <a:buNone/>
            </a:pPr>
            <a:r>
              <a:rPr lang="en-US" b="1" dirty="0"/>
              <a:t>   </a:t>
            </a:r>
            <a:endParaRPr dirty="0"/>
          </a:p>
        </p:txBody>
      </p:sp>
      <p:sp>
        <p:nvSpPr>
          <p:cNvPr id="337" name="Google Shape;337;p8"/>
          <p:cNvSpPr/>
          <p:nvPr/>
        </p:nvSpPr>
        <p:spPr>
          <a:xfrm>
            <a:off x="484631" y="1394085"/>
            <a:ext cx="11000233" cy="470886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38" name="Google Shape;338;p8"/>
          <p:cNvSpPr/>
          <p:nvPr/>
        </p:nvSpPr>
        <p:spPr>
          <a:xfrm>
            <a:off x="804841" y="6099048"/>
            <a:ext cx="10935579"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39" name="Google Shape;339;p8"/>
          <p:cNvSpPr/>
          <p:nvPr/>
        </p:nvSpPr>
        <p:spPr>
          <a:xfrm rot="5400000">
            <a:off x="9207533" y="3813051"/>
            <a:ext cx="4818885"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1"/>
          <p:cNvSpPr txBox="1">
            <a:spLocks noGrp="1"/>
          </p:cNvSpPr>
          <p:nvPr>
            <p:ph type="title"/>
          </p:nvPr>
        </p:nvSpPr>
        <p:spPr>
          <a:xfrm>
            <a:off x="1658679" y="1036104"/>
            <a:ext cx="9133367" cy="478579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ECECEC"/>
              </a:buClr>
              <a:buSzPts val="900"/>
              <a:buFont typeface="Arial"/>
              <a:buNone/>
            </a:pPr>
            <a:br>
              <a:rPr lang="en-US" sz="900" b="0" i="0">
                <a:solidFill>
                  <a:srgbClr val="ECECEC"/>
                </a:solidFill>
                <a:latin typeface="Arial"/>
                <a:ea typeface="Arial"/>
                <a:cs typeface="Arial"/>
                <a:sym typeface="Arial"/>
              </a:rPr>
            </a:br>
            <a:br>
              <a:rPr lang="en-US" sz="1600"/>
            </a:br>
            <a:endParaRPr sz="1600"/>
          </a:p>
        </p:txBody>
      </p:sp>
      <p:sp>
        <p:nvSpPr>
          <p:cNvPr id="362" name="Google Shape;362;p11"/>
          <p:cNvSpPr txBox="1">
            <a:spLocks noGrp="1"/>
          </p:cNvSpPr>
          <p:nvPr>
            <p:ph type="body" idx="1"/>
          </p:nvPr>
        </p:nvSpPr>
        <p:spPr>
          <a:xfrm>
            <a:off x="1027875" y="809103"/>
            <a:ext cx="715866" cy="82831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dirty="0"/>
              <a:t>“</a:t>
            </a:r>
            <a:endParaRPr dirty="0"/>
          </a:p>
        </p:txBody>
      </p:sp>
      <p:sp>
        <p:nvSpPr>
          <p:cNvPr id="363" name="Google Shape;363;p11"/>
          <p:cNvSpPr txBox="1">
            <a:spLocks noGrp="1"/>
          </p:cNvSpPr>
          <p:nvPr>
            <p:ph type="body" idx="3"/>
          </p:nvPr>
        </p:nvSpPr>
        <p:spPr>
          <a:xfrm>
            <a:off x="10454322" y="5243811"/>
            <a:ext cx="1798955" cy="20621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a:t>”</a:t>
            </a:r>
            <a:endParaRPr/>
          </a:p>
        </p:txBody>
      </p:sp>
      <p:sp>
        <p:nvSpPr>
          <p:cNvPr id="364" name="Google Shape;364;p11"/>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8" name="Rectangle: Rounded Corners 7">
            <a:extLst>
              <a:ext uri="{FF2B5EF4-FFF2-40B4-BE49-F238E27FC236}">
                <a16:creationId xmlns:a16="http://schemas.microsoft.com/office/drawing/2014/main" id="{F401959F-740C-F945-78EA-A7B2F235F32E}"/>
              </a:ext>
            </a:extLst>
          </p:cNvPr>
          <p:cNvSpPr/>
          <p:nvPr/>
        </p:nvSpPr>
        <p:spPr>
          <a:xfrm>
            <a:off x="2500974" y="66612"/>
            <a:ext cx="7648259" cy="654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C1C6FCC-9FDC-F47A-B922-F1DB8640E1D5}"/>
              </a:ext>
            </a:extLst>
          </p:cNvPr>
          <p:cNvSpPr txBox="1"/>
          <p:nvPr/>
        </p:nvSpPr>
        <p:spPr>
          <a:xfrm>
            <a:off x="3522329" y="-36933"/>
            <a:ext cx="8923083" cy="769441"/>
          </a:xfrm>
          <a:prstGeom prst="rect">
            <a:avLst/>
          </a:prstGeom>
          <a:noFill/>
        </p:spPr>
        <p:txBody>
          <a:bodyPr wrap="square">
            <a:spAutoFit/>
          </a:bodyPr>
          <a:lstStyle/>
          <a:p>
            <a:r>
              <a:rPr lang="en-US" sz="4400" dirty="0">
                <a:latin typeface="Century Gothic" panose="020B0502020202020204" pitchFamily="34" charset="0"/>
              </a:rPr>
              <a:t>System Architecture</a:t>
            </a:r>
          </a:p>
        </p:txBody>
      </p:sp>
      <p:pic>
        <p:nvPicPr>
          <p:cNvPr id="6" name="Picture 5">
            <a:extLst>
              <a:ext uri="{FF2B5EF4-FFF2-40B4-BE49-F238E27FC236}">
                <a16:creationId xmlns:a16="http://schemas.microsoft.com/office/drawing/2014/main" id="{BC0BC565-E429-FC40-BA8A-19D9B4493A20}"/>
              </a:ext>
            </a:extLst>
          </p:cNvPr>
          <p:cNvPicPr>
            <a:picLocks noChangeAspect="1"/>
          </p:cNvPicPr>
          <p:nvPr/>
        </p:nvPicPr>
        <p:blipFill>
          <a:blip r:embed="rId3"/>
          <a:stretch>
            <a:fillRect/>
          </a:stretch>
        </p:blipFill>
        <p:spPr>
          <a:xfrm>
            <a:off x="1743741" y="1490889"/>
            <a:ext cx="8432423" cy="37350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95927D-C647-A9A0-309B-FAB0EA01B5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7" name="Rectangle: Rounded Corners 6">
            <a:extLst>
              <a:ext uri="{FF2B5EF4-FFF2-40B4-BE49-F238E27FC236}">
                <a16:creationId xmlns:a16="http://schemas.microsoft.com/office/drawing/2014/main" id="{2FE6A81D-81F4-5AD2-94CF-4598AD622914}"/>
              </a:ext>
            </a:extLst>
          </p:cNvPr>
          <p:cNvSpPr/>
          <p:nvPr/>
        </p:nvSpPr>
        <p:spPr>
          <a:xfrm>
            <a:off x="963298" y="543645"/>
            <a:ext cx="10365762" cy="57707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24535" marR="0">
              <a:lnSpc>
                <a:spcPct val="150000"/>
              </a:lnSpc>
              <a:spcBef>
                <a:spcPts val="0"/>
              </a:spcBef>
              <a:spcAft>
                <a:spcPts val="0"/>
              </a:spcAft>
            </a:pPr>
            <a:endParaRPr lang="en-US" sz="1100" spc="0" dirty="0">
              <a:solidFill>
                <a:schemeClr val="tx1"/>
              </a:solidFill>
              <a:effectLst/>
              <a:latin typeface="Arial MT"/>
              <a:ea typeface="Times New Roman" panose="02020603050405020304" pitchFamily="18" charset="0"/>
              <a:cs typeface="Arial MT"/>
            </a:endParaRPr>
          </a:p>
        </p:txBody>
      </p:sp>
      <p:sp>
        <p:nvSpPr>
          <p:cNvPr id="12" name="TextBox 11">
            <a:extLst>
              <a:ext uri="{FF2B5EF4-FFF2-40B4-BE49-F238E27FC236}">
                <a16:creationId xmlns:a16="http://schemas.microsoft.com/office/drawing/2014/main" id="{0254FE9C-23A9-E8B5-374D-A10766FBF9AB}"/>
              </a:ext>
            </a:extLst>
          </p:cNvPr>
          <p:cNvSpPr txBox="1"/>
          <p:nvPr/>
        </p:nvSpPr>
        <p:spPr>
          <a:xfrm>
            <a:off x="1944060" y="957577"/>
            <a:ext cx="8155903" cy="769441"/>
          </a:xfrm>
          <a:prstGeom prst="rect">
            <a:avLst/>
          </a:prstGeom>
          <a:noFill/>
        </p:spPr>
        <p:txBody>
          <a:bodyPr wrap="square">
            <a:spAutoFit/>
          </a:bodyPr>
          <a:lstStyle/>
          <a:p>
            <a:r>
              <a:rPr lang="en-US" sz="4400" dirty="0">
                <a:latin typeface="Century Gothic" panose="020B0502020202020204" pitchFamily="34" charset="0"/>
              </a:rPr>
              <a:t>Software / Hardware Used</a:t>
            </a:r>
          </a:p>
        </p:txBody>
      </p:sp>
      <p:graphicFrame>
        <p:nvGraphicFramePr>
          <p:cNvPr id="3" name="Table 2">
            <a:extLst>
              <a:ext uri="{FF2B5EF4-FFF2-40B4-BE49-F238E27FC236}">
                <a16:creationId xmlns:a16="http://schemas.microsoft.com/office/drawing/2014/main" id="{F321C7B0-921C-787E-F6ED-CFC9370366E6}"/>
              </a:ext>
            </a:extLst>
          </p:cNvPr>
          <p:cNvGraphicFramePr>
            <a:graphicFrameLocks noGrp="1"/>
          </p:cNvGraphicFramePr>
          <p:nvPr>
            <p:extLst>
              <p:ext uri="{D42A27DB-BD31-4B8C-83A1-F6EECF244321}">
                <p14:modId xmlns:p14="http://schemas.microsoft.com/office/powerpoint/2010/main" val="3501219267"/>
              </p:ext>
            </p:extLst>
          </p:nvPr>
        </p:nvGraphicFramePr>
        <p:xfrm>
          <a:off x="2562960" y="2140950"/>
          <a:ext cx="6405880" cy="2138553"/>
        </p:xfrm>
        <a:graphic>
          <a:graphicData uri="http://schemas.openxmlformats.org/drawingml/2006/table">
            <a:tbl>
              <a:tblPr firstRow="1" firstCol="1" lastRow="1" lastCol="1" bandRow="1" bandCol="1">
                <a:tableStyleId>{5C22544A-7EE6-4342-B048-85BDC9FD1C3A}</a:tableStyleId>
              </a:tblPr>
              <a:tblGrid>
                <a:gridCol w="3202305">
                  <a:extLst>
                    <a:ext uri="{9D8B030D-6E8A-4147-A177-3AD203B41FA5}">
                      <a16:colId xmlns:a16="http://schemas.microsoft.com/office/drawing/2014/main" val="3180953470"/>
                    </a:ext>
                  </a:extLst>
                </a:gridCol>
                <a:gridCol w="3203575">
                  <a:extLst>
                    <a:ext uri="{9D8B030D-6E8A-4147-A177-3AD203B41FA5}">
                      <a16:colId xmlns:a16="http://schemas.microsoft.com/office/drawing/2014/main" val="91306291"/>
                    </a:ext>
                  </a:extLst>
                </a:gridCol>
              </a:tblGrid>
              <a:tr h="488950">
                <a:tc>
                  <a:txBody>
                    <a:bodyPr/>
                    <a:lstStyle/>
                    <a:p>
                      <a:pPr marL="0" marR="127000" algn="ctr">
                        <a:lnSpc>
                          <a:spcPct val="150000"/>
                        </a:lnSpc>
                        <a:spcBef>
                          <a:spcPts val="0"/>
                        </a:spcBef>
                        <a:spcAft>
                          <a:spcPts val="0"/>
                        </a:spcAft>
                      </a:pPr>
                      <a:r>
                        <a:rPr lang="en-US" sz="1600" spc="-10" dirty="0">
                          <a:solidFill>
                            <a:schemeClr val="tx1"/>
                          </a:solidFill>
                          <a:effectLst/>
                          <a:latin typeface="Century Gothic" panose="020B0502020202020204" pitchFamily="34" charset="0"/>
                        </a:rPr>
                        <a:t>Processor</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70" marR="127000" algn="ctr">
                        <a:lnSpc>
                          <a:spcPct val="150000"/>
                        </a:lnSpc>
                        <a:spcBef>
                          <a:spcPts val="0"/>
                        </a:spcBef>
                        <a:spcAft>
                          <a:spcPts val="0"/>
                        </a:spcAft>
                      </a:pPr>
                      <a:r>
                        <a:rPr lang="en-US" sz="1600">
                          <a:solidFill>
                            <a:schemeClr val="tx1"/>
                          </a:solidFill>
                          <a:effectLst/>
                          <a:latin typeface="Century Gothic" panose="020B0502020202020204" pitchFamily="34" charset="0"/>
                        </a:rPr>
                        <a:t>Core</a:t>
                      </a:r>
                      <a:r>
                        <a:rPr lang="en-US" sz="1600" spc="-25">
                          <a:solidFill>
                            <a:schemeClr val="tx1"/>
                          </a:solidFill>
                          <a:effectLst/>
                          <a:latin typeface="Century Gothic" panose="020B0502020202020204" pitchFamily="34" charset="0"/>
                        </a:rPr>
                        <a:t> </a:t>
                      </a:r>
                      <a:r>
                        <a:rPr lang="en-US" sz="1600">
                          <a:solidFill>
                            <a:schemeClr val="tx1"/>
                          </a:solidFill>
                          <a:effectLst/>
                          <a:latin typeface="Century Gothic" panose="020B0502020202020204" pitchFamily="34" charset="0"/>
                        </a:rPr>
                        <a:t>i3</a:t>
                      </a:r>
                      <a:r>
                        <a:rPr lang="en-US" sz="1600" spc="-15">
                          <a:solidFill>
                            <a:schemeClr val="tx1"/>
                          </a:solidFill>
                          <a:effectLst/>
                          <a:latin typeface="Century Gothic" panose="020B0502020202020204" pitchFamily="34" charset="0"/>
                        </a:rPr>
                        <a:t> </a:t>
                      </a:r>
                      <a:r>
                        <a:rPr lang="en-US" sz="1600">
                          <a:solidFill>
                            <a:schemeClr val="tx1"/>
                          </a:solidFill>
                          <a:effectLst/>
                          <a:latin typeface="Century Gothic" panose="020B0502020202020204" pitchFamily="34" charset="0"/>
                        </a:rPr>
                        <a:t>or </a:t>
                      </a:r>
                      <a:r>
                        <a:rPr lang="en-US" sz="1600" spc="-20">
                          <a:solidFill>
                            <a:schemeClr val="tx1"/>
                          </a:solidFill>
                          <a:effectLst/>
                          <a:latin typeface="Century Gothic" panose="020B0502020202020204" pitchFamily="34" charset="0"/>
                        </a:rPr>
                        <a:t>more</a:t>
                      </a:r>
                      <a:endParaRPr lang="en-US" sz="160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01113269"/>
                  </a:ext>
                </a:extLst>
              </a:tr>
              <a:tr h="476250">
                <a:tc>
                  <a:txBody>
                    <a:bodyPr/>
                    <a:lstStyle/>
                    <a:p>
                      <a:pPr marL="635" marR="127000" algn="ctr">
                        <a:lnSpc>
                          <a:spcPct val="150000"/>
                        </a:lnSpc>
                        <a:spcBef>
                          <a:spcPts val="10"/>
                        </a:spcBef>
                        <a:spcAft>
                          <a:spcPts val="0"/>
                        </a:spcAft>
                      </a:pPr>
                      <a:r>
                        <a:rPr lang="en-US" sz="1600" spc="-25" dirty="0">
                          <a:solidFill>
                            <a:schemeClr val="tx1"/>
                          </a:solidFill>
                          <a:effectLst/>
                          <a:latin typeface="Century Gothic" panose="020B0502020202020204" pitchFamily="34" charset="0"/>
                        </a:rPr>
                        <a:t>RAM</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2540" marR="127000" algn="ctr">
                        <a:lnSpc>
                          <a:spcPct val="150000"/>
                        </a:lnSpc>
                        <a:spcBef>
                          <a:spcPts val="10"/>
                        </a:spcBef>
                        <a:spcAft>
                          <a:spcPts val="0"/>
                        </a:spcAft>
                      </a:pPr>
                      <a:r>
                        <a:rPr lang="en-US" sz="1600" dirty="0">
                          <a:solidFill>
                            <a:schemeClr val="tx1"/>
                          </a:solidFill>
                          <a:effectLst/>
                          <a:latin typeface="Century Gothic" panose="020B0502020202020204" pitchFamily="34" charset="0"/>
                        </a:rPr>
                        <a:t>4GB</a:t>
                      </a:r>
                      <a:r>
                        <a:rPr lang="en-US" sz="1600" spc="-1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or</a:t>
                      </a:r>
                      <a:r>
                        <a:rPr lang="en-US" sz="1600" spc="-5" dirty="0">
                          <a:solidFill>
                            <a:schemeClr val="tx1"/>
                          </a:solidFill>
                          <a:effectLst/>
                          <a:latin typeface="Century Gothic" panose="020B0502020202020204" pitchFamily="34" charset="0"/>
                        </a:rPr>
                        <a:t> </a:t>
                      </a:r>
                      <a:r>
                        <a:rPr lang="en-US" sz="1600" spc="-20" dirty="0">
                          <a:solidFill>
                            <a:schemeClr val="tx1"/>
                          </a:solidFill>
                          <a:effectLst/>
                          <a:latin typeface="Century Gothic" panose="020B0502020202020204" pitchFamily="34" charset="0"/>
                        </a:rPr>
                        <a:t>more</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87919571"/>
                  </a:ext>
                </a:extLst>
              </a:tr>
              <a:tr h="488950">
                <a:tc>
                  <a:txBody>
                    <a:bodyPr/>
                    <a:lstStyle/>
                    <a:p>
                      <a:pPr marL="1905" marR="127000" algn="ctr">
                        <a:lnSpc>
                          <a:spcPct val="150000"/>
                        </a:lnSpc>
                        <a:spcBef>
                          <a:spcPts val="0"/>
                        </a:spcBef>
                        <a:spcAft>
                          <a:spcPts val="0"/>
                        </a:spcAft>
                      </a:pPr>
                      <a:r>
                        <a:rPr lang="en-US" sz="1600" spc="-10" dirty="0">
                          <a:solidFill>
                            <a:schemeClr val="tx1"/>
                          </a:solidFill>
                          <a:effectLst/>
                          <a:latin typeface="Century Gothic" panose="020B0502020202020204" pitchFamily="34" charset="0"/>
                        </a:rPr>
                        <a:t>Browser</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70" marR="127000" algn="ctr">
                        <a:lnSpc>
                          <a:spcPct val="150000"/>
                        </a:lnSpc>
                        <a:spcBef>
                          <a:spcPts val="0"/>
                        </a:spcBef>
                        <a:spcAft>
                          <a:spcPts val="0"/>
                        </a:spcAft>
                      </a:pPr>
                      <a:r>
                        <a:rPr lang="en-US" sz="1600" dirty="0">
                          <a:solidFill>
                            <a:schemeClr val="tx1"/>
                          </a:solidFill>
                          <a:effectLst/>
                          <a:latin typeface="Century Gothic" panose="020B0502020202020204" pitchFamily="34" charset="0"/>
                        </a:rPr>
                        <a:t>Chrome</a:t>
                      </a:r>
                      <a:r>
                        <a:rPr lang="en-US" sz="1600" spc="-2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64+</a:t>
                      </a:r>
                      <a:r>
                        <a:rPr lang="en-US" sz="1600" spc="-20"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or</a:t>
                      </a:r>
                      <a:r>
                        <a:rPr lang="en-US" sz="1600" spc="-20"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Edge</a:t>
                      </a:r>
                      <a:r>
                        <a:rPr lang="en-US" sz="1600" spc="-20" dirty="0">
                          <a:solidFill>
                            <a:schemeClr val="tx1"/>
                          </a:solidFill>
                          <a:effectLst/>
                          <a:latin typeface="Century Gothic" panose="020B0502020202020204" pitchFamily="34" charset="0"/>
                        </a:rPr>
                        <a:t> </a:t>
                      </a:r>
                      <a:r>
                        <a:rPr lang="en-US" sz="1600" spc="-25" dirty="0">
                          <a:solidFill>
                            <a:schemeClr val="tx1"/>
                          </a:solidFill>
                          <a:effectLst/>
                          <a:latin typeface="Century Gothic" panose="020B0502020202020204" pitchFamily="34" charset="0"/>
                        </a:rPr>
                        <a:t>79+</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39423276"/>
                  </a:ext>
                </a:extLst>
              </a:tr>
              <a:tr h="490220">
                <a:tc>
                  <a:txBody>
                    <a:bodyPr/>
                    <a:lstStyle/>
                    <a:p>
                      <a:pPr marL="3175" marR="127000" algn="ctr">
                        <a:lnSpc>
                          <a:spcPct val="150000"/>
                        </a:lnSpc>
                        <a:spcBef>
                          <a:spcPts val="10"/>
                        </a:spcBef>
                        <a:spcAft>
                          <a:spcPts val="0"/>
                        </a:spcAft>
                      </a:pPr>
                      <a:r>
                        <a:rPr lang="en-US" sz="1600" spc="-25" dirty="0">
                          <a:solidFill>
                            <a:schemeClr val="tx1"/>
                          </a:solidFill>
                          <a:effectLst/>
                          <a:latin typeface="Century Gothic" panose="020B0502020202020204" pitchFamily="34" charset="0"/>
                        </a:rPr>
                        <a:t>OS</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127000" algn="ctr">
                        <a:lnSpc>
                          <a:spcPct val="150000"/>
                        </a:lnSpc>
                        <a:spcBef>
                          <a:spcPts val="10"/>
                        </a:spcBef>
                        <a:spcAft>
                          <a:spcPts val="0"/>
                        </a:spcAft>
                      </a:pPr>
                      <a:r>
                        <a:rPr lang="en-US" sz="1600" dirty="0">
                          <a:solidFill>
                            <a:schemeClr val="tx1"/>
                          </a:solidFill>
                          <a:effectLst/>
                          <a:latin typeface="Century Gothic" panose="020B0502020202020204" pitchFamily="34" charset="0"/>
                        </a:rPr>
                        <a:t>Any</a:t>
                      </a:r>
                      <a:r>
                        <a:rPr lang="en-US" sz="1600" spc="-3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OS</a:t>
                      </a:r>
                      <a:r>
                        <a:rPr lang="en-US" sz="1600" spc="-20"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with</a:t>
                      </a:r>
                      <a:r>
                        <a:rPr lang="en-US" sz="1600" spc="-3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supported</a:t>
                      </a:r>
                      <a:r>
                        <a:rPr lang="en-US" sz="1600" spc="-10" dirty="0">
                          <a:solidFill>
                            <a:schemeClr val="tx1"/>
                          </a:solidFill>
                          <a:effectLst/>
                          <a:latin typeface="Century Gothic" panose="020B0502020202020204" pitchFamily="34" charset="0"/>
                        </a:rPr>
                        <a:t> browsers</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36055327"/>
                  </a:ext>
                </a:extLst>
              </a:tr>
            </a:tbl>
          </a:graphicData>
        </a:graphic>
      </p:graphicFrame>
      <p:sp>
        <p:nvSpPr>
          <p:cNvPr id="4" name="Google Shape;344;p9">
            <a:extLst>
              <a:ext uri="{FF2B5EF4-FFF2-40B4-BE49-F238E27FC236}">
                <a16:creationId xmlns:a16="http://schemas.microsoft.com/office/drawing/2014/main" id="{A4E0314E-2117-F000-19B9-492387F6A928}"/>
              </a:ext>
            </a:extLst>
          </p:cNvPr>
          <p:cNvSpPr txBox="1">
            <a:spLocks/>
          </p:cNvSpPr>
          <p:nvPr/>
        </p:nvSpPr>
        <p:spPr>
          <a:xfrm>
            <a:off x="1016240" y="4571388"/>
            <a:ext cx="9042978"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24535" marR="0" algn="just">
              <a:lnSpc>
                <a:spcPct val="150000"/>
              </a:lnSpc>
              <a:spcBef>
                <a:spcPts val="0"/>
              </a:spcBef>
              <a:spcAft>
                <a:spcPts val="0"/>
              </a:spcAft>
            </a:pPr>
            <a:endParaRPr lang="en-US" sz="1600" dirty="0">
              <a:effectLst/>
              <a:latin typeface="Century Gothic" panose="020B0502020202020204" pitchFamily="34" charset="0"/>
              <a:ea typeface="Times New Roman" panose="02020603050405020304" pitchFamily="18" charset="0"/>
            </a:endParaRPr>
          </a:p>
          <a:p>
            <a:pPr marL="1600200" marR="0" lvl="3" indent="-228600" algn="just">
              <a:lnSpc>
                <a:spcPct val="150000"/>
              </a:lnSpc>
              <a:spcBef>
                <a:spcPts val="0"/>
              </a:spcBef>
              <a:spcAft>
                <a:spcPts val="0"/>
              </a:spcAft>
              <a:buSzPts val="1400"/>
              <a:buFont typeface="Times New Roman" panose="02020603050405020304" pitchFamily="18" charset="0"/>
              <a:buAutoNum type="arabicParenR"/>
              <a:tabLst>
                <a:tab pos="951865" algn="l"/>
              </a:tabLst>
            </a:pPr>
            <a:r>
              <a:rPr lang="en-US" sz="1600" spc="0" dirty="0">
                <a:effectLst/>
                <a:latin typeface="Century Gothic" panose="020B0502020202020204" pitchFamily="34" charset="0"/>
                <a:ea typeface="Times New Roman" panose="02020603050405020304" pitchFamily="18" charset="0"/>
                <a:cs typeface="Arial MT"/>
              </a:rPr>
              <a:t>Any</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mobile</a:t>
            </a:r>
            <a:r>
              <a:rPr lang="en-US" sz="1600" spc="-2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or</a:t>
            </a:r>
            <a:r>
              <a:rPr lang="en-US" sz="1600" spc="-3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computing</a:t>
            </a:r>
            <a:r>
              <a:rPr lang="en-US" sz="1600" spc="-3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devices</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with</a:t>
            </a:r>
            <a:r>
              <a:rPr lang="en-US" sz="1600" spc="-1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a</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web</a:t>
            </a:r>
            <a:r>
              <a:rPr lang="en-US" sz="1600" spc="-10" dirty="0">
                <a:effectLst/>
                <a:latin typeface="Century Gothic" panose="020B0502020202020204" pitchFamily="34" charset="0"/>
                <a:ea typeface="Times New Roman" panose="02020603050405020304" pitchFamily="18" charset="0"/>
                <a:cs typeface="Arial MT"/>
              </a:rPr>
              <a:t> browser</a:t>
            </a:r>
            <a:endParaRPr lang="en-US" sz="1600" spc="0" dirty="0">
              <a:effectLst/>
              <a:latin typeface="Century Gothic" panose="020B0502020202020204" pitchFamily="34" charset="0"/>
              <a:ea typeface="Times New Roman" panose="02020603050405020304" pitchFamily="18" charset="0"/>
              <a:cs typeface="Arial MT"/>
            </a:endParaRPr>
          </a:p>
          <a:p>
            <a:pPr marL="1600200" marR="0" lvl="3" indent="-228600" algn="just">
              <a:lnSpc>
                <a:spcPct val="150000"/>
              </a:lnSpc>
              <a:spcBef>
                <a:spcPts val="275"/>
              </a:spcBef>
              <a:spcAft>
                <a:spcPts val="0"/>
              </a:spcAft>
              <a:buSzPts val="1400"/>
              <a:buFont typeface="Times New Roman" panose="02020603050405020304" pitchFamily="18" charset="0"/>
              <a:buAutoNum type="arabicParenR"/>
              <a:tabLst>
                <a:tab pos="951865" algn="l"/>
              </a:tabLst>
            </a:pPr>
            <a:r>
              <a:rPr lang="en-US" sz="1600" spc="0" dirty="0">
                <a:effectLst/>
                <a:latin typeface="Century Gothic" panose="020B0502020202020204" pitchFamily="34" charset="0"/>
                <a:ea typeface="Times New Roman" panose="02020603050405020304" pitchFamily="18" charset="0"/>
                <a:cs typeface="Arial MT"/>
              </a:rPr>
              <a:t>All</a:t>
            </a:r>
            <a:r>
              <a:rPr lang="en-US" sz="1600" spc="-2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the</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libraries</a:t>
            </a:r>
            <a:r>
              <a:rPr lang="en-US" sz="1600" spc="-1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installed</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or</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via</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req.txt</a:t>
            </a:r>
            <a:r>
              <a:rPr lang="en-US" sz="1600" spc="-1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a:t>
            </a:r>
            <a:r>
              <a:rPr lang="en-US" sz="1600" spc="0" dirty="0" err="1">
                <a:effectLst/>
                <a:latin typeface="Century Gothic" panose="020B0502020202020204" pitchFamily="34" charset="0"/>
                <a:ea typeface="Times New Roman" panose="02020603050405020304" pitchFamily="18" charset="0"/>
                <a:cs typeface="Arial MT"/>
              </a:rPr>
              <a:t>Streamlit</a:t>
            </a:r>
            <a:r>
              <a:rPr lang="en-US" sz="1600" spc="0" dirty="0">
                <a:effectLst/>
                <a:latin typeface="Century Gothic" panose="020B0502020202020204" pitchFamily="34" charset="0"/>
                <a:ea typeface="Times New Roman" panose="02020603050405020304" pitchFamily="18" charset="0"/>
                <a:cs typeface="Arial MT"/>
              </a:rPr>
              <a:t>,</a:t>
            </a:r>
            <a:r>
              <a:rPr lang="en-US" sz="1600" spc="-3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Vader,</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Google</a:t>
            </a:r>
            <a:r>
              <a:rPr lang="en-US" sz="1600" spc="-20" dirty="0">
                <a:effectLst/>
                <a:latin typeface="Century Gothic" panose="020B0502020202020204" pitchFamily="34" charset="0"/>
                <a:ea typeface="Times New Roman" panose="02020603050405020304" pitchFamily="18" charset="0"/>
                <a:cs typeface="Arial MT"/>
              </a:rPr>
              <a:t> </a:t>
            </a:r>
            <a:r>
              <a:rPr lang="en-US" sz="1600" spc="-10" dirty="0">
                <a:effectLst/>
                <a:latin typeface="Century Gothic" panose="020B0502020202020204" pitchFamily="34" charset="0"/>
                <a:ea typeface="Times New Roman" panose="02020603050405020304" pitchFamily="18" charset="0"/>
                <a:cs typeface="Arial MT"/>
              </a:rPr>
              <a:t>trans)</a:t>
            </a:r>
            <a:endParaRPr lang="en-US" sz="1600" spc="0" dirty="0">
              <a:effectLst/>
              <a:latin typeface="Century Gothic" panose="020B0502020202020204" pitchFamily="34" charset="0"/>
              <a:ea typeface="Times New Roman" panose="02020603050405020304" pitchFamily="18" charset="0"/>
              <a:cs typeface="Arial MT"/>
            </a:endParaRPr>
          </a:p>
        </p:txBody>
      </p:sp>
      <p:sp>
        <p:nvSpPr>
          <p:cNvPr id="8" name="Google Shape;344;p9">
            <a:extLst>
              <a:ext uri="{FF2B5EF4-FFF2-40B4-BE49-F238E27FC236}">
                <a16:creationId xmlns:a16="http://schemas.microsoft.com/office/drawing/2014/main" id="{00AFD7F4-9B85-7AAD-7444-5097C230021C}"/>
              </a:ext>
            </a:extLst>
          </p:cNvPr>
          <p:cNvSpPr txBox="1">
            <a:spLocks/>
          </p:cNvSpPr>
          <p:nvPr/>
        </p:nvSpPr>
        <p:spPr>
          <a:xfrm>
            <a:off x="1651161" y="4484838"/>
            <a:ext cx="9042978"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24535" marR="0" algn="just">
              <a:lnSpc>
                <a:spcPct val="150000"/>
              </a:lnSpc>
              <a:spcBef>
                <a:spcPts val="0"/>
              </a:spcBef>
              <a:spcAft>
                <a:spcPts val="0"/>
              </a:spcAft>
            </a:pPr>
            <a:r>
              <a:rPr lang="en-US" sz="1600" dirty="0">
                <a:effectLst/>
                <a:latin typeface="Century Gothic" panose="020B0502020202020204" pitchFamily="34" charset="0"/>
                <a:ea typeface="Times New Roman" panose="02020603050405020304" pitchFamily="18" charset="0"/>
              </a:rPr>
              <a:t>The</a:t>
            </a:r>
            <a:r>
              <a:rPr lang="en-US" sz="1600" spc="-35"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software</a:t>
            </a:r>
            <a:r>
              <a:rPr lang="en-US" sz="1600" spc="-25"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requirements</a:t>
            </a:r>
            <a:r>
              <a:rPr lang="en-US" sz="1600" spc="-2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for</a:t>
            </a:r>
            <a:r>
              <a:rPr lang="en-US" sz="1600" spc="-2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"ECHO</a:t>
            </a:r>
            <a:r>
              <a:rPr lang="en-US" sz="1600" spc="-2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INSIGHTS”</a:t>
            </a:r>
            <a:r>
              <a:rPr lang="en-US" sz="1600" spc="-25"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are</a:t>
            </a:r>
            <a:r>
              <a:rPr lang="en-US" sz="1600" spc="-3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as</a:t>
            </a:r>
            <a:r>
              <a:rPr lang="en-US" sz="1600" spc="-15" dirty="0">
                <a:effectLst/>
                <a:latin typeface="Century Gothic" panose="020B0502020202020204" pitchFamily="34" charset="0"/>
                <a:ea typeface="Times New Roman" panose="02020603050405020304" pitchFamily="18" charset="0"/>
              </a:rPr>
              <a:t> </a:t>
            </a:r>
            <a:r>
              <a:rPr lang="en-US" sz="1600" spc="-10" dirty="0">
                <a:effectLst/>
                <a:latin typeface="Century Gothic" panose="020B0502020202020204" pitchFamily="34" charset="0"/>
                <a:ea typeface="Times New Roman" panose="02020603050405020304" pitchFamily="18" charset="0"/>
              </a:rPr>
              <a:t>follows:</a:t>
            </a:r>
            <a:endParaRPr lang="en-US" sz="1600" dirty="0">
              <a:effectLst/>
              <a:latin typeface="Century Gothic" panose="020B0502020202020204" pitchFamily="34" charset="0"/>
              <a:ea typeface="Times New Roman" panose="02020603050405020304" pitchFamily="18" charset="0"/>
            </a:endParaRPr>
          </a:p>
          <a:p>
            <a:pPr marL="1371600" marR="0" lvl="3" algn="just">
              <a:lnSpc>
                <a:spcPct val="150000"/>
              </a:lnSpc>
              <a:spcBef>
                <a:spcPts val="0"/>
              </a:spcBef>
              <a:spcAft>
                <a:spcPts val="0"/>
              </a:spcAft>
              <a:buSzPts val="1400"/>
              <a:tabLst>
                <a:tab pos="951865" algn="l"/>
              </a:tabLst>
            </a:pPr>
            <a:endParaRPr lang="en-US" sz="1600" spc="0" dirty="0">
              <a:effectLst/>
              <a:latin typeface="Century Gothic" panose="020B0502020202020204" pitchFamily="34" charset="0"/>
              <a:ea typeface="Times New Roman" panose="02020603050405020304" pitchFamily="18" charset="0"/>
              <a:cs typeface="Arial MT"/>
            </a:endParaRPr>
          </a:p>
        </p:txBody>
      </p:sp>
    </p:spTree>
    <p:extLst>
      <p:ext uri="{BB962C8B-B14F-4D97-AF65-F5344CB8AC3E}">
        <p14:creationId xmlns:p14="http://schemas.microsoft.com/office/powerpoint/2010/main" val="274012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2B0D-0169-813B-E085-C7C810295DFC}"/>
              </a:ext>
            </a:extLst>
          </p:cNvPr>
          <p:cNvSpPr>
            <a:spLocks noGrp="1"/>
          </p:cNvSpPr>
          <p:nvPr>
            <p:ph type="title"/>
          </p:nvPr>
        </p:nvSpPr>
        <p:spPr>
          <a:xfrm>
            <a:off x="838200" y="84524"/>
            <a:ext cx="9912096" cy="1014984"/>
          </a:xfrm>
        </p:spPr>
        <p:txBody>
          <a:bodyPr/>
          <a:lstStyle/>
          <a:p>
            <a:r>
              <a:rPr lang="en-US" sz="4800" dirty="0"/>
              <a:t>MODULES</a:t>
            </a:r>
          </a:p>
        </p:txBody>
      </p:sp>
      <p:sp>
        <p:nvSpPr>
          <p:cNvPr id="3" name="Slide Number Placeholder 2">
            <a:extLst>
              <a:ext uri="{FF2B5EF4-FFF2-40B4-BE49-F238E27FC236}">
                <a16:creationId xmlns:a16="http://schemas.microsoft.com/office/drawing/2014/main" id="{33454606-14A0-4E11-3C7D-FC4EEFA0DB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4" name="Rectangle: Rounded Corners 3">
            <a:extLst>
              <a:ext uri="{FF2B5EF4-FFF2-40B4-BE49-F238E27FC236}">
                <a16:creationId xmlns:a16="http://schemas.microsoft.com/office/drawing/2014/main" id="{CEC419A9-0BB7-DB7E-97F2-FA18DBF1F987}"/>
              </a:ext>
            </a:extLst>
          </p:cNvPr>
          <p:cNvSpPr/>
          <p:nvPr/>
        </p:nvSpPr>
        <p:spPr>
          <a:xfrm>
            <a:off x="1037345" y="995651"/>
            <a:ext cx="10381129" cy="5197680"/>
          </a:xfrm>
          <a:prstGeom prst="roundRect">
            <a:avLst>
              <a:gd name="adj" fmla="val 14496"/>
            </a:avLst>
          </a:prstGeom>
          <a:solidFill>
            <a:schemeClr val="accent3">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Google Shape;297;p5">
            <a:extLst>
              <a:ext uri="{FF2B5EF4-FFF2-40B4-BE49-F238E27FC236}">
                <a16:creationId xmlns:a16="http://schemas.microsoft.com/office/drawing/2014/main" id="{1397AF5D-6653-D421-30DB-E02A0B75D560}"/>
              </a:ext>
            </a:extLst>
          </p:cNvPr>
          <p:cNvSpPr txBox="1">
            <a:spLocks/>
          </p:cNvSpPr>
          <p:nvPr/>
        </p:nvSpPr>
        <p:spPr>
          <a:xfrm>
            <a:off x="1529316" y="2444544"/>
            <a:ext cx="9133367" cy="3589998"/>
          </a:xfrm>
          <a:prstGeom prst="rect">
            <a:avLst/>
          </a:prstGeom>
          <a:solidFill>
            <a:schemeClr val="accent3">
              <a:lumMod val="40000"/>
              <a:lumOff val="60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lnSpc>
                <a:spcPct val="90000"/>
              </a:lnSpc>
              <a:buSzPts val="2000"/>
            </a:pPr>
            <a:r>
              <a:rPr lang="en-US" sz="1400" dirty="0"/>
              <a:t>1. DASHBOARD :</a:t>
            </a:r>
          </a:p>
          <a:p>
            <a:pPr algn="just">
              <a:lnSpc>
                <a:spcPct val="90000"/>
              </a:lnSpc>
              <a:buSzPts val="2000"/>
            </a:pPr>
            <a:r>
              <a:rPr lang="en-US" sz="1400" dirty="0" err="1"/>
              <a:t>Streamlit</a:t>
            </a:r>
            <a:r>
              <a:rPr lang="en-US" sz="1400" dirty="0"/>
              <a:t>-based dashboard allows easy integration with Python models and components, taking a YouTube video URL as input and presenting analysis results intuitively.</a:t>
            </a:r>
          </a:p>
          <a:p>
            <a:pPr algn="just">
              <a:lnSpc>
                <a:spcPct val="90000"/>
              </a:lnSpc>
              <a:buSzPts val="2000"/>
            </a:pPr>
            <a:endParaRPr lang="en-US" sz="1400" dirty="0"/>
          </a:p>
          <a:p>
            <a:pPr algn="just">
              <a:lnSpc>
                <a:spcPct val="90000"/>
              </a:lnSpc>
              <a:buSzPts val="2000"/>
            </a:pPr>
            <a:r>
              <a:rPr lang="en-US" sz="1400" dirty="0"/>
              <a:t>2. FETCH COMMENTS :</a:t>
            </a:r>
          </a:p>
          <a:p>
            <a:pPr algn="just">
              <a:lnSpc>
                <a:spcPct val="90000"/>
              </a:lnSpc>
              <a:buSzPts val="2000"/>
            </a:pPr>
            <a:r>
              <a:rPr lang="en-US" sz="1400" dirty="0"/>
              <a:t>Utilizes YouTube API V3 to fetch up to 100 comments from a given video URL, extracting author, published time, like count, and comment text into a </a:t>
            </a:r>
            <a:r>
              <a:rPr lang="en-US" sz="1400" dirty="0" err="1"/>
              <a:t>dataframe</a:t>
            </a:r>
            <a:r>
              <a:rPr lang="en-US" sz="1400" dirty="0"/>
              <a:t>.</a:t>
            </a:r>
          </a:p>
          <a:p>
            <a:pPr algn="just">
              <a:lnSpc>
                <a:spcPct val="90000"/>
              </a:lnSpc>
              <a:buSzPts val="2000"/>
            </a:pPr>
            <a:endParaRPr lang="en-US" sz="1400" dirty="0"/>
          </a:p>
          <a:p>
            <a:pPr algn="just">
              <a:lnSpc>
                <a:spcPct val="90000"/>
              </a:lnSpc>
              <a:buSzPts val="2000"/>
            </a:pPr>
            <a:r>
              <a:rPr lang="en-US" sz="1400" dirty="0"/>
              <a:t>3. TRANSLATE :</a:t>
            </a:r>
          </a:p>
          <a:p>
            <a:pPr algn="just">
              <a:lnSpc>
                <a:spcPct val="90000"/>
              </a:lnSpc>
              <a:buSzPts val="2000"/>
            </a:pPr>
            <a:r>
              <a:rPr lang="en-US" sz="1400" dirty="0"/>
              <a:t>Uses Google </a:t>
            </a:r>
            <a:r>
              <a:rPr lang="en-US" sz="1400" dirty="0" err="1"/>
              <a:t>Translate's</a:t>
            </a:r>
            <a:r>
              <a:rPr lang="en-US" sz="1400" dirty="0"/>
              <a:t> python library to translate comments from the fetched </a:t>
            </a:r>
            <a:r>
              <a:rPr lang="en-US" sz="1400" dirty="0" err="1"/>
              <a:t>dataframe</a:t>
            </a:r>
            <a:r>
              <a:rPr lang="en-US" sz="1400" dirty="0"/>
              <a:t> into a chosen language, outputting the translated comments for further analysis.</a:t>
            </a:r>
          </a:p>
          <a:p>
            <a:pPr algn="just">
              <a:lnSpc>
                <a:spcPct val="90000"/>
              </a:lnSpc>
              <a:buSzPts val="2000"/>
            </a:pPr>
            <a:endParaRPr lang="en-US" sz="1400" dirty="0"/>
          </a:p>
          <a:p>
            <a:pPr algn="just">
              <a:lnSpc>
                <a:spcPct val="90000"/>
              </a:lnSpc>
              <a:buSzPts val="2000"/>
            </a:pPr>
            <a:r>
              <a:rPr lang="en-US" sz="1400" dirty="0"/>
              <a:t>4. SENTIMENT :</a:t>
            </a:r>
          </a:p>
          <a:p>
            <a:pPr algn="just">
              <a:lnSpc>
                <a:spcPct val="90000"/>
              </a:lnSpc>
              <a:buSzPts val="2000"/>
            </a:pPr>
            <a:r>
              <a:rPr lang="en-US" sz="1400" dirty="0"/>
              <a:t>Employs Vader bot, a pre-trained model, to assign sentiment values to comments, updating the </a:t>
            </a:r>
            <a:r>
              <a:rPr lang="en-US" sz="1400" dirty="0" err="1"/>
              <a:t>dataframe</a:t>
            </a:r>
            <a:r>
              <a:rPr lang="en-US" sz="1400" dirty="0"/>
              <a:t> with sentiment scores for each comment.</a:t>
            </a:r>
          </a:p>
          <a:p>
            <a:pPr algn="just">
              <a:lnSpc>
                <a:spcPct val="90000"/>
              </a:lnSpc>
              <a:buSzPts val="2000"/>
            </a:pPr>
            <a:endParaRPr lang="en-US" sz="1400" dirty="0"/>
          </a:p>
          <a:p>
            <a:pPr algn="just">
              <a:lnSpc>
                <a:spcPct val="90000"/>
              </a:lnSpc>
              <a:buSzPts val="2000"/>
            </a:pPr>
            <a:r>
              <a:rPr lang="en-US" sz="1400" dirty="0"/>
              <a:t>5. INSIGHTS :</a:t>
            </a:r>
          </a:p>
          <a:p>
            <a:pPr algn="just">
              <a:lnSpc>
                <a:spcPct val="90000"/>
              </a:lnSpc>
              <a:buSzPts val="2000"/>
            </a:pPr>
            <a:r>
              <a:rPr lang="en-US" sz="1400" dirty="0"/>
              <a:t>Provides analysis of comments including top and worst comments, overall sentiment, sentiment distribution graph, and comment count over time graph.</a:t>
            </a:r>
          </a:p>
          <a:p>
            <a:pPr algn="just">
              <a:lnSpc>
                <a:spcPct val="90000"/>
              </a:lnSpc>
              <a:buSzPts val="2000"/>
            </a:pPr>
            <a:endParaRPr lang="en-US" sz="1400" dirty="0"/>
          </a:p>
          <a:p>
            <a:pPr algn="just">
              <a:lnSpc>
                <a:spcPct val="90000"/>
              </a:lnSpc>
              <a:buSzPts val="2000"/>
            </a:pPr>
            <a:r>
              <a:rPr lang="en-US" sz="1400" dirty="0"/>
              <a:t>6. WORDCLOUD :</a:t>
            </a:r>
          </a:p>
          <a:p>
            <a:pPr algn="just">
              <a:lnSpc>
                <a:spcPct val="90000"/>
              </a:lnSpc>
              <a:buSzPts val="2000"/>
            </a:pPr>
            <a:r>
              <a:rPr lang="en-US" sz="1400" dirty="0"/>
              <a:t>Visualizes most frequently used words in comments using </a:t>
            </a:r>
            <a:r>
              <a:rPr lang="en-US" sz="1400" dirty="0" err="1"/>
              <a:t>Wordcloud</a:t>
            </a:r>
            <a:r>
              <a:rPr lang="en-US" sz="1400" dirty="0"/>
              <a:t> python library, with word size indicating frequency, enhancing visual understanding of comment content.</a:t>
            </a:r>
          </a:p>
          <a:p>
            <a:pPr algn="just">
              <a:lnSpc>
                <a:spcPct val="90000"/>
              </a:lnSpc>
              <a:buSzPts val="2000"/>
            </a:pPr>
            <a:endParaRPr lang="en-US" sz="1400" dirty="0"/>
          </a:p>
          <a:p>
            <a:pPr algn="just">
              <a:lnSpc>
                <a:spcPct val="90000"/>
              </a:lnSpc>
              <a:buSzPts val="2000"/>
            </a:pPr>
            <a:endParaRPr lang="en-US" sz="1400" dirty="0"/>
          </a:p>
          <a:p>
            <a:pPr algn="just">
              <a:lnSpc>
                <a:spcPct val="90000"/>
              </a:lnSpc>
              <a:buSzPts val="2000"/>
            </a:pPr>
            <a:endParaRPr lang="en-US" sz="1400" dirty="0"/>
          </a:p>
          <a:p>
            <a:pPr algn="just">
              <a:lnSpc>
                <a:spcPct val="90000"/>
              </a:lnSpc>
              <a:buSzPts val="2000"/>
            </a:pPr>
            <a:endParaRPr lang="en-US" sz="1400" dirty="0"/>
          </a:p>
          <a:p>
            <a:pPr algn="just">
              <a:lnSpc>
                <a:spcPct val="90000"/>
              </a:lnSpc>
              <a:buSzPts val="2000"/>
            </a:pPr>
            <a:endParaRPr lang="en-US" sz="1400" dirty="0"/>
          </a:p>
          <a:p>
            <a:pPr algn="just">
              <a:lnSpc>
                <a:spcPct val="90000"/>
              </a:lnSpc>
              <a:buSzPts val="2000"/>
            </a:pPr>
            <a:endParaRPr lang="en-US" sz="1400" dirty="0"/>
          </a:p>
          <a:p>
            <a:pPr algn="just">
              <a:lnSpc>
                <a:spcPct val="90000"/>
              </a:lnSpc>
              <a:buSzPts val="2000"/>
            </a:pPr>
            <a:endParaRPr lang="en-US" sz="1400" dirty="0"/>
          </a:p>
        </p:txBody>
      </p:sp>
    </p:spTree>
    <p:extLst>
      <p:ext uri="{BB962C8B-B14F-4D97-AF65-F5344CB8AC3E}">
        <p14:creationId xmlns:p14="http://schemas.microsoft.com/office/powerpoint/2010/main" val="64911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9"/>
          <p:cNvSpPr txBox="1">
            <a:spLocks noGrp="1"/>
          </p:cNvSpPr>
          <p:nvPr>
            <p:ph type="title"/>
          </p:nvPr>
        </p:nvSpPr>
        <p:spPr>
          <a:xfrm>
            <a:off x="2523428" y="393311"/>
            <a:ext cx="9912096" cy="10149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5000"/>
              <a:buFont typeface="Century Gothic"/>
              <a:buNone/>
            </a:pPr>
            <a:r>
              <a:rPr lang="en-US" sz="5000" dirty="0"/>
              <a:t>Output Screenshots</a:t>
            </a:r>
            <a:endParaRPr sz="5000" dirty="0"/>
          </a:p>
        </p:txBody>
      </p:sp>
      <p:sp>
        <p:nvSpPr>
          <p:cNvPr id="346" name="Google Shape;346;p9"/>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2" name="Image 10">
            <a:extLst>
              <a:ext uri="{FF2B5EF4-FFF2-40B4-BE49-F238E27FC236}">
                <a16:creationId xmlns:a16="http://schemas.microsoft.com/office/drawing/2014/main" id="{0D5CB9CB-2B47-79E9-24C9-E1A0E877D9ED}"/>
              </a:ext>
            </a:extLst>
          </p:cNvPr>
          <p:cNvPicPr>
            <a:picLocks/>
          </p:cNvPicPr>
          <p:nvPr/>
        </p:nvPicPr>
        <p:blipFill>
          <a:blip r:embed="rId3" cstate="print"/>
          <a:stretch>
            <a:fillRect/>
          </a:stretch>
        </p:blipFill>
        <p:spPr>
          <a:xfrm>
            <a:off x="417480" y="2024742"/>
            <a:ext cx="5108855" cy="2249475"/>
          </a:xfrm>
          <a:prstGeom prst="rect">
            <a:avLst/>
          </a:prstGeom>
        </p:spPr>
      </p:pic>
      <p:pic>
        <p:nvPicPr>
          <p:cNvPr id="7" name="Image 11">
            <a:extLst>
              <a:ext uri="{FF2B5EF4-FFF2-40B4-BE49-F238E27FC236}">
                <a16:creationId xmlns:a16="http://schemas.microsoft.com/office/drawing/2014/main" id="{7EE665B0-26EF-9046-3998-B7595006CAB9}"/>
              </a:ext>
            </a:extLst>
          </p:cNvPr>
          <p:cNvPicPr>
            <a:picLocks/>
          </p:cNvPicPr>
          <p:nvPr/>
        </p:nvPicPr>
        <p:blipFill>
          <a:blip r:embed="rId4" cstate="print"/>
          <a:stretch>
            <a:fillRect/>
          </a:stretch>
        </p:blipFill>
        <p:spPr>
          <a:xfrm>
            <a:off x="6234545" y="2029919"/>
            <a:ext cx="5423305" cy="2244298"/>
          </a:xfrm>
          <a:prstGeom prst="rect">
            <a:avLst/>
          </a:prstGeom>
        </p:spPr>
      </p:pic>
      <p:sp>
        <p:nvSpPr>
          <p:cNvPr id="9" name="Google Shape;344;p9">
            <a:extLst>
              <a:ext uri="{FF2B5EF4-FFF2-40B4-BE49-F238E27FC236}">
                <a16:creationId xmlns:a16="http://schemas.microsoft.com/office/drawing/2014/main" id="{647B3E5F-99E5-EE68-1225-987DD9554008}"/>
              </a:ext>
            </a:extLst>
          </p:cNvPr>
          <p:cNvSpPr txBox="1">
            <a:spLocks/>
          </p:cNvSpPr>
          <p:nvPr/>
        </p:nvSpPr>
        <p:spPr>
          <a:xfrm>
            <a:off x="1745754" y="4668102"/>
            <a:ext cx="2668210"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Welcome Page</a:t>
            </a:r>
          </a:p>
        </p:txBody>
      </p:sp>
      <p:sp>
        <p:nvSpPr>
          <p:cNvPr id="10" name="Google Shape;344;p9">
            <a:extLst>
              <a:ext uri="{FF2B5EF4-FFF2-40B4-BE49-F238E27FC236}">
                <a16:creationId xmlns:a16="http://schemas.microsoft.com/office/drawing/2014/main" id="{536EE697-A357-0940-8D0B-C6264094183E}"/>
              </a:ext>
            </a:extLst>
          </p:cNvPr>
          <p:cNvSpPr txBox="1">
            <a:spLocks/>
          </p:cNvSpPr>
          <p:nvPr/>
        </p:nvSpPr>
        <p:spPr>
          <a:xfrm>
            <a:off x="6948547" y="4668102"/>
            <a:ext cx="4465723"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Display fetched comments</a:t>
            </a:r>
          </a:p>
        </p:txBody>
      </p:sp>
    </p:spTree>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930</Words>
  <Application>Microsoft Office PowerPoint</Application>
  <PresentationFormat>Widescreen</PresentationFormat>
  <Paragraphs>96</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Open Sans Light</vt:lpstr>
      <vt:lpstr>Arial MT</vt:lpstr>
      <vt:lpstr>Arial</vt:lpstr>
      <vt:lpstr>Calibri</vt:lpstr>
      <vt:lpstr>Karla</vt:lpstr>
      <vt:lpstr>Century Gothic</vt:lpstr>
      <vt:lpstr>Times New Roman</vt:lpstr>
      <vt:lpstr>Office Theme</vt:lpstr>
      <vt:lpstr>ECHO INSIGHTS</vt:lpstr>
      <vt:lpstr>Abstract</vt:lpstr>
      <vt:lpstr>ECHO INSIGHTS is an advanced social media analytics tool tailored for YouTube. It utilizes cutting-edge technology, including the YouTube API and sentiment analysis algorithms, to extract and analyze audience interactions. The platform offers intuitive data visualization through Streamlit, allowing users to identify popular topics and sentiment patterns from comments. With comprehensive sentiment analysis results and easy PDF documentation, content creators, marketers, and researchers can make informed decisions to optimize their YouTube content strategies for success.</vt:lpstr>
      <vt:lpstr>EXISTING SYSTEM</vt:lpstr>
      <vt:lpstr>PROPOSED SYSTEM</vt:lpstr>
      <vt:lpstr>  </vt:lpstr>
      <vt:lpstr>PowerPoint Presentation</vt:lpstr>
      <vt:lpstr>MODULES</vt:lpstr>
      <vt:lpstr>Output Screenshots</vt:lpstr>
      <vt:lpstr>Output Screenshots</vt:lpstr>
      <vt:lpstr>Output Screenshots</vt:lpstr>
      <vt:lpstr>PowerPoint Presentation</vt:lpstr>
      <vt:lpstr> Pedregosa, Fabian, Gaël Varoquaux, Alexandre Gramfort, Vincent Michel, Bertrand Thirion, Olivier Grisel, Mathieu Blondel et al.   2. Singh, Ritika, and Ayushka Tiwari. "Youtube comments sentiment analysis." Int. J. Sci. Res. Eng. Manag.(IJSREM, no. May, p. 5, 2021,[Online].   3. Elbagir, Shihab, and Jing Yang. "Sentiment analysis on Twitter with Python’s natural language toolkit and VADER sentiment analyzer."   4. Rana, Manish, and Mohammad Atique. "LANGUAGE TRANSLATION: ENHANCING BI- LINGUAL MACHINE TRANSLATION APPROACH USING PYTHON.  5. M. Khorasani, M. Abdou, and J. H. Fernández, Web Application Development with Streamlit. Apress.  6. W. McKinney, Python for Data Analysis: Data Wrangling with Pandas, NumPy, and IPython. “O’Reilly Media, Inc.,” 2012.  7. R. F. Alhujaili and W. M. S. Yafooz, “Sentiment Analysis for Youtube Videos with User Comments: Review,” in 2021 International Conference on Artificial Intelligence and  Smart Systems (ICAIS), IEEE, Mar. 2021, pp. 814–820.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 INSIGHTS</dc:title>
  <dc:creator>Admin</dc:creator>
  <cp:lastModifiedBy>Admin</cp:lastModifiedBy>
  <cp:revision>20</cp:revision>
  <dcterms:created xsi:type="dcterms:W3CDTF">2024-02-10T08:18:53Z</dcterms:created>
  <dcterms:modified xsi:type="dcterms:W3CDTF">2024-05-21T16:42:33Z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