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8344" y="1781438"/>
            <a:ext cx="16571310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479194"/>
            <a:ext cx="4493260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396" y="4261792"/>
            <a:ext cx="17733206" cy="4785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344" y="1781438"/>
            <a:ext cx="9050655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0" spc="-445" b="1">
                <a:latin typeface="Trebuchet MS"/>
                <a:cs typeface="Trebuchet MS"/>
              </a:rPr>
              <a:t>W</a:t>
            </a:r>
            <a:r>
              <a:rPr dirty="0" sz="12000" spc="180" b="1">
                <a:latin typeface="Trebuchet MS"/>
                <a:cs typeface="Trebuchet MS"/>
              </a:rPr>
              <a:t>a</a:t>
            </a:r>
            <a:r>
              <a:rPr dirty="0" sz="12000" spc="-130" b="1">
                <a:latin typeface="Trebuchet MS"/>
                <a:cs typeface="Trebuchet MS"/>
              </a:rPr>
              <a:t>t</a:t>
            </a:r>
            <a:r>
              <a:rPr dirty="0" sz="12000" spc="-275" b="1">
                <a:latin typeface="Trebuchet MS"/>
                <a:cs typeface="Trebuchet MS"/>
              </a:rPr>
              <a:t>e</a:t>
            </a:r>
            <a:r>
              <a:rPr dirty="0" sz="12000" spc="-315" b="1">
                <a:latin typeface="Trebuchet MS"/>
                <a:cs typeface="Trebuchet MS"/>
              </a:rPr>
              <a:t>r</a:t>
            </a:r>
            <a:r>
              <a:rPr dirty="0" sz="12000" spc="-775" b="1">
                <a:latin typeface="Trebuchet MS"/>
                <a:cs typeface="Trebuchet MS"/>
              </a:rPr>
              <a:t> </a:t>
            </a:r>
            <a:r>
              <a:rPr dirty="0" sz="12000" spc="-480" b="1">
                <a:latin typeface="Trebuchet MS"/>
                <a:cs typeface="Trebuchet MS"/>
              </a:rPr>
              <a:t>L</a:t>
            </a:r>
            <a:r>
              <a:rPr dirty="0" sz="12000" spc="-275" b="1">
                <a:latin typeface="Trebuchet MS"/>
                <a:cs typeface="Trebuchet MS"/>
              </a:rPr>
              <a:t>e</a:t>
            </a:r>
            <a:r>
              <a:rPr dirty="0" sz="12000" spc="-175" b="1">
                <a:latin typeface="Trebuchet MS"/>
                <a:cs typeface="Trebuchet MS"/>
              </a:rPr>
              <a:t>v</a:t>
            </a:r>
            <a:r>
              <a:rPr dirty="0" sz="12000" spc="-275" b="1">
                <a:latin typeface="Trebuchet MS"/>
                <a:cs typeface="Trebuchet MS"/>
              </a:rPr>
              <a:t>e</a:t>
            </a:r>
            <a:r>
              <a:rPr dirty="0" sz="12000" spc="25" b="1">
                <a:latin typeface="Trebuchet MS"/>
                <a:cs typeface="Trebuchet MS"/>
              </a:rPr>
              <a:t>l  </a:t>
            </a:r>
            <a:r>
              <a:rPr dirty="0" sz="12000" spc="490" b="1">
                <a:latin typeface="Trebuchet MS"/>
                <a:cs typeface="Trebuchet MS"/>
              </a:rPr>
              <a:t>M</a:t>
            </a:r>
            <a:r>
              <a:rPr dirty="0" sz="12000" spc="180" b="1">
                <a:latin typeface="Trebuchet MS"/>
                <a:cs typeface="Trebuchet MS"/>
              </a:rPr>
              <a:t>a</a:t>
            </a:r>
            <a:r>
              <a:rPr dirty="0" sz="12000" spc="-160" b="1">
                <a:latin typeface="Trebuchet MS"/>
                <a:cs typeface="Trebuchet MS"/>
              </a:rPr>
              <a:t>n</a:t>
            </a:r>
            <a:r>
              <a:rPr dirty="0" sz="12000" spc="180" b="1">
                <a:latin typeface="Trebuchet MS"/>
                <a:cs typeface="Trebuchet MS"/>
              </a:rPr>
              <a:t>a</a:t>
            </a:r>
            <a:r>
              <a:rPr dirty="0" sz="12000" spc="585" b="1">
                <a:latin typeface="Trebuchet MS"/>
                <a:cs typeface="Trebuchet MS"/>
              </a:rPr>
              <a:t>g</a:t>
            </a:r>
            <a:r>
              <a:rPr dirty="0" sz="12000" spc="-275" b="1">
                <a:latin typeface="Trebuchet MS"/>
                <a:cs typeface="Trebuchet MS"/>
              </a:rPr>
              <a:t>e</a:t>
            </a:r>
            <a:r>
              <a:rPr dirty="0" sz="12000" spc="-175" b="1">
                <a:latin typeface="Trebuchet MS"/>
                <a:cs typeface="Trebuchet MS"/>
              </a:rPr>
              <a:t>m</a:t>
            </a:r>
            <a:r>
              <a:rPr dirty="0" sz="12000" spc="-275" b="1">
                <a:latin typeface="Trebuchet MS"/>
                <a:cs typeface="Trebuchet MS"/>
              </a:rPr>
              <a:t>e</a:t>
            </a:r>
            <a:r>
              <a:rPr dirty="0" sz="12000" spc="-160" b="1">
                <a:latin typeface="Trebuchet MS"/>
                <a:cs typeface="Trebuchet MS"/>
              </a:rPr>
              <a:t>n</a:t>
            </a:r>
            <a:r>
              <a:rPr dirty="0" sz="12000" spc="-110" b="1">
                <a:latin typeface="Trebuchet MS"/>
                <a:cs typeface="Trebuchet MS"/>
              </a:rPr>
              <a:t>t  </a:t>
            </a:r>
            <a:r>
              <a:rPr dirty="0" sz="12000" spc="125" b="1">
                <a:latin typeface="Trebuchet MS"/>
                <a:cs typeface="Trebuchet MS"/>
              </a:rPr>
              <a:t>using</a:t>
            </a:r>
            <a:r>
              <a:rPr dirty="0" sz="12000" spc="-785" b="1">
                <a:latin typeface="Trebuchet MS"/>
                <a:cs typeface="Trebuchet MS"/>
              </a:rPr>
              <a:t> </a:t>
            </a:r>
            <a:r>
              <a:rPr dirty="0" sz="12000" spc="-160" b="1">
                <a:latin typeface="Trebuchet MS"/>
                <a:cs typeface="Trebuchet MS"/>
              </a:rPr>
              <a:t>IoT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344" y="7645002"/>
            <a:ext cx="1018159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35" i="1">
                <a:latin typeface="Trebuchet MS"/>
                <a:cs typeface="Trebuchet MS"/>
              </a:rPr>
              <a:t>A</a:t>
            </a:r>
            <a:r>
              <a:rPr dirty="0" sz="2700" spc="-70" i="1">
                <a:latin typeface="Trebuchet MS"/>
                <a:cs typeface="Trebuchet MS"/>
              </a:rPr>
              <a:t> </a:t>
            </a:r>
            <a:r>
              <a:rPr dirty="0" sz="2700" spc="145" i="1">
                <a:latin typeface="Trebuchet MS"/>
                <a:cs typeface="Trebuchet MS"/>
              </a:rPr>
              <a:t>S</a:t>
            </a:r>
            <a:r>
              <a:rPr dirty="0" sz="2700" spc="50" i="1">
                <a:latin typeface="Trebuchet MS"/>
                <a:cs typeface="Trebuchet MS"/>
              </a:rPr>
              <a:t>m</a:t>
            </a:r>
            <a:r>
              <a:rPr dirty="0" sz="2700" spc="90" i="1">
                <a:latin typeface="Trebuchet MS"/>
                <a:cs typeface="Trebuchet MS"/>
              </a:rPr>
              <a:t>a</a:t>
            </a:r>
            <a:r>
              <a:rPr dirty="0" sz="2700" spc="-125" i="1">
                <a:latin typeface="Trebuchet MS"/>
                <a:cs typeface="Trebuchet MS"/>
              </a:rPr>
              <a:t>r</a:t>
            </a:r>
            <a:r>
              <a:rPr dirty="0" sz="2700" spc="-220" i="1">
                <a:latin typeface="Trebuchet MS"/>
                <a:cs typeface="Trebuchet MS"/>
              </a:rPr>
              <a:t>t</a:t>
            </a:r>
            <a:r>
              <a:rPr dirty="0" sz="2700" spc="-70" i="1">
                <a:latin typeface="Trebuchet MS"/>
                <a:cs typeface="Trebuchet MS"/>
              </a:rPr>
              <a:t> </a:t>
            </a:r>
            <a:r>
              <a:rPr dirty="0" sz="2700" spc="145" i="1">
                <a:latin typeface="Trebuchet MS"/>
                <a:cs typeface="Trebuchet MS"/>
              </a:rPr>
              <a:t>S</a:t>
            </a:r>
            <a:r>
              <a:rPr dirty="0" sz="2700" spc="85" i="1">
                <a:latin typeface="Trebuchet MS"/>
                <a:cs typeface="Trebuchet MS"/>
              </a:rPr>
              <a:t>o</a:t>
            </a:r>
            <a:r>
              <a:rPr dirty="0" sz="2700" spc="-105" i="1">
                <a:latin typeface="Trebuchet MS"/>
                <a:cs typeface="Trebuchet MS"/>
              </a:rPr>
              <a:t>l</a:t>
            </a:r>
            <a:r>
              <a:rPr dirty="0" sz="2700" spc="55" i="1">
                <a:latin typeface="Trebuchet MS"/>
                <a:cs typeface="Trebuchet MS"/>
              </a:rPr>
              <a:t>u</a:t>
            </a:r>
            <a:r>
              <a:rPr dirty="0" sz="2700" spc="-220" i="1">
                <a:latin typeface="Trebuchet MS"/>
                <a:cs typeface="Trebuchet MS"/>
              </a:rPr>
              <a:t>t</a:t>
            </a:r>
            <a:r>
              <a:rPr dirty="0" sz="2700" spc="-105" i="1">
                <a:latin typeface="Trebuchet MS"/>
                <a:cs typeface="Trebuchet MS"/>
              </a:rPr>
              <a:t>i</a:t>
            </a:r>
            <a:r>
              <a:rPr dirty="0" sz="2700" spc="85" i="1">
                <a:latin typeface="Trebuchet MS"/>
                <a:cs typeface="Trebuchet MS"/>
              </a:rPr>
              <a:t>o</a:t>
            </a:r>
            <a:r>
              <a:rPr dirty="0" sz="2700" spc="90" i="1">
                <a:latin typeface="Trebuchet MS"/>
                <a:cs typeface="Trebuchet MS"/>
              </a:rPr>
              <a:t>n</a:t>
            </a:r>
            <a:r>
              <a:rPr dirty="0" sz="2700" spc="-70" i="1">
                <a:latin typeface="Trebuchet MS"/>
                <a:cs typeface="Trebuchet MS"/>
              </a:rPr>
              <a:t> </a:t>
            </a:r>
            <a:r>
              <a:rPr dirty="0" sz="2700" spc="-225" i="1">
                <a:latin typeface="Trebuchet MS"/>
                <a:cs typeface="Trebuchet MS"/>
              </a:rPr>
              <a:t>f</a:t>
            </a:r>
            <a:r>
              <a:rPr dirty="0" sz="2700" spc="85" i="1">
                <a:latin typeface="Trebuchet MS"/>
                <a:cs typeface="Trebuchet MS"/>
              </a:rPr>
              <a:t>o</a:t>
            </a:r>
            <a:r>
              <a:rPr dirty="0" sz="2700" spc="-125" i="1">
                <a:latin typeface="Trebuchet MS"/>
                <a:cs typeface="Trebuchet MS"/>
              </a:rPr>
              <a:t>r</a:t>
            </a:r>
            <a:r>
              <a:rPr dirty="0" sz="2700" spc="-70" i="1">
                <a:latin typeface="Trebuchet MS"/>
                <a:cs typeface="Trebuchet MS"/>
              </a:rPr>
              <a:t> </a:t>
            </a:r>
            <a:r>
              <a:rPr dirty="0" sz="2700" spc="10" i="1">
                <a:latin typeface="Trebuchet MS"/>
                <a:cs typeface="Trebuchet MS"/>
              </a:rPr>
              <a:t>R</a:t>
            </a:r>
            <a:r>
              <a:rPr dirty="0" sz="2700" spc="-70" i="1">
                <a:latin typeface="Trebuchet MS"/>
                <a:cs typeface="Trebuchet MS"/>
              </a:rPr>
              <a:t>e</a:t>
            </a:r>
            <a:r>
              <a:rPr dirty="0" sz="2700" spc="90" i="1">
                <a:latin typeface="Trebuchet MS"/>
                <a:cs typeface="Trebuchet MS"/>
              </a:rPr>
              <a:t>a</a:t>
            </a:r>
            <a:r>
              <a:rPr dirty="0" sz="2700" spc="-105" i="1">
                <a:latin typeface="Trebuchet MS"/>
                <a:cs typeface="Trebuchet MS"/>
              </a:rPr>
              <a:t>l</a:t>
            </a:r>
            <a:r>
              <a:rPr dirty="0" sz="2700" spc="80" i="1">
                <a:latin typeface="Trebuchet MS"/>
                <a:cs typeface="Trebuchet MS"/>
              </a:rPr>
              <a:t>-</a:t>
            </a:r>
            <a:r>
              <a:rPr dirty="0" sz="2700" spc="-240" i="1">
                <a:latin typeface="Trebuchet MS"/>
                <a:cs typeface="Trebuchet MS"/>
              </a:rPr>
              <a:t>T</a:t>
            </a:r>
            <a:r>
              <a:rPr dirty="0" sz="2700" spc="-105" i="1">
                <a:latin typeface="Trebuchet MS"/>
                <a:cs typeface="Trebuchet MS"/>
              </a:rPr>
              <a:t>i</a:t>
            </a:r>
            <a:r>
              <a:rPr dirty="0" sz="2700" spc="50" i="1">
                <a:latin typeface="Trebuchet MS"/>
                <a:cs typeface="Trebuchet MS"/>
              </a:rPr>
              <a:t>m</a:t>
            </a:r>
            <a:r>
              <a:rPr dirty="0" sz="2700" spc="-70" i="1">
                <a:latin typeface="Trebuchet MS"/>
                <a:cs typeface="Trebuchet MS"/>
              </a:rPr>
              <a:t>e</a:t>
            </a:r>
            <a:r>
              <a:rPr dirty="0" sz="2700" spc="-70" i="1">
                <a:latin typeface="Trebuchet MS"/>
                <a:cs typeface="Trebuchet MS"/>
              </a:rPr>
              <a:t> </a:t>
            </a:r>
            <a:r>
              <a:rPr dirty="0" sz="2700" spc="15" i="1">
                <a:latin typeface="Trebuchet MS"/>
                <a:cs typeface="Trebuchet MS"/>
              </a:rPr>
              <a:t>M</a:t>
            </a:r>
            <a:r>
              <a:rPr dirty="0" sz="2700" spc="85" i="1">
                <a:latin typeface="Trebuchet MS"/>
                <a:cs typeface="Trebuchet MS"/>
              </a:rPr>
              <a:t>o</a:t>
            </a:r>
            <a:r>
              <a:rPr dirty="0" sz="2700" spc="90" i="1">
                <a:latin typeface="Trebuchet MS"/>
                <a:cs typeface="Trebuchet MS"/>
              </a:rPr>
              <a:t>n</a:t>
            </a:r>
            <a:r>
              <a:rPr dirty="0" sz="2700" spc="-105" i="1">
                <a:latin typeface="Trebuchet MS"/>
                <a:cs typeface="Trebuchet MS"/>
              </a:rPr>
              <a:t>i</a:t>
            </a:r>
            <a:r>
              <a:rPr dirty="0" sz="2700" spc="-220" i="1">
                <a:latin typeface="Trebuchet MS"/>
                <a:cs typeface="Trebuchet MS"/>
              </a:rPr>
              <a:t>t</a:t>
            </a:r>
            <a:r>
              <a:rPr dirty="0" sz="2700" spc="85" i="1">
                <a:latin typeface="Trebuchet MS"/>
                <a:cs typeface="Trebuchet MS"/>
              </a:rPr>
              <a:t>o</a:t>
            </a:r>
            <a:r>
              <a:rPr dirty="0" sz="2700" spc="-125" i="1">
                <a:latin typeface="Trebuchet MS"/>
                <a:cs typeface="Trebuchet MS"/>
              </a:rPr>
              <a:t>r</a:t>
            </a:r>
            <a:r>
              <a:rPr dirty="0" sz="2700" spc="-105" i="1">
                <a:latin typeface="Trebuchet MS"/>
                <a:cs typeface="Trebuchet MS"/>
              </a:rPr>
              <a:t>i</a:t>
            </a:r>
            <a:r>
              <a:rPr dirty="0" sz="2700" spc="90" i="1">
                <a:latin typeface="Trebuchet MS"/>
                <a:cs typeface="Trebuchet MS"/>
              </a:rPr>
              <a:t>n</a:t>
            </a:r>
            <a:r>
              <a:rPr dirty="0" sz="2700" spc="175" i="1">
                <a:latin typeface="Trebuchet MS"/>
                <a:cs typeface="Trebuchet MS"/>
              </a:rPr>
              <a:t>g</a:t>
            </a:r>
            <a:r>
              <a:rPr dirty="0" sz="2700" spc="-70" i="1">
                <a:latin typeface="Trebuchet MS"/>
                <a:cs typeface="Trebuchet MS"/>
              </a:rPr>
              <a:t> </a:t>
            </a:r>
            <a:r>
              <a:rPr dirty="0" sz="2700" spc="90" i="1">
                <a:latin typeface="Trebuchet MS"/>
                <a:cs typeface="Trebuchet MS"/>
              </a:rPr>
              <a:t>a</a:t>
            </a:r>
            <a:r>
              <a:rPr dirty="0" sz="2700" spc="90" i="1">
                <a:latin typeface="Trebuchet MS"/>
                <a:cs typeface="Trebuchet MS"/>
              </a:rPr>
              <a:t>n</a:t>
            </a:r>
            <a:r>
              <a:rPr dirty="0" sz="2700" spc="55" i="1">
                <a:latin typeface="Trebuchet MS"/>
                <a:cs typeface="Trebuchet MS"/>
              </a:rPr>
              <a:t>d</a:t>
            </a:r>
            <a:r>
              <a:rPr dirty="0" sz="2700" spc="-70" i="1">
                <a:latin typeface="Trebuchet MS"/>
                <a:cs typeface="Trebuchet MS"/>
              </a:rPr>
              <a:t> </a:t>
            </a:r>
            <a:r>
              <a:rPr dirty="0" sz="2700" spc="-135" i="1">
                <a:latin typeface="Trebuchet MS"/>
                <a:cs typeface="Trebuchet MS"/>
              </a:rPr>
              <a:t>A</a:t>
            </a:r>
            <a:r>
              <a:rPr dirty="0" sz="2700" spc="55" i="1">
                <a:latin typeface="Trebuchet MS"/>
                <a:cs typeface="Trebuchet MS"/>
              </a:rPr>
              <a:t>u</a:t>
            </a:r>
            <a:r>
              <a:rPr dirty="0" sz="2700" spc="-220" i="1">
                <a:latin typeface="Trebuchet MS"/>
                <a:cs typeface="Trebuchet MS"/>
              </a:rPr>
              <a:t>t</a:t>
            </a:r>
            <a:r>
              <a:rPr dirty="0" sz="2700" spc="85" i="1">
                <a:latin typeface="Trebuchet MS"/>
                <a:cs typeface="Trebuchet MS"/>
              </a:rPr>
              <a:t>o</a:t>
            </a:r>
            <a:r>
              <a:rPr dirty="0" sz="2700" spc="50" i="1">
                <a:latin typeface="Trebuchet MS"/>
                <a:cs typeface="Trebuchet MS"/>
              </a:rPr>
              <a:t>m</a:t>
            </a:r>
            <a:r>
              <a:rPr dirty="0" sz="2700" spc="90" i="1">
                <a:latin typeface="Trebuchet MS"/>
                <a:cs typeface="Trebuchet MS"/>
              </a:rPr>
              <a:t>a</a:t>
            </a:r>
            <a:r>
              <a:rPr dirty="0" sz="2700" spc="-220" i="1">
                <a:latin typeface="Trebuchet MS"/>
                <a:cs typeface="Trebuchet MS"/>
              </a:rPr>
              <a:t>t</a:t>
            </a:r>
            <a:r>
              <a:rPr dirty="0" sz="2700" spc="-70" i="1">
                <a:latin typeface="Trebuchet MS"/>
                <a:cs typeface="Trebuchet MS"/>
              </a:rPr>
              <a:t>e</a:t>
            </a:r>
            <a:r>
              <a:rPr dirty="0" sz="2700" spc="55" i="1">
                <a:latin typeface="Trebuchet MS"/>
                <a:cs typeface="Trebuchet MS"/>
              </a:rPr>
              <a:t>d</a:t>
            </a:r>
            <a:r>
              <a:rPr dirty="0" sz="2700" spc="-70" i="1">
                <a:latin typeface="Trebuchet MS"/>
                <a:cs typeface="Trebuchet MS"/>
              </a:rPr>
              <a:t> </a:t>
            </a:r>
            <a:r>
              <a:rPr dirty="0" sz="2700" spc="-140" i="1">
                <a:latin typeface="Trebuchet MS"/>
                <a:cs typeface="Trebuchet MS"/>
              </a:rPr>
              <a:t>C</a:t>
            </a:r>
            <a:r>
              <a:rPr dirty="0" sz="2700" spc="85" i="1">
                <a:latin typeface="Trebuchet MS"/>
                <a:cs typeface="Trebuchet MS"/>
              </a:rPr>
              <a:t>o</a:t>
            </a:r>
            <a:r>
              <a:rPr dirty="0" sz="2700" spc="90" i="1">
                <a:latin typeface="Trebuchet MS"/>
                <a:cs typeface="Trebuchet MS"/>
              </a:rPr>
              <a:t>n</a:t>
            </a:r>
            <a:r>
              <a:rPr dirty="0" sz="2700" spc="-220" i="1">
                <a:latin typeface="Trebuchet MS"/>
                <a:cs typeface="Trebuchet MS"/>
              </a:rPr>
              <a:t>t</a:t>
            </a:r>
            <a:r>
              <a:rPr dirty="0" sz="2700" spc="-125" i="1">
                <a:latin typeface="Trebuchet MS"/>
                <a:cs typeface="Trebuchet MS"/>
              </a:rPr>
              <a:t>r</a:t>
            </a:r>
            <a:r>
              <a:rPr dirty="0" sz="2700" spc="85" i="1">
                <a:latin typeface="Trebuchet MS"/>
                <a:cs typeface="Trebuchet MS"/>
              </a:rPr>
              <a:t>o</a:t>
            </a:r>
            <a:r>
              <a:rPr dirty="0" sz="2700" spc="-105" i="1">
                <a:latin typeface="Trebuchet MS"/>
                <a:cs typeface="Trebuchet MS"/>
              </a:rPr>
              <a:t>l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2945" y="373605"/>
            <a:ext cx="6165215" cy="9913620"/>
            <a:chOff x="12122945" y="373605"/>
            <a:chExt cx="6165215" cy="9913620"/>
          </a:xfrm>
        </p:grpSpPr>
        <p:sp>
          <p:nvSpPr>
            <p:cNvPr id="5" name="object 5"/>
            <p:cNvSpPr/>
            <p:nvPr/>
          </p:nvSpPr>
          <p:spPr>
            <a:xfrm>
              <a:off x="14328901" y="2317172"/>
              <a:ext cx="3959225" cy="6340475"/>
            </a:xfrm>
            <a:custGeom>
              <a:avLst/>
              <a:gdLst/>
              <a:ahLst/>
              <a:cxnLst/>
              <a:rect l="l" t="t" r="r" b="b"/>
              <a:pathLst>
                <a:path w="3959225" h="6340475">
                  <a:moveTo>
                    <a:pt x="3959096" y="6340047"/>
                  </a:moveTo>
                  <a:lnTo>
                    <a:pt x="1830193" y="6340047"/>
                  </a:lnTo>
                  <a:lnTo>
                    <a:pt x="0" y="3170024"/>
                  </a:lnTo>
                  <a:lnTo>
                    <a:pt x="1830193" y="0"/>
                  </a:lnTo>
                  <a:lnTo>
                    <a:pt x="3959096" y="0"/>
                  </a:lnTo>
                  <a:lnTo>
                    <a:pt x="3959096" y="634004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22945" y="7035125"/>
              <a:ext cx="4970780" cy="3252470"/>
            </a:xfrm>
            <a:custGeom>
              <a:avLst/>
              <a:gdLst/>
              <a:ahLst/>
              <a:cxnLst/>
              <a:rect l="l" t="t" r="r" b="b"/>
              <a:pathLst>
                <a:path w="4970780" h="3252470">
                  <a:moveTo>
                    <a:pt x="4335199" y="3251873"/>
                  </a:moveTo>
                  <a:lnTo>
                    <a:pt x="634954" y="3251873"/>
                  </a:lnTo>
                  <a:lnTo>
                    <a:pt x="0" y="2152088"/>
                  </a:lnTo>
                  <a:lnTo>
                    <a:pt x="1242494" y="0"/>
                  </a:lnTo>
                  <a:lnTo>
                    <a:pt x="3727485" y="0"/>
                  </a:lnTo>
                  <a:lnTo>
                    <a:pt x="4970153" y="2152088"/>
                  </a:lnTo>
                  <a:lnTo>
                    <a:pt x="4335199" y="325187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36342" y="5954841"/>
              <a:ext cx="2272030" cy="1967864"/>
            </a:xfrm>
            <a:custGeom>
              <a:avLst/>
              <a:gdLst/>
              <a:ahLst/>
              <a:cxnLst/>
              <a:rect l="l" t="t" r="r" b="b"/>
              <a:pathLst>
                <a:path w="2272030" h="1967865">
                  <a:moveTo>
                    <a:pt x="1703780" y="1967284"/>
                  </a:moveTo>
                  <a:lnTo>
                    <a:pt x="567899" y="1967284"/>
                  </a:lnTo>
                  <a:lnTo>
                    <a:pt x="0" y="983642"/>
                  </a:lnTo>
                  <a:lnTo>
                    <a:pt x="567899" y="0"/>
                  </a:lnTo>
                  <a:lnTo>
                    <a:pt x="1703699" y="0"/>
                  </a:lnTo>
                  <a:lnTo>
                    <a:pt x="2271679" y="983642"/>
                  </a:lnTo>
                  <a:lnTo>
                    <a:pt x="1703780" y="1967284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737768" y="373605"/>
              <a:ext cx="3799840" cy="3290570"/>
            </a:xfrm>
            <a:custGeom>
              <a:avLst/>
              <a:gdLst/>
              <a:ahLst/>
              <a:cxnLst/>
              <a:rect l="l" t="t" r="r" b="b"/>
              <a:pathLst>
                <a:path w="3799840" h="3290570">
                  <a:moveTo>
                    <a:pt x="2849746" y="3290487"/>
                  </a:moveTo>
                  <a:lnTo>
                    <a:pt x="949871" y="3290487"/>
                  </a:lnTo>
                  <a:lnTo>
                    <a:pt x="0" y="1645244"/>
                  </a:lnTo>
                  <a:lnTo>
                    <a:pt x="949871" y="0"/>
                  </a:lnTo>
                  <a:lnTo>
                    <a:pt x="2849613" y="0"/>
                  </a:lnTo>
                  <a:lnTo>
                    <a:pt x="3799618" y="1645244"/>
                  </a:lnTo>
                  <a:lnTo>
                    <a:pt x="2849746" y="329048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8159" y="5681727"/>
            <a:ext cx="6490335" cy="4605655"/>
          </a:xfrm>
          <a:custGeom>
            <a:avLst/>
            <a:gdLst/>
            <a:ahLst/>
            <a:cxnLst/>
            <a:rect l="l" t="t" r="r" b="b"/>
            <a:pathLst>
              <a:path w="6490334" h="4605655">
                <a:moveTo>
                  <a:pt x="1847115" y="0"/>
                </a:moveTo>
                <a:lnTo>
                  <a:pt x="5541606" y="0"/>
                </a:lnTo>
                <a:lnTo>
                  <a:pt x="6489837" y="1642402"/>
                </a:lnTo>
                <a:lnTo>
                  <a:pt x="6489837" y="4605272"/>
                </a:lnTo>
                <a:lnTo>
                  <a:pt x="811823" y="4605272"/>
                </a:lnTo>
                <a:lnTo>
                  <a:pt x="0" y="3199333"/>
                </a:lnTo>
                <a:lnTo>
                  <a:pt x="1847115" y="0"/>
                </a:lnTo>
                <a:close/>
              </a:path>
            </a:pathLst>
          </a:custGeom>
          <a:solidFill>
            <a:srgbClr val="004550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387943" y="308859"/>
            <a:ext cx="3900170" cy="4570095"/>
          </a:xfrm>
          <a:custGeom>
            <a:avLst/>
            <a:gdLst/>
            <a:ahLst/>
            <a:cxnLst/>
            <a:rect l="l" t="t" r="r" b="b"/>
            <a:pathLst>
              <a:path w="3900169" h="4570095">
                <a:moveTo>
                  <a:pt x="1319190" y="0"/>
                </a:moveTo>
                <a:lnTo>
                  <a:pt x="3900055" y="0"/>
                </a:lnTo>
                <a:lnTo>
                  <a:pt x="3900055" y="4569861"/>
                </a:lnTo>
                <a:lnTo>
                  <a:pt x="1319375" y="4569861"/>
                </a:lnTo>
                <a:lnTo>
                  <a:pt x="0" y="2284930"/>
                </a:lnTo>
                <a:lnTo>
                  <a:pt x="1319190" y="0"/>
                </a:lnTo>
                <a:close/>
              </a:path>
            </a:pathLst>
          </a:custGeom>
          <a:solidFill>
            <a:srgbClr val="00A181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B</a:t>
            </a:r>
            <a:r>
              <a:rPr dirty="0" spc="-100"/>
              <a:t>E</a:t>
            </a:r>
            <a:r>
              <a:rPr dirty="0" spc="290"/>
              <a:t>N</a:t>
            </a:r>
            <a:r>
              <a:rPr dirty="0" spc="-100"/>
              <a:t>E</a:t>
            </a:r>
            <a:r>
              <a:rPr dirty="0" spc="-380"/>
              <a:t>F</a:t>
            </a:r>
            <a:r>
              <a:rPr dirty="0" spc="55"/>
              <a:t>I</a:t>
            </a:r>
            <a:r>
              <a:rPr dirty="0" spc="-635"/>
              <a:t>T</a:t>
            </a:r>
            <a:r>
              <a:rPr dirty="0" spc="54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6647096" y="7234968"/>
            <a:ext cx="3801745" cy="3052445"/>
          </a:xfrm>
          <a:custGeom>
            <a:avLst/>
            <a:gdLst/>
            <a:ahLst/>
            <a:cxnLst/>
            <a:rect l="l" t="t" r="r" b="b"/>
            <a:pathLst>
              <a:path w="3801745" h="3052445">
                <a:moveTo>
                  <a:pt x="950388" y="0"/>
                </a:moveTo>
                <a:lnTo>
                  <a:pt x="2851298" y="0"/>
                </a:lnTo>
                <a:lnTo>
                  <a:pt x="3801687" y="1646139"/>
                </a:lnTo>
                <a:lnTo>
                  <a:pt x="2990004" y="3052030"/>
                </a:lnTo>
                <a:lnTo>
                  <a:pt x="811796" y="3052030"/>
                </a:lnTo>
                <a:lnTo>
                  <a:pt x="0" y="1646139"/>
                </a:lnTo>
                <a:lnTo>
                  <a:pt x="950388" y="0"/>
                </a:lnTo>
                <a:close/>
              </a:path>
            </a:pathLst>
          </a:custGeom>
          <a:solidFill>
            <a:srgbClr val="A3E373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16000" y="1571288"/>
            <a:ext cx="15719425" cy="8121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95"/>
              </a:spcBef>
              <a:buAutoNum type="arabicPeriod"/>
              <a:tabLst>
                <a:tab pos="500380" algn="l"/>
              </a:tabLst>
            </a:pPr>
            <a:r>
              <a:rPr dirty="0" sz="3650" spc="40">
                <a:latin typeface="Trebuchet MS"/>
                <a:cs typeface="Trebuchet MS"/>
              </a:rPr>
              <a:t>Real-time</a:t>
            </a:r>
            <a:r>
              <a:rPr dirty="0" sz="3650" spc="204">
                <a:latin typeface="Trebuchet MS"/>
                <a:cs typeface="Trebuchet MS"/>
              </a:rPr>
              <a:t> </a:t>
            </a:r>
            <a:r>
              <a:rPr dirty="0" sz="3650" spc="95">
                <a:latin typeface="Trebuchet MS"/>
                <a:cs typeface="Trebuchet MS"/>
              </a:rPr>
              <a:t>Monitoring</a:t>
            </a:r>
            <a:r>
              <a:rPr dirty="0" sz="3650" spc="210">
                <a:latin typeface="Trebuchet MS"/>
                <a:cs typeface="Trebuchet MS"/>
              </a:rPr>
              <a:t> </a:t>
            </a:r>
            <a:r>
              <a:rPr dirty="0" sz="3650" spc="160">
                <a:latin typeface="Trebuchet MS"/>
                <a:cs typeface="Trebuchet MS"/>
              </a:rPr>
              <a:t>&amp;</a:t>
            </a:r>
            <a:r>
              <a:rPr dirty="0" sz="3650" spc="204">
                <a:latin typeface="Trebuchet MS"/>
                <a:cs typeface="Trebuchet MS"/>
              </a:rPr>
              <a:t> </a:t>
            </a:r>
            <a:r>
              <a:rPr dirty="0" sz="3650" spc="55">
                <a:latin typeface="Trebuchet MS"/>
                <a:cs typeface="Trebuchet MS"/>
              </a:rPr>
              <a:t>Automated</a:t>
            </a:r>
            <a:r>
              <a:rPr dirty="0" sz="3650" spc="210">
                <a:latin typeface="Trebuchet MS"/>
                <a:cs typeface="Trebuchet MS"/>
              </a:rPr>
              <a:t> </a:t>
            </a:r>
            <a:r>
              <a:rPr dirty="0" sz="3650" spc="-15">
                <a:latin typeface="Trebuchet MS"/>
                <a:cs typeface="Trebuchet MS"/>
              </a:rPr>
              <a:t>Control:</a:t>
            </a:r>
            <a:r>
              <a:rPr dirty="0" sz="3650" spc="210">
                <a:latin typeface="Trebuchet MS"/>
                <a:cs typeface="Trebuchet MS"/>
              </a:rPr>
              <a:t> </a:t>
            </a:r>
            <a:r>
              <a:rPr dirty="0" sz="3650" spc="45">
                <a:latin typeface="Trebuchet MS"/>
                <a:cs typeface="Trebuchet MS"/>
              </a:rPr>
              <a:t>Eliminates</a:t>
            </a:r>
            <a:r>
              <a:rPr dirty="0" sz="3650" spc="204">
                <a:latin typeface="Trebuchet MS"/>
                <a:cs typeface="Trebuchet MS"/>
              </a:rPr>
              <a:t> </a:t>
            </a:r>
            <a:r>
              <a:rPr dirty="0" sz="3650" spc="85">
                <a:latin typeface="Trebuchet MS"/>
                <a:cs typeface="Trebuchet MS"/>
              </a:rPr>
              <a:t>manual</a:t>
            </a:r>
            <a:r>
              <a:rPr dirty="0" sz="3650" spc="210">
                <a:latin typeface="Trebuchet MS"/>
                <a:cs typeface="Trebuchet MS"/>
              </a:rPr>
              <a:t> </a:t>
            </a:r>
            <a:r>
              <a:rPr dirty="0" sz="3650" spc="70">
                <a:latin typeface="Trebuchet MS"/>
                <a:cs typeface="Trebuchet MS"/>
              </a:rPr>
              <a:t>checks </a:t>
            </a:r>
            <a:r>
              <a:rPr dirty="0" sz="3650" spc="-1085">
                <a:latin typeface="Trebuchet MS"/>
                <a:cs typeface="Trebuchet MS"/>
              </a:rPr>
              <a:t> </a:t>
            </a:r>
            <a:r>
              <a:rPr dirty="0" sz="3650" spc="125">
                <a:latin typeface="Trebuchet MS"/>
                <a:cs typeface="Trebuchet MS"/>
              </a:rPr>
              <a:t>and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120">
                <a:latin typeface="Trebuchet MS"/>
                <a:cs typeface="Trebuchet MS"/>
              </a:rPr>
              <a:t>ensures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10">
                <a:latin typeface="Trebuchet MS"/>
                <a:cs typeface="Trebuchet MS"/>
              </a:rPr>
              <a:t>timely</a:t>
            </a:r>
            <a:r>
              <a:rPr dirty="0" sz="3650" spc="-180">
                <a:latin typeface="Trebuchet MS"/>
                <a:cs typeface="Trebuchet MS"/>
              </a:rPr>
              <a:t> </a:t>
            </a:r>
            <a:r>
              <a:rPr dirty="0" sz="3650" spc="40">
                <a:latin typeface="Trebuchet MS"/>
                <a:cs typeface="Trebuchet MS"/>
              </a:rPr>
              <a:t>action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5">
                <a:latin typeface="Trebuchet MS"/>
                <a:cs typeface="Trebuchet MS"/>
              </a:rPr>
              <a:t>with</a:t>
            </a:r>
            <a:r>
              <a:rPr dirty="0" sz="3650" spc="-180">
                <a:latin typeface="Trebuchet MS"/>
                <a:cs typeface="Trebuchet MS"/>
              </a:rPr>
              <a:t> </a:t>
            </a:r>
            <a:r>
              <a:rPr dirty="0" sz="3650" spc="35">
                <a:latin typeface="Trebuchet MS"/>
                <a:cs typeface="Trebuchet MS"/>
              </a:rPr>
              <a:t>automatic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125">
                <a:latin typeface="Trebuchet MS"/>
                <a:cs typeface="Trebuchet MS"/>
              </a:rPr>
              <a:t>pump</a:t>
            </a:r>
            <a:r>
              <a:rPr dirty="0" sz="3650" spc="-180">
                <a:latin typeface="Trebuchet MS"/>
                <a:cs typeface="Trebuchet MS"/>
              </a:rPr>
              <a:t> </a:t>
            </a:r>
            <a:r>
              <a:rPr dirty="0" sz="3650" spc="20">
                <a:latin typeface="Trebuchet MS"/>
                <a:cs typeface="Trebuchet MS"/>
              </a:rPr>
              <a:t>operation.</a:t>
            </a:r>
            <a:endParaRPr sz="3650">
              <a:latin typeface="Trebuchet MS"/>
              <a:cs typeface="Trebuchet MS"/>
            </a:endParaRPr>
          </a:p>
          <a:p>
            <a:pPr marL="12700" marR="5080">
              <a:lnSpc>
                <a:spcPct val="145500"/>
              </a:lnSpc>
              <a:spcBef>
                <a:spcPts val="5"/>
              </a:spcBef>
              <a:buAutoNum type="arabicPeriod"/>
              <a:tabLst>
                <a:tab pos="534035" algn="l"/>
              </a:tabLst>
            </a:pPr>
            <a:r>
              <a:rPr dirty="0" sz="3650">
                <a:latin typeface="Trebuchet MS"/>
                <a:cs typeface="Trebuchet MS"/>
              </a:rPr>
              <a:t>Water</a:t>
            </a:r>
            <a:r>
              <a:rPr dirty="0" sz="3650" spc="265">
                <a:latin typeface="Trebuchet MS"/>
                <a:cs typeface="Trebuchet MS"/>
              </a:rPr>
              <a:t> </a:t>
            </a:r>
            <a:r>
              <a:rPr dirty="0" sz="3650" spc="30">
                <a:latin typeface="Trebuchet MS"/>
                <a:cs typeface="Trebuchet MS"/>
              </a:rPr>
              <a:t>Conservation:</a:t>
            </a:r>
            <a:r>
              <a:rPr dirty="0" sz="3650" spc="270">
                <a:latin typeface="Trebuchet MS"/>
                <a:cs typeface="Trebuchet MS"/>
              </a:rPr>
              <a:t> </a:t>
            </a:r>
            <a:r>
              <a:rPr dirty="0" sz="3650" spc="70">
                <a:latin typeface="Trebuchet MS"/>
                <a:cs typeface="Trebuchet MS"/>
              </a:rPr>
              <a:t>Prevents</a:t>
            </a:r>
            <a:r>
              <a:rPr dirty="0" sz="3650" spc="270">
                <a:latin typeface="Trebuchet MS"/>
                <a:cs typeface="Trebuchet MS"/>
              </a:rPr>
              <a:t> </a:t>
            </a:r>
            <a:r>
              <a:rPr dirty="0" sz="3650" spc="70">
                <a:latin typeface="Trebuchet MS"/>
                <a:cs typeface="Trebuchet MS"/>
              </a:rPr>
              <a:t>overflows</a:t>
            </a:r>
            <a:r>
              <a:rPr dirty="0" sz="3650" spc="270">
                <a:latin typeface="Trebuchet MS"/>
                <a:cs typeface="Trebuchet MS"/>
              </a:rPr>
              <a:t> </a:t>
            </a:r>
            <a:r>
              <a:rPr dirty="0" sz="3650" spc="125">
                <a:latin typeface="Trebuchet MS"/>
                <a:cs typeface="Trebuchet MS"/>
              </a:rPr>
              <a:t>and</a:t>
            </a:r>
            <a:r>
              <a:rPr dirty="0" sz="3650" spc="270">
                <a:latin typeface="Trebuchet MS"/>
                <a:cs typeface="Trebuchet MS"/>
              </a:rPr>
              <a:t> </a:t>
            </a:r>
            <a:r>
              <a:rPr dirty="0" sz="3650" spc="55">
                <a:latin typeface="Trebuchet MS"/>
                <a:cs typeface="Trebuchet MS"/>
              </a:rPr>
              <a:t>optimizes</a:t>
            </a:r>
            <a:r>
              <a:rPr dirty="0" sz="3650" spc="270">
                <a:latin typeface="Trebuchet MS"/>
                <a:cs typeface="Trebuchet MS"/>
              </a:rPr>
              <a:t> </a:t>
            </a:r>
            <a:r>
              <a:rPr dirty="0" sz="3650" spc="125">
                <a:latin typeface="Trebuchet MS"/>
                <a:cs typeface="Trebuchet MS"/>
              </a:rPr>
              <a:t>usage</a:t>
            </a:r>
            <a:r>
              <a:rPr dirty="0" sz="3650" spc="270">
                <a:latin typeface="Trebuchet MS"/>
                <a:cs typeface="Trebuchet MS"/>
              </a:rPr>
              <a:t> </a:t>
            </a:r>
            <a:r>
              <a:rPr dirty="0" sz="3650" spc="90">
                <a:latin typeface="Trebuchet MS"/>
                <a:cs typeface="Trebuchet MS"/>
              </a:rPr>
              <a:t>through </a:t>
            </a:r>
            <a:r>
              <a:rPr dirty="0" sz="3650" spc="-1085">
                <a:latin typeface="Trebuchet MS"/>
                <a:cs typeface="Trebuchet MS"/>
              </a:rPr>
              <a:t> </a:t>
            </a:r>
            <a:r>
              <a:rPr dirty="0" sz="3650" spc="30">
                <a:latin typeface="Trebuchet MS"/>
                <a:cs typeface="Trebuchet MS"/>
              </a:rPr>
              <a:t>real-time</a:t>
            </a:r>
            <a:r>
              <a:rPr dirty="0" sz="3650" spc="-190">
                <a:latin typeface="Trebuchet MS"/>
                <a:cs typeface="Trebuchet MS"/>
              </a:rPr>
              <a:t> </a:t>
            </a:r>
            <a:r>
              <a:rPr dirty="0" sz="3650" spc="65">
                <a:latin typeface="Trebuchet MS"/>
                <a:cs typeface="Trebuchet MS"/>
              </a:rPr>
              <a:t>data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40">
                <a:latin typeface="Trebuchet MS"/>
                <a:cs typeface="Trebuchet MS"/>
              </a:rPr>
              <a:t>for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65">
                <a:latin typeface="Trebuchet MS"/>
                <a:cs typeface="Trebuchet MS"/>
              </a:rPr>
              <a:t>informed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50">
                <a:latin typeface="Trebuchet MS"/>
                <a:cs typeface="Trebuchet MS"/>
              </a:rPr>
              <a:t>decisions.</a:t>
            </a:r>
            <a:endParaRPr sz="3650">
              <a:latin typeface="Trebuchet MS"/>
              <a:cs typeface="Trebuchet MS"/>
            </a:endParaRPr>
          </a:p>
          <a:p>
            <a:pPr marL="12700" marR="5080">
              <a:lnSpc>
                <a:spcPct val="145500"/>
              </a:lnSpc>
              <a:buAutoNum type="arabicPeriod"/>
              <a:tabLst>
                <a:tab pos="587375" algn="l"/>
                <a:tab pos="588010" algn="l"/>
                <a:tab pos="2978785" algn="l"/>
                <a:tab pos="6066790" algn="l"/>
                <a:tab pos="8585200" algn="l"/>
                <a:tab pos="9933305" algn="l"/>
                <a:tab pos="10963910" algn="l"/>
                <a:tab pos="12447905" algn="l"/>
                <a:tab pos="12927965" algn="l"/>
              </a:tabLst>
            </a:pPr>
            <a:r>
              <a:rPr dirty="0" sz="3650" spc="295">
                <a:latin typeface="Trebuchet MS"/>
                <a:cs typeface="Trebuchet MS"/>
              </a:rPr>
              <a:t>S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85">
                <a:latin typeface="Trebuchet MS"/>
                <a:cs typeface="Trebuchet MS"/>
              </a:rPr>
              <a:t>m</a:t>
            </a:r>
            <a:r>
              <a:rPr dirty="0" sz="3650" spc="150">
                <a:latin typeface="Trebuchet MS"/>
                <a:cs typeface="Trebuchet MS"/>
              </a:rPr>
              <a:t>p</a:t>
            </a:r>
            <a:r>
              <a:rPr dirty="0" sz="3650">
                <a:latin typeface="Trebuchet MS"/>
                <a:cs typeface="Trebuchet MS"/>
              </a:rPr>
              <a:t>l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-80">
                <a:latin typeface="Trebuchet MS"/>
                <a:cs typeface="Trebuchet MS"/>
              </a:rPr>
              <a:t>f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165">
                <a:latin typeface="Trebuchet MS"/>
                <a:cs typeface="Trebuchet MS"/>
              </a:rPr>
              <a:t>d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275">
                <a:latin typeface="Trebuchet MS"/>
                <a:cs typeface="Trebuchet MS"/>
              </a:rPr>
              <a:t>M</a:t>
            </a:r>
            <a:r>
              <a:rPr dirty="0" sz="3650" spc="80">
                <a:latin typeface="Trebuchet MS"/>
                <a:cs typeface="Trebuchet MS"/>
              </a:rPr>
              <a:t>a</a:t>
            </a:r>
            <a:r>
              <a:rPr dirty="0" sz="3650" spc="135">
                <a:latin typeface="Trebuchet MS"/>
                <a:cs typeface="Trebuchet MS"/>
              </a:rPr>
              <a:t>n</a:t>
            </a:r>
            <a:r>
              <a:rPr dirty="0" sz="3650" spc="80">
                <a:latin typeface="Trebuchet MS"/>
                <a:cs typeface="Trebuchet MS"/>
              </a:rPr>
              <a:t>a</a:t>
            </a:r>
            <a:r>
              <a:rPr dirty="0" sz="3650" spc="135">
                <a:latin typeface="Trebuchet MS"/>
                <a:cs typeface="Trebuchet MS"/>
              </a:rPr>
              <a:t>g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85">
                <a:latin typeface="Trebuchet MS"/>
                <a:cs typeface="Trebuchet MS"/>
              </a:rPr>
              <a:t>m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135">
                <a:latin typeface="Trebuchet MS"/>
                <a:cs typeface="Trebuchet MS"/>
              </a:rPr>
              <a:t>n</a:t>
            </a:r>
            <a:r>
              <a:rPr dirty="0" sz="3650" spc="-75">
                <a:latin typeface="Trebuchet MS"/>
                <a:cs typeface="Trebuchet MS"/>
              </a:rPr>
              <a:t>t</a:t>
            </a:r>
            <a:r>
              <a:rPr dirty="0" sz="3650" spc="-459">
                <a:latin typeface="Trebuchet MS"/>
                <a:cs typeface="Trebuchet MS"/>
              </a:rPr>
              <a:t>: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-20">
                <a:latin typeface="Trebuchet MS"/>
                <a:cs typeface="Trebuchet MS"/>
              </a:rPr>
              <a:t>A</a:t>
            </a:r>
            <a:r>
              <a:rPr dirty="0" sz="3650" spc="120">
                <a:latin typeface="Trebuchet MS"/>
                <a:cs typeface="Trebuchet MS"/>
              </a:rPr>
              <a:t>u</a:t>
            </a:r>
            <a:r>
              <a:rPr dirty="0" sz="3650" spc="-75">
                <a:latin typeface="Trebuchet MS"/>
                <a:cs typeface="Trebuchet MS"/>
              </a:rPr>
              <a:t>t</a:t>
            </a:r>
            <a:r>
              <a:rPr dirty="0" sz="3650" spc="180">
                <a:latin typeface="Trebuchet MS"/>
                <a:cs typeface="Trebuchet MS"/>
              </a:rPr>
              <a:t>o</a:t>
            </a:r>
            <a:r>
              <a:rPr dirty="0" sz="3650" spc="85">
                <a:latin typeface="Trebuchet MS"/>
                <a:cs typeface="Trebuchet MS"/>
              </a:rPr>
              <a:t>m</a:t>
            </a:r>
            <a:r>
              <a:rPr dirty="0" sz="3650" spc="80">
                <a:latin typeface="Trebuchet MS"/>
                <a:cs typeface="Trebuchet MS"/>
              </a:rPr>
              <a:t>a</a:t>
            </a:r>
            <a:r>
              <a:rPr dirty="0" sz="3650" spc="-75">
                <a:latin typeface="Trebuchet MS"/>
                <a:cs typeface="Trebuchet MS"/>
              </a:rPr>
              <a:t>t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270">
                <a:latin typeface="Trebuchet MS"/>
                <a:cs typeface="Trebuchet MS"/>
              </a:rPr>
              <a:t>s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-75">
                <a:latin typeface="Trebuchet MS"/>
                <a:cs typeface="Trebuchet MS"/>
              </a:rPr>
              <a:t>t</a:t>
            </a:r>
            <a:r>
              <a:rPr dirty="0" sz="3650" spc="80">
                <a:latin typeface="Trebuchet MS"/>
                <a:cs typeface="Trebuchet MS"/>
              </a:rPr>
              <a:t>a</a:t>
            </a:r>
            <a:r>
              <a:rPr dirty="0" sz="3650" spc="265">
                <a:latin typeface="Trebuchet MS"/>
                <a:cs typeface="Trebuchet MS"/>
              </a:rPr>
              <a:t>s</a:t>
            </a:r>
            <a:r>
              <a:rPr dirty="0" sz="3650" spc="114">
                <a:latin typeface="Trebuchet MS"/>
                <a:cs typeface="Trebuchet MS"/>
              </a:rPr>
              <a:t>k</a:t>
            </a:r>
            <a:r>
              <a:rPr dirty="0" sz="3650" spc="270">
                <a:latin typeface="Trebuchet MS"/>
                <a:cs typeface="Trebuchet MS"/>
              </a:rPr>
              <a:t>s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80">
                <a:latin typeface="Trebuchet MS"/>
                <a:cs typeface="Trebuchet MS"/>
              </a:rPr>
              <a:t>a</a:t>
            </a:r>
            <a:r>
              <a:rPr dirty="0" sz="3650" spc="135">
                <a:latin typeface="Trebuchet MS"/>
                <a:cs typeface="Trebuchet MS"/>
              </a:rPr>
              <a:t>n</a:t>
            </a:r>
            <a:r>
              <a:rPr dirty="0" sz="3650" spc="165">
                <a:latin typeface="Trebuchet MS"/>
                <a:cs typeface="Trebuchet MS"/>
              </a:rPr>
              <a:t>d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180">
                <a:latin typeface="Trebuchet MS"/>
                <a:cs typeface="Trebuchet MS"/>
              </a:rPr>
              <a:t>o</a:t>
            </a:r>
            <a:r>
              <a:rPr dirty="0" sz="3650" spc="-80">
                <a:latin typeface="Trebuchet MS"/>
                <a:cs typeface="Trebuchet MS"/>
              </a:rPr>
              <a:t>ff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20">
                <a:latin typeface="Trebuchet MS"/>
                <a:cs typeface="Trebuchet MS"/>
              </a:rPr>
              <a:t>r</a:t>
            </a:r>
            <a:r>
              <a:rPr dirty="0" sz="3650" spc="270">
                <a:latin typeface="Trebuchet MS"/>
                <a:cs typeface="Trebuchet MS"/>
              </a:rPr>
              <a:t>s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85">
                <a:latin typeface="Trebuchet MS"/>
                <a:cs typeface="Trebuchet MS"/>
              </a:rPr>
              <a:t>a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120">
                <a:latin typeface="Trebuchet MS"/>
                <a:cs typeface="Trebuchet MS"/>
              </a:rPr>
              <a:t>u</a:t>
            </a:r>
            <a:r>
              <a:rPr dirty="0" sz="3650" spc="265">
                <a:latin typeface="Trebuchet MS"/>
                <a:cs typeface="Trebuchet MS"/>
              </a:rPr>
              <a:t>s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20">
                <a:latin typeface="Trebuchet MS"/>
                <a:cs typeface="Trebuchet MS"/>
              </a:rPr>
              <a:t>r</a:t>
            </a:r>
            <a:r>
              <a:rPr dirty="0" sz="3650" spc="140">
                <a:latin typeface="Trebuchet MS"/>
                <a:cs typeface="Trebuchet MS"/>
              </a:rPr>
              <a:t>-</a:t>
            </a:r>
            <a:r>
              <a:rPr dirty="0" sz="3650" spc="-80">
                <a:latin typeface="Trebuchet MS"/>
                <a:cs typeface="Trebuchet MS"/>
              </a:rPr>
              <a:t>f</a:t>
            </a:r>
            <a:r>
              <a:rPr dirty="0" sz="3650" spc="20">
                <a:latin typeface="Trebuchet MS"/>
                <a:cs typeface="Trebuchet MS"/>
              </a:rPr>
              <a:t>r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135">
                <a:latin typeface="Trebuchet MS"/>
                <a:cs typeface="Trebuchet MS"/>
              </a:rPr>
              <a:t>n</a:t>
            </a:r>
            <a:r>
              <a:rPr dirty="0" sz="3650" spc="160">
                <a:latin typeface="Trebuchet MS"/>
                <a:cs typeface="Trebuchet MS"/>
              </a:rPr>
              <a:t>d</a:t>
            </a:r>
            <a:r>
              <a:rPr dirty="0" sz="3650">
                <a:latin typeface="Trebuchet MS"/>
                <a:cs typeface="Trebuchet MS"/>
              </a:rPr>
              <a:t>l</a:t>
            </a:r>
            <a:r>
              <a:rPr dirty="0" sz="3650" spc="40">
                <a:latin typeface="Trebuchet MS"/>
                <a:cs typeface="Trebuchet MS"/>
              </a:rPr>
              <a:t>y  </a:t>
            </a:r>
            <a:r>
              <a:rPr dirty="0" sz="3650" spc="5">
                <a:latin typeface="Trebuchet MS"/>
                <a:cs typeface="Trebuchet MS"/>
              </a:rPr>
              <a:t>interface</a:t>
            </a:r>
            <a:r>
              <a:rPr dirty="0" sz="3650" spc="-190">
                <a:latin typeface="Trebuchet MS"/>
                <a:cs typeface="Trebuchet MS"/>
              </a:rPr>
              <a:t> </a:t>
            </a:r>
            <a:r>
              <a:rPr dirty="0" sz="3650" spc="40">
                <a:latin typeface="Trebuchet MS"/>
                <a:cs typeface="Trebuchet MS"/>
              </a:rPr>
              <a:t>for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105">
                <a:latin typeface="Trebuchet MS"/>
                <a:cs typeface="Trebuchet MS"/>
              </a:rPr>
              <a:t>easy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-10">
                <a:latin typeface="Trebuchet MS"/>
                <a:cs typeface="Trebuchet MS"/>
              </a:rPr>
              <a:t>control.</a:t>
            </a:r>
            <a:endParaRPr sz="3650">
              <a:latin typeface="Trebuchet MS"/>
              <a:cs typeface="Trebuchet MS"/>
            </a:endParaRPr>
          </a:p>
          <a:p>
            <a:pPr marL="12700" marR="5080">
              <a:lnSpc>
                <a:spcPct val="145500"/>
              </a:lnSpc>
              <a:buAutoNum type="arabicPeriod"/>
              <a:tabLst>
                <a:tab pos="701040" algn="l"/>
                <a:tab pos="701675" algn="l"/>
                <a:tab pos="3576954" algn="l"/>
                <a:tab pos="6041390" algn="l"/>
                <a:tab pos="8217534" algn="l"/>
                <a:tab pos="10212705" algn="l"/>
                <a:tab pos="11150600" algn="l"/>
                <a:tab pos="13766800" algn="l"/>
                <a:tab pos="15258415" algn="l"/>
              </a:tabLst>
            </a:pPr>
            <a:r>
              <a:rPr dirty="0" sz="3650" spc="135">
                <a:latin typeface="Trebuchet MS"/>
                <a:cs typeface="Trebuchet MS"/>
              </a:rPr>
              <a:t>D</a:t>
            </a:r>
            <a:r>
              <a:rPr dirty="0" sz="3650" spc="80">
                <a:latin typeface="Trebuchet MS"/>
                <a:cs typeface="Trebuchet MS"/>
              </a:rPr>
              <a:t>a</a:t>
            </a:r>
            <a:r>
              <a:rPr dirty="0" sz="3650" spc="-75">
                <a:latin typeface="Trebuchet MS"/>
                <a:cs typeface="Trebuchet MS"/>
              </a:rPr>
              <a:t>t</a:t>
            </a:r>
            <a:r>
              <a:rPr dirty="0" sz="3650" spc="80">
                <a:latin typeface="Trebuchet MS"/>
                <a:cs typeface="Trebuchet MS"/>
              </a:rPr>
              <a:t>a</a:t>
            </a:r>
            <a:r>
              <a:rPr dirty="0" sz="3650" spc="140">
                <a:latin typeface="Trebuchet MS"/>
                <a:cs typeface="Trebuchet MS"/>
              </a:rPr>
              <a:t>-</a:t>
            </a:r>
            <a:r>
              <a:rPr dirty="0" sz="3650" spc="135">
                <a:latin typeface="Trebuchet MS"/>
                <a:cs typeface="Trebuchet MS"/>
              </a:rPr>
              <a:t>D</a:t>
            </a:r>
            <a:r>
              <a:rPr dirty="0" sz="3650" spc="20">
                <a:latin typeface="Trebuchet MS"/>
                <a:cs typeface="Trebuchet MS"/>
              </a:rPr>
              <a:t>r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55">
                <a:latin typeface="Trebuchet MS"/>
                <a:cs typeface="Trebuchet MS"/>
              </a:rPr>
              <a:t>v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140">
                <a:latin typeface="Trebuchet MS"/>
                <a:cs typeface="Trebuchet MS"/>
              </a:rPr>
              <a:t>n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135">
                <a:latin typeface="Trebuchet MS"/>
                <a:cs typeface="Trebuchet MS"/>
              </a:rPr>
              <a:t>D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-60">
                <a:latin typeface="Trebuchet MS"/>
                <a:cs typeface="Trebuchet MS"/>
              </a:rPr>
              <a:t>c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265">
                <a:latin typeface="Trebuchet MS"/>
                <a:cs typeface="Trebuchet MS"/>
              </a:rPr>
              <a:t>s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180">
                <a:latin typeface="Trebuchet MS"/>
                <a:cs typeface="Trebuchet MS"/>
              </a:rPr>
              <a:t>o</a:t>
            </a:r>
            <a:r>
              <a:rPr dirty="0" sz="3650" spc="135">
                <a:latin typeface="Trebuchet MS"/>
                <a:cs typeface="Trebuchet MS"/>
              </a:rPr>
              <a:t>n</a:t>
            </a:r>
            <a:r>
              <a:rPr dirty="0" sz="3650" spc="265">
                <a:latin typeface="Trebuchet MS"/>
                <a:cs typeface="Trebuchet MS"/>
              </a:rPr>
              <a:t>s</a:t>
            </a:r>
            <a:r>
              <a:rPr dirty="0" sz="3650" spc="-459">
                <a:latin typeface="Trebuchet MS"/>
                <a:cs typeface="Trebuchet MS"/>
              </a:rPr>
              <a:t>: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130">
                <a:latin typeface="Trebuchet MS"/>
                <a:cs typeface="Trebuchet MS"/>
              </a:rPr>
              <a:t>P</a:t>
            </a:r>
            <a:r>
              <a:rPr dirty="0" sz="3650" spc="20">
                <a:latin typeface="Trebuchet MS"/>
                <a:cs typeface="Trebuchet MS"/>
              </a:rPr>
              <a:t>r</a:t>
            </a:r>
            <a:r>
              <a:rPr dirty="0" sz="3650" spc="180">
                <a:latin typeface="Trebuchet MS"/>
                <a:cs typeface="Trebuchet MS"/>
              </a:rPr>
              <a:t>o</a:t>
            </a:r>
            <a:r>
              <a:rPr dirty="0" sz="3650" spc="55">
                <a:latin typeface="Trebuchet MS"/>
                <a:cs typeface="Trebuchet MS"/>
              </a:rPr>
              <a:t>v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160">
                <a:latin typeface="Trebuchet MS"/>
                <a:cs typeface="Trebuchet MS"/>
              </a:rPr>
              <a:t>d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270">
                <a:latin typeface="Trebuchet MS"/>
                <a:cs typeface="Trebuchet MS"/>
              </a:rPr>
              <a:t>s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135">
                <a:latin typeface="Trebuchet MS"/>
                <a:cs typeface="Trebuchet MS"/>
              </a:rPr>
              <a:t>n</a:t>
            </a:r>
            <a:r>
              <a:rPr dirty="0" sz="3650" spc="265">
                <a:latin typeface="Trebuchet MS"/>
                <a:cs typeface="Trebuchet MS"/>
              </a:rPr>
              <a:t>s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135">
                <a:latin typeface="Trebuchet MS"/>
                <a:cs typeface="Trebuchet MS"/>
              </a:rPr>
              <a:t>g</a:t>
            </a:r>
            <a:r>
              <a:rPr dirty="0" sz="3650" spc="135">
                <a:latin typeface="Trebuchet MS"/>
                <a:cs typeface="Trebuchet MS"/>
              </a:rPr>
              <a:t>h</a:t>
            </a:r>
            <a:r>
              <a:rPr dirty="0" sz="3650" spc="-75">
                <a:latin typeface="Trebuchet MS"/>
                <a:cs typeface="Trebuchet MS"/>
              </a:rPr>
              <a:t>t</a:t>
            </a:r>
            <a:r>
              <a:rPr dirty="0" sz="3650" spc="270">
                <a:latin typeface="Trebuchet MS"/>
                <a:cs typeface="Trebuchet MS"/>
              </a:rPr>
              <a:t>s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-80">
                <a:latin typeface="Trebuchet MS"/>
                <a:cs typeface="Trebuchet MS"/>
              </a:rPr>
              <a:t>f</a:t>
            </a:r>
            <a:r>
              <a:rPr dirty="0" sz="3650" spc="180">
                <a:latin typeface="Trebuchet MS"/>
                <a:cs typeface="Trebuchet MS"/>
              </a:rPr>
              <a:t>o</a:t>
            </a:r>
            <a:r>
              <a:rPr dirty="0" sz="3650" spc="25">
                <a:latin typeface="Trebuchet MS"/>
                <a:cs typeface="Trebuchet MS"/>
              </a:rPr>
              <a:t>r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160">
                <a:latin typeface="Trebuchet MS"/>
                <a:cs typeface="Trebuchet MS"/>
              </a:rPr>
              <a:t>d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135">
                <a:latin typeface="Trebuchet MS"/>
                <a:cs typeface="Trebuchet MS"/>
              </a:rPr>
              <a:t>n</a:t>
            </a:r>
            <a:r>
              <a:rPr dirty="0" sz="3650" spc="-75">
                <a:latin typeface="Trebuchet MS"/>
                <a:cs typeface="Trebuchet MS"/>
              </a:rPr>
              <a:t>t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-80">
                <a:latin typeface="Trebuchet MS"/>
                <a:cs typeface="Trebuchet MS"/>
              </a:rPr>
              <a:t>f</a:t>
            </a:r>
            <a:r>
              <a:rPr dirty="0" sz="3650" spc="50">
                <a:latin typeface="Trebuchet MS"/>
                <a:cs typeface="Trebuchet MS"/>
              </a:rPr>
              <a:t>y</a:t>
            </a:r>
            <a:r>
              <a:rPr dirty="0" sz="3650" spc="-10">
                <a:latin typeface="Trebuchet MS"/>
                <a:cs typeface="Trebuchet MS"/>
              </a:rPr>
              <a:t>i</a:t>
            </a:r>
            <a:r>
              <a:rPr dirty="0" sz="3650" spc="135">
                <a:latin typeface="Trebuchet MS"/>
                <a:cs typeface="Trebuchet MS"/>
              </a:rPr>
              <a:t>n</a:t>
            </a:r>
            <a:r>
              <a:rPr dirty="0" sz="3650" spc="140">
                <a:latin typeface="Trebuchet MS"/>
                <a:cs typeface="Trebuchet MS"/>
              </a:rPr>
              <a:t>g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80">
                <a:latin typeface="Trebuchet MS"/>
                <a:cs typeface="Trebuchet MS"/>
              </a:rPr>
              <a:t>a</a:t>
            </a:r>
            <a:r>
              <a:rPr dirty="0" sz="3650" spc="20">
                <a:latin typeface="Trebuchet MS"/>
                <a:cs typeface="Trebuchet MS"/>
              </a:rPr>
              <a:t>r</a:t>
            </a:r>
            <a:r>
              <a:rPr dirty="0" sz="3650" spc="20">
                <a:latin typeface="Trebuchet MS"/>
                <a:cs typeface="Trebuchet MS"/>
              </a:rPr>
              <a:t>e</a:t>
            </a:r>
            <a:r>
              <a:rPr dirty="0" sz="3650" spc="80">
                <a:latin typeface="Trebuchet MS"/>
                <a:cs typeface="Trebuchet MS"/>
              </a:rPr>
              <a:t>a</a:t>
            </a:r>
            <a:r>
              <a:rPr dirty="0" sz="3650" spc="270">
                <a:latin typeface="Trebuchet MS"/>
                <a:cs typeface="Trebuchet MS"/>
              </a:rPr>
              <a:t>s</a:t>
            </a:r>
            <a:r>
              <a:rPr dirty="0" sz="3650">
                <a:latin typeface="Trebuchet MS"/>
                <a:cs typeface="Trebuchet MS"/>
              </a:rPr>
              <a:t>	</a:t>
            </a:r>
            <a:r>
              <a:rPr dirty="0" sz="3650" spc="-75">
                <a:latin typeface="Trebuchet MS"/>
                <a:cs typeface="Trebuchet MS"/>
              </a:rPr>
              <a:t>t</a:t>
            </a:r>
            <a:r>
              <a:rPr dirty="0" sz="3650" spc="130">
                <a:latin typeface="Trebuchet MS"/>
                <a:cs typeface="Trebuchet MS"/>
              </a:rPr>
              <a:t>o  </a:t>
            </a:r>
            <a:r>
              <a:rPr dirty="0" sz="3650" spc="70">
                <a:latin typeface="Trebuchet MS"/>
                <a:cs typeface="Trebuchet MS"/>
              </a:rPr>
              <a:t>improve</a:t>
            </a:r>
            <a:r>
              <a:rPr dirty="0" sz="3650" spc="-190">
                <a:latin typeface="Trebuchet MS"/>
                <a:cs typeface="Trebuchet MS"/>
              </a:rPr>
              <a:t> </a:t>
            </a:r>
            <a:r>
              <a:rPr dirty="0" sz="3650" spc="5">
                <a:latin typeface="Trebuchet MS"/>
                <a:cs typeface="Trebuchet MS"/>
              </a:rPr>
              <a:t>water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125">
                <a:latin typeface="Trebuchet MS"/>
                <a:cs typeface="Trebuchet MS"/>
              </a:rPr>
              <a:t>usage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-50">
                <a:latin typeface="Trebuchet MS"/>
                <a:cs typeface="Trebuchet MS"/>
              </a:rPr>
              <a:t>efficiency.</a:t>
            </a:r>
            <a:endParaRPr sz="3650">
              <a:latin typeface="Trebuchet MS"/>
              <a:cs typeface="Trebuchet MS"/>
            </a:endParaRPr>
          </a:p>
          <a:p>
            <a:pPr marL="12700" marR="5080">
              <a:lnSpc>
                <a:spcPct val="145500"/>
              </a:lnSpc>
              <a:spcBef>
                <a:spcPts val="5"/>
              </a:spcBef>
              <a:buAutoNum type="arabicPeriod"/>
              <a:tabLst>
                <a:tab pos="502284" algn="l"/>
              </a:tabLst>
            </a:pPr>
            <a:r>
              <a:rPr dirty="0" sz="3650" spc="70">
                <a:latin typeface="Trebuchet MS"/>
                <a:cs typeface="Trebuchet MS"/>
              </a:rPr>
              <a:t>Scalable</a:t>
            </a:r>
            <a:r>
              <a:rPr dirty="0" sz="3650" spc="-35">
                <a:latin typeface="Trebuchet MS"/>
                <a:cs typeface="Trebuchet MS"/>
              </a:rPr>
              <a:t> </a:t>
            </a:r>
            <a:r>
              <a:rPr dirty="0" sz="3650" spc="160">
                <a:latin typeface="Trebuchet MS"/>
                <a:cs typeface="Trebuchet MS"/>
              </a:rPr>
              <a:t>&amp;</a:t>
            </a:r>
            <a:r>
              <a:rPr dirty="0" sz="3650" spc="-35">
                <a:latin typeface="Trebuchet MS"/>
                <a:cs typeface="Trebuchet MS"/>
              </a:rPr>
              <a:t> </a:t>
            </a:r>
            <a:r>
              <a:rPr dirty="0" sz="3650" spc="-45">
                <a:latin typeface="Trebuchet MS"/>
                <a:cs typeface="Trebuchet MS"/>
              </a:rPr>
              <a:t>Flexible:</a:t>
            </a:r>
            <a:r>
              <a:rPr dirty="0" sz="3650" spc="-30">
                <a:latin typeface="Trebuchet MS"/>
                <a:cs typeface="Trebuchet MS"/>
              </a:rPr>
              <a:t> </a:t>
            </a:r>
            <a:r>
              <a:rPr dirty="0" sz="3650" spc="95">
                <a:latin typeface="Trebuchet MS"/>
                <a:cs typeface="Trebuchet MS"/>
              </a:rPr>
              <a:t>Adapts</a:t>
            </a:r>
            <a:r>
              <a:rPr dirty="0" sz="3650" spc="-35">
                <a:latin typeface="Trebuchet MS"/>
                <a:cs typeface="Trebuchet MS"/>
              </a:rPr>
              <a:t> </a:t>
            </a:r>
            <a:r>
              <a:rPr dirty="0" sz="3650" spc="55">
                <a:latin typeface="Trebuchet MS"/>
                <a:cs typeface="Trebuchet MS"/>
              </a:rPr>
              <a:t>to</a:t>
            </a:r>
            <a:r>
              <a:rPr dirty="0" sz="3650" spc="-35">
                <a:latin typeface="Trebuchet MS"/>
                <a:cs typeface="Trebuchet MS"/>
              </a:rPr>
              <a:t> </a:t>
            </a:r>
            <a:r>
              <a:rPr dirty="0" sz="3650" spc="90">
                <a:latin typeface="Trebuchet MS"/>
                <a:cs typeface="Trebuchet MS"/>
              </a:rPr>
              <a:t>manage</a:t>
            </a:r>
            <a:r>
              <a:rPr dirty="0" sz="3650" spc="-30">
                <a:latin typeface="Trebuchet MS"/>
                <a:cs typeface="Trebuchet MS"/>
              </a:rPr>
              <a:t> </a:t>
            </a:r>
            <a:r>
              <a:rPr dirty="0" sz="3650" spc="50">
                <a:latin typeface="Trebuchet MS"/>
                <a:cs typeface="Trebuchet MS"/>
              </a:rPr>
              <a:t>large</a:t>
            </a:r>
            <a:r>
              <a:rPr dirty="0" sz="3650" spc="-35">
                <a:latin typeface="Trebuchet MS"/>
                <a:cs typeface="Trebuchet MS"/>
              </a:rPr>
              <a:t> </a:t>
            </a:r>
            <a:r>
              <a:rPr dirty="0" sz="3650" spc="95">
                <a:latin typeface="Trebuchet MS"/>
                <a:cs typeface="Trebuchet MS"/>
              </a:rPr>
              <a:t>areas</a:t>
            </a:r>
            <a:r>
              <a:rPr dirty="0" sz="3650" spc="-30">
                <a:latin typeface="Trebuchet MS"/>
                <a:cs typeface="Trebuchet MS"/>
              </a:rPr>
              <a:t> </a:t>
            </a:r>
            <a:r>
              <a:rPr dirty="0" sz="3650" spc="5">
                <a:latin typeface="Trebuchet MS"/>
                <a:cs typeface="Trebuchet MS"/>
              </a:rPr>
              <a:t>with</a:t>
            </a:r>
            <a:r>
              <a:rPr dirty="0" sz="3650" spc="-35">
                <a:latin typeface="Trebuchet MS"/>
                <a:cs typeface="Trebuchet MS"/>
              </a:rPr>
              <a:t> </a:t>
            </a:r>
            <a:r>
              <a:rPr dirty="0" sz="3650" spc="95">
                <a:latin typeface="Trebuchet MS"/>
                <a:cs typeface="Trebuchet MS"/>
              </a:rPr>
              <a:t>both</a:t>
            </a:r>
            <a:r>
              <a:rPr dirty="0" sz="3650" spc="-35">
                <a:latin typeface="Trebuchet MS"/>
                <a:cs typeface="Trebuchet MS"/>
              </a:rPr>
              <a:t> </a:t>
            </a:r>
            <a:r>
              <a:rPr dirty="0" sz="3650" spc="35">
                <a:latin typeface="Trebuchet MS"/>
                <a:cs typeface="Trebuchet MS"/>
              </a:rPr>
              <a:t>automatic </a:t>
            </a:r>
            <a:r>
              <a:rPr dirty="0" sz="3650" spc="-1085">
                <a:latin typeface="Trebuchet MS"/>
                <a:cs typeface="Trebuchet MS"/>
              </a:rPr>
              <a:t> </a:t>
            </a:r>
            <a:r>
              <a:rPr dirty="0" sz="3650" spc="125">
                <a:latin typeface="Trebuchet MS"/>
                <a:cs typeface="Trebuchet MS"/>
              </a:rPr>
              <a:t>and</a:t>
            </a:r>
            <a:r>
              <a:rPr dirty="0" sz="3650" spc="-190">
                <a:latin typeface="Trebuchet MS"/>
                <a:cs typeface="Trebuchet MS"/>
              </a:rPr>
              <a:t> </a:t>
            </a:r>
            <a:r>
              <a:rPr dirty="0" sz="3650" spc="85">
                <a:latin typeface="Trebuchet MS"/>
                <a:cs typeface="Trebuchet MS"/>
              </a:rPr>
              <a:t>manual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55">
                <a:latin typeface="Trebuchet MS"/>
                <a:cs typeface="Trebuchet MS"/>
              </a:rPr>
              <a:t>control</a:t>
            </a:r>
            <a:r>
              <a:rPr dirty="0" sz="3650" spc="-185">
                <a:latin typeface="Trebuchet MS"/>
                <a:cs typeface="Trebuchet MS"/>
              </a:rPr>
              <a:t> </a:t>
            </a:r>
            <a:r>
              <a:rPr dirty="0" sz="3650" spc="45">
                <a:latin typeface="Trebuchet MS"/>
                <a:cs typeface="Trebuchet MS"/>
              </a:rPr>
              <a:t>options.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09993" y="0"/>
            <a:ext cx="6278245" cy="4860925"/>
            <a:chOff x="12009993" y="0"/>
            <a:chExt cx="6278245" cy="4860925"/>
          </a:xfrm>
        </p:grpSpPr>
        <p:sp>
          <p:nvSpPr>
            <p:cNvPr id="3" name="object 3"/>
            <p:cNvSpPr/>
            <p:nvPr/>
          </p:nvSpPr>
          <p:spPr>
            <a:xfrm>
              <a:off x="13585949" y="0"/>
              <a:ext cx="4702175" cy="4860925"/>
            </a:xfrm>
            <a:custGeom>
              <a:avLst/>
              <a:gdLst/>
              <a:ahLst/>
              <a:cxnLst/>
              <a:rect l="l" t="t" r="r" b="b"/>
              <a:pathLst>
                <a:path w="4702175" h="4860925">
                  <a:moveTo>
                    <a:pt x="4657731" y="4860667"/>
                  </a:moveTo>
                  <a:lnTo>
                    <a:pt x="1552504" y="4860667"/>
                  </a:lnTo>
                  <a:lnTo>
                    <a:pt x="0" y="2171621"/>
                  </a:lnTo>
                  <a:lnTo>
                    <a:pt x="1253772" y="0"/>
                  </a:lnTo>
                  <a:lnTo>
                    <a:pt x="4702050" y="0"/>
                  </a:lnTo>
                  <a:lnTo>
                    <a:pt x="4702050" y="4783903"/>
                  </a:lnTo>
                  <a:lnTo>
                    <a:pt x="4657731" y="486066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09993" y="306851"/>
              <a:ext cx="3152140" cy="2729865"/>
            </a:xfrm>
            <a:custGeom>
              <a:avLst/>
              <a:gdLst/>
              <a:ahLst/>
              <a:cxnLst/>
              <a:rect l="l" t="t" r="r" b="b"/>
              <a:pathLst>
                <a:path w="3152140" h="2729865">
                  <a:moveTo>
                    <a:pt x="2363962" y="2729571"/>
                  </a:moveTo>
                  <a:lnTo>
                    <a:pt x="787950" y="2729571"/>
                  </a:lnTo>
                  <a:lnTo>
                    <a:pt x="0" y="1364787"/>
                  </a:lnTo>
                  <a:lnTo>
                    <a:pt x="787950" y="0"/>
                  </a:lnTo>
                  <a:lnTo>
                    <a:pt x="2363850" y="0"/>
                  </a:lnTo>
                  <a:lnTo>
                    <a:pt x="3151911" y="1364787"/>
                  </a:lnTo>
                  <a:lnTo>
                    <a:pt x="2363962" y="2729571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4007" y="3863974"/>
            <a:ext cx="11613515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0" spc="-910">
                <a:solidFill>
                  <a:srgbClr val="F4F4F4"/>
                </a:solidFill>
              </a:rPr>
              <a:t>T</a:t>
            </a:r>
            <a:r>
              <a:rPr dirty="0" sz="15000" spc="114">
                <a:solidFill>
                  <a:srgbClr val="F4F4F4"/>
                </a:solidFill>
              </a:rPr>
              <a:t>H</a:t>
            </a:r>
            <a:r>
              <a:rPr dirty="0" sz="15000" spc="-254">
                <a:solidFill>
                  <a:srgbClr val="F4F4F4"/>
                </a:solidFill>
              </a:rPr>
              <a:t>A</a:t>
            </a:r>
            <a:r>
              <a:rPr dirty="0" sz="15000" spc="355">
                <a:solidFill>
                  <a:srgbClr val="F4F4F4"/>
                </a:solidFill>
              </a:rPr>
              <a:t>N</a:t>
            </a:r>
            <a:r>
              <a:rPr dirty="0" sz="15000" spc="555">
                <a:solidFill>
                  <a:srgbClr val="F4F4F4"/>
                </a:solidFill>
              </a:rPr>
              <a:t>K</a:t>
            </a:r>
            <a:r>
              <a:rPr dirty="0" sz="15000" spc="-1070">
                <a:solidFill>
                  <a:srgbClr val="F4F4F4"/>
                </a:solidFill>
              </a:rPr>
              <a:t> </a:t>
            </a:r>
            <a:r>
              <a:rPr dirty="0" sz="15000" spc="-95">
                <a:solidFill>
                  <a:srgbClr val="F4F4F4"/>
                </a:solidFill>
              </a:rPr>
              <a:t>Y</a:t>
            </a:r>
            <a:r>
              <a:rPr dirty="0" sz="15000" spc="105">
                <a:solidFill>
                  <a:srgbClr val="F4F4F4"/>
                </a:solidFill>
              </a:rPr>
              <a:t>O</a:t>
            </a:r>
            <a:r>
              <a:rPr dirty="0" sz="15000" spc="-40">
                <a:solidFill>
                  <a:srgbClr val="F4F4F4"/>
                </a:solidFill>
              </a:rPr>
              <a:t>U</a:t>
            </a:r>
            <a:r>
              <a:rPr dirty="0" sz="15000" spc="-2060">
                <a:solidFill>
                  <a:srgbClr val="F4F4F4"/>
                </a:solidFill>
              </a:rPr>
              <a:t>..</a:t>
            </a:r>
            <a:r>
              <a:rPr dirty="0" sz="15000" spc="-2045">
                <a:solidFill>
                  <a:srgbClr val="F4F4F4"/>
                </a:solidFill>
              </a:rPr>
              <a:t>!</a:t>
            </a:r>
            <a:r>
              <a:rPr dirty="0" sz="15000" spc="-1895">
                <a:solidFill>
                  <a:srgbClr val="F4F4F4"/>
                </a:solidFill>
              </a:rPr>
              <a:t>!</a:t>
            </a:r>
            <a:endParaRPr sz="1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72805" cy="10287000"/>
            <a:chOff x="0" y="0"/>
            <a:chExt cx="847280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610475" cy="8689975"/>
            </a:xfrm>
            <a:custGeom>
              <a:avLst/>
              <a:gdLst/>
              <a:ahLst/>
              <a:cxnLst/>
              <a:rect l="l" t="t" r="r" b="b"/>
              <a:pathLst>
                <a:path w="7610475" h="8689975">
                  <a:moveTo>
                    <a:pt x="5075931" y="8689668"/>
                  </a:moveTo>
                  <a:lnTo>
                    <a:pt x="6696" y="8689668"/>
                  </a:lnTo>
                  <a:lnTo>
                    <a:pt x="0" y="8678069"/>
                  </a:lnTo>
                  <a:lnTo>
                    <a:pt x="0" y="0"/>
                  </a:lnTo>
                  <a:lnTo>
                    <a:pt x="5127535" y="0"/>
                  </a:lnTo>
                  <a:lnTo>
                    <a:pt x="7610371" y="4299841"/>
                  </a:lnTo>
                  <a:lnTo>
                    <a:pt x="5075931" y="868966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05679" y="5832745"/>
              <a:ext cx="5967095" cy="4454525"/>
            </a:xfrm>
            <a:custGeom>
              <a:avLst/>
              <a:gdLst/>
              <a:ahLst/>
              <a:cxnLst/>
              <a:rect l="l" t="t" r="r" b="b"/>
              <a:pathLst>
                <a:path w="5967095" h="4454525">
                  <a:moveTo>
                    <a:pt x="4887035" y="4454253"/>
                  </a:moveTo>
                  <a:lnTo>
                    <a:pt x="1079943" y="4454253"/>
                  </a:lnTo>
                  <a:lnTo>
                    <a:pt x="0" y="2583715"/>
                  </a:lnTo>
                  <a:lnTo>
                    <a:pt x="1491692" y="0"/>
                  </a:lnTo>
                  <a:lnTo>
                    <a:pt x="4475077" y="0"/>
                  </a:lnTo>
                  <a:lnTo>
                    <a:pt x="5966979" y="2583716"/>
                  </a:lnTo>
                  <a:lnTo>
                    <a:pt x="4887035" y="4454253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16000" y="3979625"/>
            <a:ext cx="363664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105">
                <a:solidFill>
                  <a:srgbClr val="F4F4F4"/>
                </a:solidFill>
                <a:latin typeface="Trebuchet MS"/>
                <a:cs typeface="Trebuchet MS"/>
              </a:rPr>
              <a:t>Agenda</a:t>
            </a:r>
            <a:endParaRPr sz="85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908" y="1744633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908" y="2611408"/>
            <a:ext cx="133349" cy="1333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910862" y="1497141"/>
            <a:ext cx="3787775" cy="141414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35">
                <a:solidFill>
                  <a:srgbClr val="F4F4F4"/>
                </a:solidFill>
              </a:rPr>
              <a:t>Problem</a:t>
            </a:r>
            <a:r>
              <a:rPr dirty="0" sz="3400" spc="-135">
                <a:solidFill>
                  <a:srgbClr val="F4F4F4"/>
                </a:solidFill>
              </a:rPr>
              <a:t> </a:t>
            </a:r>
            <a:r>
              <a:rPr dirty="0" sz="3400" spc="-15">
                <a:solidFill>
                  <a:srgbClr val="F4F4F4"/>
                </a:solidFill>
              </a:rPr>
              <a:t>Statement</a:t>
            </a:r>
            <a:endParaRPr sz="3400"/>
          </a:p>
          <a:p>
            <a:pPr marL="12700">
              <a:lnSpc>
                <a:spcPct val="100000"/>
              </a:lnSpc>
              <a:spcBef>
                <a:spcPts val="2745"/>
              </a:spcBef>
            </a:pPr>
            <a:r>
              <a:rPr dirty="0" sz="3400" spc="-40">
                <a:solidFill>
                  <a:srgbClr val="F4F4F4"/>
                </a:solidFill>
              </a:rPr>
              <a:t>Objectives</a:t>
            </a:r>
            <a:endParaRPr sz="34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908" y="3478183"/>
            <a:ext cx="133349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908" y="4344958"/>
            <a:ext cx="133349" cy="133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908" y="5211733"/>
            <a:ext cx="133349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908" y="6078507"/>
            <a:ext cx="133349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908" y="6945283"/>
            <a:ext cx="133349" cy="133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908" y="7812058"/>
            <a:ext cx="133349" cy="1333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910862" y="3230691"/>
            <a:ext cx="4403090" cy="48812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35">
                <a:solidFill>
                  <a:srgbClr val="F4F4F4"/>
                </a:solidFill>
                <a:latin typeface="Trebuchet MS"/>
                <a:cs typeface="Trebuchet MS"/>
              </a:rPr>
              <a:t>System</a:t>
            </a:r>
            <a:r>
              <a:rPr dirty="0" sz="34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400" spc="25">
                <a:solidFill>
                  <a:srgbClr val="F4F4F4"/>
                </a:solidFill>
                <a:latin typeface="Trebuchet MS"/>
                <a:cs typeface="Trebuchet MS"/>
              </a:rPr>
              <a:t>Requirements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67300"/>
              </a:lnSpc>
            </a:pPr>
            <a:r>
              <a:rPr dirty="0" sz="3400" spc="5">
                <a:solidFill>
                  <a:srgbClr val="F4F4F4"/>
                </a:solidFill>
                <a:latin typeface="Trebuchet MS"/>
                <a:cs typeface="Trebuchet MS"/>
              </a:rPr>
              <a:t>Functional</a:t>
            </a:r>
            <a:r>
              <a:rPr dirty="0" sz="34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400" spc="15">
                <a:solidFill>
                  <a:srgbClr val="F4F4F4"/>
                </a:solidFill>
                <a:latin typeface="Trebuchet MS"/>
                <a:cs typeface="Trebuchet MS"/>
              </a:rPr>
              <a:t>Description </a:t>
            </a:r>
            <a:r>
              <a:rPr dirty="0" sz="3400" spc="-10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400" spc="35">
                <a:solidFill>
                  <a:srgbClr val="F4F4F4"/>
                </a:solidFill>
                <a:latin typeface="Trebuchet MS"/>
                <a:cs typeface="Trebuchet MS"/>
              </a:rPr>
              <a:t>System </a:t>
            </a:r>
            <a:r>
              <a:rPr dirty="0" sz="3400" spc="-50">
                <a:solidFill>
                  <a:srgbClr val="F4F4F4"/>
                </a:solidFill>
                <a:latin typeface="Trebuchet MS"/>
                <a:cs typeface="Trebuchet MS"/>
              </a:rPr>
              <a:t>Architecture </a:t>
            </a:r>
            <a:r>
              <a:rPr dirty="0" sz="340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400">
                <a:solidFill>
                  <a:srgbClr val="F4F4F4"/>
                </a:solidFill>
                <a:latin typeface="Trebuchet MS"/>
                <a:cs typeface="Trebuchet MS"/>
              </a:rPr>
              <a:t>Benefits</a:t>
            </a:r>
            <a:endParaRPr sz="3400">
              <a:latin typeface="Trebuchet MS"/>
              <a:cs typeface="Trebuchet MS"/>
            </a:endParaRPr>
          </a:p>
          <a:p>
            <a:pPr marL="12700" marR="344805">
              <a:lnSpc>
                <a:spcPct val="167300"/>
              </a:lnSpc>
            </a:pPr>
            <a:r>
              <a:rPr dirty="0" sz="3400" spc="-30">
                <a:solidFill>
                  <a:srgbClr val="F4F4F4"/>
                </a:solidFill>
                <a:latin typeface="Trebuchet MS"/>
                <a:cs typeface="Trebuchet MS"/>
              </a:rPr>
              <a:t>Future</a:t>
            </a:r>
            <a:r>
              <a:rPr dirty="0" sz="3400" spc="-1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400" spc="25">
                <a:solidFill>
                  <a:srgbClr val="F4F4F4"/>
                </a:solidFill>
                <a:latin typeface="Trebuchet MS"/>
                <a:cs typeface="Trebuchet MS"/>
              </a:rPr>
              <a:t>Enhancement </a:t>
            </a:r>
            <a:r>
              <a:rPr dirty="0" sz="3400" spc="-10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400" spc="50">
                <a:solidFill>
                  <a:srgbClr val="F4F4F4"/>
                </a:solidFill>
                <a:latin typeface="Trebuchet MS"/>
                <a:cs typeface="Trebuchet MS"/>
              </a:rPr>
              <a:t>Conclusion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59850" y="563974"/>
            <a:ext cx="8428355" cy="9723120"/>
            <a:chOff x="9859850" y="563974"/>
            <a:chExt cx="8428355" cy="9723120"/>
          </a:xfrm>
        </p:grpSpPr>
        <p:sp>
          <p:nvSpPr>
            <p:cNvPr id="3" name="object 3"/>
            <p:cNvSpPr/>
            <p:nvPr/>
          </p:nvSpPr>
          <p:spPr>
            <a:xfrm>
              <a:off x="14151769" y="4201140"/>
              <a:ext cx="4136390" cy="6086475"/>
            </a:xfrm>
            <a:custGeom>
              <a:avLst/>
              <a:gdLst/>
              <a:ahLst/>
              <a:cxnLst/>
              <a:rect l="l" t="t" r="r" b="b"/>
              <a:pathLst>
                <a:path w="4136390" h="6086475">
                  <a:moveTo>
                    <a:pt x="4136228" y="6085859"/>
                  </a:moveTo>
                  <a:lnTo>
                    <a:pt x="1756814" y="6085859"/>
                  </a:lnTo>
                  <a:lnTo>
                    <a:pt x="0" y="3042932"/>
                  </a:lnTo>
                  <a:lnTo>
                    <a:pt x="1756814" y="0"/>
                  </a:lnTo>
                  <a:lnTo>
                    <a:pt x="4136228" y="0"/>
                  </a:lnTo>
                  <a:lnTo>
                    <a:pt x="4136228" y="608585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859850" y="563974"/>
              <a:ext cx="4961255" cy="4297045"/>
            </a:xfrm>
            <a:custGeom>
              <a:avLst/>
              <a:gdLst/>
              <a:ahLst/>
              <a:cxnLst/>
              <a:rect l="l" t="t" r="r" b="b"/>
              <a:pathLst>
                <a:path w="4961255" h="4297045">
                  <a:moveTo>
                    <a:pt x="3720977" y="4296462"/>
                  </a:moveTo>
                  <a:lnTo>
                    <a:pt x="1240267" y="4296462"/>
                  </a:lnTo>
                  <a:lnTo>
                    <a:pt x="0" y="2148231"/>
                  </a:lnTo>
                  <a:lnTo>
                    <a:pt x="1240268" y="0"/>
                  </a:lnTo>
                  <a:lnTo>
                    <a:pt x="3720804" y="0"/>
                  </a:lnTo>
                  <a:lnTo>
                    <a:pt x="4961245" y="2148231"/>
                  </a:lnTo>
                  <a:lnTo>
                    <a:pt x="3720977" y="4296462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93184" y="2010220"/>
              <a:ext cx="7679690" cy="6686550"/>
            </a:xfrm>
            <a:custGeom>
              <a:avLst/>
              <a:gdLst/>
              <a:ahLst/>
              <a:cxnLst/>
              <a:rect l="l" t="t" r="r" b="b"/>
              <a:pathLst>
                <a:path w="7679690" h="6686550">
                  <a:moveTo>
                    <a:pt x="7679084" y="6686550"/>
                  </a:moveTo>
                  <a:lnTo>
                    <a:pt x="0" y="6686550"/>
                  </a:lnTo>
                  <a:lnTo>
                    <a:pt x="0" y="0"/>
                  </a:lnTo>
                  <a:lnTo>
                    <a:pt x="7679084" y="0"/>
                  </a:lnTo>
                  <a:lnTo>
                    <a:pt x="7679084" y="668655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6034" y="2155007"/>
              <a:ext cx="5562599" cy="6400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3179" y="2712205"/>
              <a:ext cx="2343149" cy="53054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081" y="4109228"/>
            <a:ext cx="942657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/>
              <a:t>P</a:t>
            </a:r>
            <a:r>
              <a:rPr dirty="0" spc="-45"/>
              <a:t>r</a:t>
            </a:r>
            <a:r>
              <a:rPr dirty="0" spc="310"/>
              <a:t>o</a:t>
            </a:r>
            <a:r>
              <a:rPr dirty="0" spc="240"/>
              <a:t>b</a:t>
            </a:r>
            <a:r>
              <a:rPr dirty="0" spc="-85"/>
              <a:t>l</a:t>
            </a:r>
            <a:r>
              <a:rPr dirty="0" spc="-60"/>
              <a:t>e</a:t>
            </a:r>
            <a:r>
              <a:rPr dirty="0" spc="165"/>
              <a:t>m</a:t>
            </a:r>
            <a:r>
              <a:rPr dirty="0" spc="-610"/>
              <a:t> </a:t>
            </a:r>
            <a:r>
              <a:rPr dirty="0" spc="580"/>
              <a:t>S</a:t>
            </a:r>
            <a:r>
              <a:rPr dirty="0" spc="-275"/>
              <a:t>t</a:t>
            </a:r>
            <a:r>
              <a:rPr dirty="0" spc="85"/>
              <a:t>a</a:t>
            </a:r>
            <a:r>
              <a:rPr dirty="0" spc="-275"/>
              <a:t>t</a:t>
            </a:r>
            <a:r>
              <a:rPr dirty="0" spc="-60"/>
              <a:t>e</a:t>
            </a:r>
            <a:r>
              <a:rPr dirty="0" spc="75"/>
              <a:t>m</a:t>
            </a:r>
            <a:r>
              <a:rPr dirty="0" spc="-60"/>
              <a:t>e</a:t>
            </a:r>
            <a:r>
              <a:rPr dirty="0" spc="200"/>
              <a:t>n</a:t>
            </a:r>
            <a:r>
              <a:rPr dirty="0" spc="-185"/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7081" y="5965706"/>
            <a:ext cx="946594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5">
                <a:latin typeface="Trebuchet MS"/>
                <a:cs typeface="Trebuchet MS"/>
              </a:rPr>
              <a:t>Develop </a:t>
            </a:r>
            <a:r>
              <a:rPr dirty="0" sz="2800" spc="65">
                <a:latin typeface="Trebuchet MS"/>
                <a:cs typeface="Trebuchet MS"/>
              </a:rPr>
              <a:t>an </a:t>
            </a:r>
            <a:r>
              <a:rPr dirty="0" sz="2800" spc="25">
                <a:latin typeface="Trebuchet MS"/>
                <a:cs typeface="Trebuchet MS"/>
              </a:rPr>
              <a:t>IoT-based </a:t>
            </a:r>
            <a:r>
              <a:rPr dirty="0" sz="2800" spc="5">
                <a:latin typeface="Trebuchet MS"/>
                <a:cs typeface="Trebuchet MS"/>
              </a:rPr>
              <a:t>smart </a:t>
            </a:r>
            <a:r>
              <a:rPr dirty="0" sz="2800" spc="-70">
                <a:latin typeface="Trebuchet MS"/>
                <a:cs typeface="Trebuchet MS"/>
              </a:rPr>
              <a:t>water </a:t>
            </a:r>
            <a:r>
              <a:rPr dirty="0" sz="2800" spc="10">
                <a:latin typeface="Trebuchet MS"/>
                <a:cs typeface="Trebuchet MS"/>
              </a:rPr>
              <a:t>management </a:t>
            </a:r>
            <a:r>
              <a:rPr dirty="0" sz="2800" spc="20">
                <a:latin typeface="Trebuchet MS"/>
                <a:cs typeface="Trebuchet MS"/>
              </a:rPr>
              <a:t>system </a:t>
            </a:r>
            <a:r>
              <a:rPr dirty="0" sz="2800" spc="-30">
                <a:latin typeface="Trebuchet MS"/>
                <a:cs typeface="Trebuchet MS"/>
              </a:rPr>
              <a:t>to 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monitor</a:t>
            </a:r>
            <a:r>
              <a:rPr dirty="0" sz="2800" spc="1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and</a:t>
            </a:r>
            <a:r>
              <a:rPr dirty="0" sz="2800" spc="70">
                <a:latin typeface="Trebuchet MS"/>
                <a:cs typeface="Trebuchet MS"/>
              </a:rPr>
              <a:t> </a:t>
            </a:r>
            <a:r>
              <a:rPr dirty="0" sz="2800" spc="-5">
                <a:latin typeface="Trebuchet MS"/>
                <a:cs typeface="Trebuchet MS"/>
              </a:rPr>
              <a:t>control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-70">
                <a:latin typeface="Trebuchet MS"/>
                <a:cs typeface="Trebuchet MS"/>
              </a:rPr>
              <a:t>water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5">
                <a:latin typeface="Trebuchet MS"/>
                <a:cs typeface="Trebuchet MS"/>
              </a:rPr>
              <a:t>levels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automatically</a:t>
            </a:r>
            <a:r>
              <a:rPr dirty="0" sz="2800" spc="-1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and </a:t>
            </a:r>
            <a:r>
              <a:rPr dirty="0" sz="2800" spc="7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manually </a:t>
            </a:r>
            <a:r>
              <a:rPr dirty="0" sz="2800" spc="30">
                <a:latin typeface="Trebuchet MS"/>
                <a:cs typeface="Trebuchet MS"/>
              </a:rPr>
              <a:t>in </a:t>
            </a:r>
            <a:r>
              <a:rPr dirty="0" sz="2800" spc="-20">
                <a:latin typeface="Trebuchet MS"/>
                <a:cs typeface="Trebuchet MS"/>
              </a:rPr>
              <a:t>real-time </a:t>
            </a:r>
            <a:r>
              <a:rPr dirty="0" sz="2800" spc="-30">
                <a:latin typeface="Trebuchet MS"/>
                <a:cs typeface="Trebuchet MS"/>
              </a:rPr>
              <a:t>for </a:t>
            </a:r>
            <a:r>
              <a:rPr dirty="0" sz="2800" spc="25">
                <a:latin typeface="Trebuchet MS"/>
                <a:cs typeface="Trebuchet MS"/>
              </a:rPr>
              <a:t>both </a:t>
            </a:r>
            <a:r>
              <a:rPr dirty="0" sz="2800" spc="-5">
                <a:latin typeface="Trebuchet MS"/>
                <a:cs typeface="Trebuchet MS"/>
              </a:rPr>
              <a:t>residential </a:t>
            </a:r>
            <a:r>
              <a:rPr dirty="0" sz="2800" spc="65">
                <a:latin typeface="Trebuchet MS"/>
                <a:cs typeface="Trebuchet MS"/>
              </a:rPr>
              <a:t>and </a:t>
            </a:r>
            <a:r>
              <a:rPr dirty="0" sz="2800" spc="10">
                <a:latin typeface="Trebuchet MS"/>
                <a:cs typeface="Trebuchet MS"/>
              </a:rPr>
              <a:t>industrial </a:t>
            </a:r>
            <a:r>
              <a:rPr dirty="0" sz="2800" spc="1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applications,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enhancing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efficiency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and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conservation.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148" y="3492246"/>
            <a:ext cx="142874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148" y="4825746"/>
            <a:ext cx="142874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148" y="6159246"/>
            <a:ext cx="142874" cy="1428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6077993"/>
            <a:ext cx="6195695" cy="4209415"/>
            <a:chOff x="0" y="6077993"/>
            <a:chExt cx="6195695" cy="42094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148" y="7492745"/>
              <a:ext cx="142874" cy="1428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077993"/>
              <a:ext cx="2820670" cy="4209415"/>
            </a:xfrm>
            <a:custGeom>
              <a:avLst/>
              <a:gdLst/>
              <a:ahLst/>
              <a:cxnLst/>
              <a:rect l="l" t="t" r="r" b="b"/>
              <a:pathLst>
                <a:path w="2820670" h="4209415">
                  <a:moveTo>
                    <a:pt x="1986088" y="4209006"/>
                  </a:moveTo>
                  <a:lnTo>
                    <a:pt x="0" y="4209006"/>
                  </a:lnTo>
                  <a:lnTo>
                    <a:pt x="0" y="0"/>
                  </a:lnTo>
                  <a:lnTo>
                    <a:pt x="1224307" y="0"/>
                  </a:lnTo>
                  <a:lnTo>
                    <a:pt x="2820331" y="2764038"/>
                  </a:lnTo>
                  <a:lnTo>
                    <a:pt x="1986088" y="4209006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1664" y="7004491"/>
              <a:ext cx="3034665" cy="2628265"/>
            </a:xfrm>
            <a:custGeom>
              <a:avLst/>
              <a:gdLst/>
              <a:ahLst/>
              <a:cxnLst/>
              <a:rect l="l" t="t" r="r" b="b"/>
              <a:pathLst>
                <a:path w="3034665" h="2628265">
                  <a:moveTo>
                    <a:pt x="2275924" y="2627916"/>
                  </a:moveTo>
                  <a:lnTo>
                    <a:pt x="758605" y="2627916"/>
                  </a:lnTo>
                  <a:lnTo>
                    <a:pt x="0" y="1313958"/>
                  </a:lnTo>
                  <a:lnTo>
                    <a:pt x="758605" y="0"/>
                  </a:lnTo>
                  <a:lnTo>
                    <a:pt x="2275817" y="0"/>
                  </a:lnTo>
                  <a:lnTo>
                    <a:pt x="3034529" y="1313958"/>
                  </a:lnTo>
                  <a:lnTo>
                    <a:pt x="2275924" y="262791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53491" y="8956750"/>
              <a:ext cx="2141855" cy="1330325"/>
            </a:xfrm>
            <a:custGeom>
              <a:avLst/>
              <a:gdLst/>
              <a:ahLst/>
              <a:cxnLst/>
              <a:rect l="l" t="t" r="r" b="b"/>
              <a:pathLst>
                <a:path w="2141854" h="1330325">
                  <a:moveTo>
                    <a:pt x="1908992" y="1330249"/>
                  </a:moveTo>
                  <a:lnTo>
                    <a:pt x="232625" y="1330249"/>
                  </a:lnTo>
                  <a:lnTo>
                    <a:pt x="0" y="927325"/>
                  </a:lnTo>
                  <a:lnTo>
                    <a:pt x="535385" y="0"/>
                  </a:lnTo>
                  <a:lnTo>
                    <a:pt x="1606157" y="0"/>
                  </a:lnTo>
                  <a:lnTo>
                    <a:pt x="2141617" y="927325"/>
                  </a:lnTo>
                  <a:lnTo>
                    <a:pt x="1908992" y="1330249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050004" y="3123311"/>
            <a:ext cx="12644755" cy="535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  <a:tabLst>
                <a:tab pos="1689100" algn="l"/>
                <a:tab pos="3890645" algn="l"/>
                <a:tab pos="6460490" algn="l"/>
                <a:tab pos="7510780" algn="l"/>
                <a:tab pos="9276080" algn="l"/>
                <a:tab pos="9962515" algn="l"/>
                <a:tab pos="11411585" algn="l"/>
              </a:tabLst>
            </a:pPr>
            <a:r>
              <a:rPr dirty="0" sz="3600" spc="-25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 spc="135">
                <a:solidFill>
                  <a:srgbClr val="F4F4F4"/>
                </a:solidFill>
                <a:latin typeface="Trebuchet MS"/>
                <a:cs typeface="Trebuchet MS"/>
              </a:rPr>
              <a:t>b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3600" spc="135">
                <a:solidFill>
                  <a:srgbClr val="F4F4F4"/>
                </a:solidFill>
                <a:latin typeface="Trebuchet MS"/>
                <a:cs typeface="Trebuchet MS"/>
              </a:rPr>
              <a:t>-</a:t>
            </a:r>
            <a:r>
              <a:rPr dirty="0" sz="3600" spc="-8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3600" spc="-1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-1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3600" spc="45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-1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125">
                <a:solidFill>
                  <a:srgbClr val="F4F4F4"/>
                </a:solidFill>
                <a:latin typeface="Trebuchet MS"/>
                <a:cs typeface="Trebuchet MS"/>
              </a:rPr>
              <a:t>g</a:t>
            </a:r>
            <a:r>
              <a:rPr dirty="0" sz="3600" spc="125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150">
                <a:solidFill>
                  <a:srgbClr val="F4F4F4"/>
                </a:solidFill>
                <a:latin typeface="Trebuchet MS"/>
                <a:cs typeface="Trebuchet MS"/>
              </a:rPr>
              <a:t>d</a:t>
            </a:r>
            <a:r>
              <a:rPr dirty="0" sz="3600" spc="15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-6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-30">
                <a:solidFill>
                  <a:srgbClr val="F4F4F4"/>
                </a:solidFill>
                <a:latin typeface="Trebuchet MS"/>
                <a:cs typeface="Trebuchet MS"/>
              </a:rPr>
              <a:t>tr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-85">
                <a:solidFill>
                  <a:srgbClr val="F4F4F4"/>
                </a:solidFill>
                <a:latin typeface="Trebuchet MS"/>
                <a:cs typeface="Trebuchet MS"/>
              </a:rPr>
              <a:t>f</a:t>
            </a:r>
            <a:r>
              <a:rPr dirty="0" sz="3600" spc="-85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-40">
                <a:solidFill>
                  <a:srgbClr val="F4F4F4"/>
                </a:solidFill>
                <a:latin typeface="Trebuchet MS"/>
                <a:cs typeface="Trebuchet MS"/>
              </a:rPr>
              <a:t>w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 spc="-35">
                <a:solidFill>
                  <a:srgbClr val="F4F4F4"/>
                </a:solidFill>
                <a:latin typeface="Trebuchet MS"/>
                <a:cs typeface="Trebuchet MS"/>
              </a:rPr>
              <a:t>te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50">
                <a:solidFill>
                  <a:srgbClr val="F4F4F4"/>
                </a:solidFill>
                <a:latin typeface="Trebuchet MS"/>
                <a:cs typeface="Trebuchet MS"/>
              </a:rPr>
              <a:t>v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3600" spc="210">
                <a:solidFill>
                  <a:srgbClr val="F4F4F4"/>
                </a:solidFill>
                <a:latin typeface="Trebuchet MS"/>
                <a:cs typeface="Trebuchet MS"/>
              </a:rPr>
              <a:t>s  </a:t>
            </a:r>
            <a:r>
              <a:rPr dirty="0" sz="3600" spc="85">
                <a:solidFill>
                  <a:srgbClr val="F4F4F4"/>
                </a:solidFill>
                <a:latin typeface="Trebuchet MS"/>
                <a:cs typeface="Trebuchet MS"/>
              </a:rPr>
              <a:t>through</a:t>
            </a:r>
            <a:r>
              <a:rPr dirty="0" sz="3600" spc="-19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IoT</a:t>
            </a:r>
            <a:r>
              <a:rPr dirty="0" sz="3600" spc="-1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technology.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21500"/>
              </a:lnSpc>
            </a:pPr>
            <a:r>
              <a:rPr dirty="0" sz="3600" spc="30">
                <a:solidFill>
                  <a:srgbClr val="F4F4F4"/>
                </a:solidFill>
                <a:latin typeface="Trebuchet MS"/>
                <a:cs typeface="Trebuchet MS"/>
              </a:rPr>
              <a:t>Automate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4F4F4"/>
                </a:solidFill>
                <a:latin typeface="Trebuchet MS"/>
                <a:cs typeface="Trebuchet MS"/>
              </a:rPr>
              <a:t>water</a:t>
            </a:r>
            <a:r>
              <a:rPr dirty="0" sz="3600" spc="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114">
                <a:solidFill>
                  <a:srgbClr val="F4F4F4"/>
                </a:solidFill>
                <a:latin typeface="Trebuchet MS"/>
                <a:cs typeface="Trebuchet MS"/>
              </a:rPr>
              <a:t>pump</a:t>
            </a:r>
            <a:r>
              <a:rPr dirty="0" sz="3600" spc="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25">
                <a:solidFill>
                  <a:srgbClr val="F4F4F4"/>
                </a:solidFill>
                <a:latin typeface="Trebuchet MS"/>
                <a:cs typeface="Trebuchet MS"/>
              </a:rPr>
              <a:t>activation</a:t>
            </a:r>
            <a:r>
              <a:rPr dirty="0" sz="3600" spc="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45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dirty="0" sz="3600" spc="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45">
                <a:solidFill>
                  <a:srgbClr val="F4F4F4"/>
                </a:solidFill>
                <a:latin typeface="Trebuchet MS"/>
                <a:cs typeface="Trebuchet MS"/>
              </a:rPr>
              <a:t>maintain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50">
                <a:solidFill>
                  <a:srgbClr val="F4F4F4"/>
                </a:solidFill>
                <a:latin typeface="Trebuchet MS"/>
                <a:cs typeface="Trebuchet MS"/>
              </a:rPr>
              <a:t>optimal</a:t>
            </a:r>
            <a:r>
              <a:rPr dirty="0" sz="3600" spc="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4F4F4"/>
                </a:solidFill>
                <a:latin typeface="Trebuchet MS"/>
                <a:cs typeface="Trebuchet MS"/>
              </a:rPr>
              <a:t>water </a:t>
            </a:r>
            <a:r>
              <a:rPr dirty="0" sz="3600" spc="-10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55">
                <a:solidFill>
                  <a:srgbClr val="F4F4F4"/>
                </a:solidFill>
                <a:latin typeface="Trebuchet MS"/>
                <a:cs typeface="Trebuchet MS"/>
              </a:rPr>
              <a:t>levels</a:t>
            </a:r>
            <a:r>
              <a:rPr dirty="0" sz="3600" spc="-19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114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3600" spc="-1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40">
                <a:solidFill>
                  <a:srgbClr val="F4F4F4"/>
                </a:solidFill>
                <a:latin typeface="Trebuchet MS"/>
                <a:cs typeface="Trebuchet MS"/>
              </a:rPr>
              <a:t>prevent</a:t>
            </a:r>
            <a:r>
              <a:rPr dirty="0" sz="3600" spc="-1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-20">
                <a:solidFill>
                  <a:srgbClr val="F4F4F4"/>
                </a:solidFill>
                <a:latin typeface="Trebuchet MS"/>
                <a:cs typeface="Trebuchet MS"/>
              </a:rPr>
              <a:t>overflow.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21500"/>
              </a:lnSpc>
              <a:tabLst>
                <a:tab pos="1834514" algn="l"/>
                <a:tab pos="3564890" algn="l"/>
                <a:tab pos="5158740" algn="l"/>
                <a:tab pos="6168390" algn="l"/>
                <a:tab pos="7894320" algn="l"/>
                <a:tab pos="8723630" algn="l"/>
                <a:tab pos="9632950" algn="l"/>
                <a:tab pos="11010265" algn="l"/>
                <a:tab pos="12025630" algn="l"/>
              </a:tabLst>
            </a:pP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50">
                <a:solidFill>
                  <a:srgbClr val="F4F4F4"/>
                </a:solidFill>
                <a:latin typeface="Trebuchet MS"/>
                <a:cs typeface="Trebuchet MS"/>
              </a:rPr>
              <a:t>v</a:t>
            </a:r>
            <a:r>
              <a:rPr dirty="0" sz="3600" spc="-1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3600" spc="150">
                <a:solidFill>
                  <a:srgbClr val="F4F4F4"/>
                </a:solidFill>
                <a:latin typeface="Trebuchet MS"/>
                <a:cs typeface="Trebuchet MS"/>
              </a:rPr>
              <a:t>d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-8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 spc="-65">
                <a:solidFill>
                  <a:srgbClr val="F4F4F4"/>
                </a:solidFill>
                <a:latin typeface="Trebuchet MS"/>
                <a:cs typeface="Trebuchet MS"/>
              </a:rPr>
              <a:t>cc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254">
                <a:solidFill>
                  <a:srgbClr val="F4F4F4"/>
                </a:solidFill>
                <a:latin typeface="Trebuchet MS"/>
                <a:cs typeface="Trebuchet MS"/>
              </a:rPr>
              <a:t>ss</a:t>
            </a:r>
            <a:r>
              <a:rPr dirty="0" sz="3600" spc="254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150">
                <a:solidFill>
                  <a:srgbClr val="F4F4F4"/>
                </a:solidFill>
                <a:latin typeface="Trebuchet MS"/>
                <a:cs typeface="Trebuchet MS"/>
              </a:rPr>
              <a:t>d</a:t>
            </a:r>
            <a:r>
              <a:rPr dirty="0" sz="3600" spc="15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-6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-30">
                <a:solidFill>
                  <a:srgbClr val="F4F4F4"/>
                </a:solidFill>
                <a:latin typeface="Trebuchet MS"/>
                <a:cs typeface="Trebuchet MS"/>
              </a:rPr>
              <a:t>tr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50">
                <a:solidFill>
                  <a:srgbClr val="F4F4F4"/>
                </a:solidFill>
                <a:latin typeface="Trebuchet MS"/>
                <a:cs typeface="Trebuchet MS"/>
              </a:rPr>
              <a:t>v</a:t>
            </a:r>
            <a:r>
              <a:rPr dirty="0" sz="3600" spc="-1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-8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h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165">
                <a:solidFill>
                  <a:srgbClr val="F4F4F4"/>
                </a:solidFill>
                <a:latin typeface="Trebuchet MS"/>
                <a:cs typeface="Trebuchet MS"/>
              </a:rPr>
              <a:t>B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3600" spc="45">
                <a:solidFill>
                  <a:srgbClr val="F4F4F4"/>
                </a:solidFill>
                <a:latin typeface="Trebuchet MS"/>
                <a:cs typeface="Trebuchet MS"/>
              </a:rPr>
              <a:t>y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105">
                <a:solidFill>
                  <a:srgbClr val="F4F4F4"/>
                </a:solidFill>
                <a:latin typeface="Trebuchet MS"/>
                <a:cs typeface="Trebuchet MS"/>
              </a:rPr>
              <a:t>k</a:t>
            </a:r>
            <a:r>
              <a:rPr dirty="0" sz="3600" spc="105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 spc="135">
                <a:solidFill>
                  <a:srgbClr val="F4F4F4"/>
                </a:solidFill>
                <a:latin typeface="Trebuchet MS"/>
                <a:cs typeface="Trebuchet MS"/>
              </a:rPr>
              <a:t>pp</a:t>
            </a:r>
            <a:r>
              <a:rPr dirty="0" sz="3600" spc="135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-85">
                <a:solidFill>
                  <a:srgbClr val="F4F4F4"/>
                </a:solidFill>
                <a:latin typeface="Trebuchet MS"/>
                <a:cs typeface="Trebuchet MS"/>
              </a:rPr>
              <a:t>f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  </a:t>
            </a:r>
            <a:r>
              <a:rPr dirty="0" sz="3600" spc="95">
                <a:solidFill>
                  <a:srgbClr val="F4F4F4"/>
                </a:solidFill>
                <a:latin typeface="Trebuchet MS"/>
                <a:cs typeface="Trebuchet MS"/>
              </a:rPr>
              <a:t>user</a:t>
            </a:r>
            <a:r>
              <a:rPr dirty="0" sz="3600" spc="-19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4F4F4"/>
                </a:solidFill>
                <a:latin typeface="Trebuchet MS"/>
                <a:cs typeface="Trebuchet MS"/>
              </a:rPr>
              <a:t>convenience.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21500"/>
              </a:lnSpc>
              <a:spcBef>
                <a:spcPts val="5"/>
              </a:spcBef>
              <a:tabLst>
                <a:tab pos="1680845" algn="l"/>
                <a:tab pos="3117215" algn="l"/>
                <a:tab pos="6078220" algn="l"/>
                <a:tab pos="6830695" algn="l"/>
                <a:tab pos="9340850" algn="l"/>
                <a:tab pos="10565765" algn="l"/>
              </a:tabLst>
            </a:pPr>
            <a:r>
              <a:rPr dirty="0" sz="3600" spc="-25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254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3600" spc="110">
                <a:solidFill>
                  <a:srgbClr val="F4F4F4"/>
                </a:solidFill>
                <a:latin typeface="Trebuchet MS"/>
                <a:cs typeface="Trebuchet MS"/>
              </a:rPr>
              <a:t>u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-40">
                <a:solidFill>
                  <a:srgbClr val="F4F4F4"/>
                </a:solidFill>
                <a:latin typeface="Trebuchet MS"/>
                <a:cs typeface="Trebuchet MS"/>
              </a:rPr>
              <a:t>w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 spc="-8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-6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254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50">
                <a:solidFill>
                  <a:srgbClr val="F4F4F4"/>
                </a:solidFill>
                <a:latin typeface="Trebuchet MS"/>
                <a:cs typeface="Trebuchet MS"/>
              </a:rPr>
              <a:t>v</a:t>
            </a:r>
            <a:r>
              <a:rPr dirty="0" sz="3600" spc="7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3600" spc="-8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3600" spc="-1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135">
                <a:solidFill>
                  <a:srgbClr val="F4F4F4"/>
                </a:solidFill>
                <a:latin typeface="Trebuchet MS"/>
                <a:cs typeface="Trebuchet MS"/>
              </a:rPr>
              <a:t>b</a:t>
            </a:r>
            <a:r>
              <a:rPr dirty="0" sz="3600" spc="45">
                <a:solidFill>
                  <a:srgbClr val="F4F4F4"/>
                </a:solidFill>
                <a:latin typeface="Trebuchet MS"/>
                <a:cs typeface="Trebuchet MS"/>
              </a:rPr>
              <a:t>y</a:t>
            </a:r>
            <a:r>
              <a:rPr dirty="0" sz="3600" spc="45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135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50">
                <a:solidFill>
                  <a:srgbClr val="F4F4F4"/>
                </a:solidFill>
                <a:latin typeface="Trebuchet MS"/>
                <a:cs typeface="Trebuchet MS"/>
              </a:rPr>
              <a:t>v</a:t>
            </a:r>
            <a:r>
              <a:rPr dirty="0" sz="3600" spc="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-45">
                <a:solidFill>
                  <a:srgbClr val="F4F4F4"/>
                </a:solidFill>
                <a:latin typeface="Trebuchet MS"/>
                <a:cs typeface="Trebuchet MS"/>
              </a:rPr>
              <a:t>ti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3600" spc="125">
                <a:solidFill>
                  <a:srgbClr val="F4F4F4"/>
                </a:solidFill>
                <a:latin typeface="Trebuchet MS"/>
                <a:cs typeface="Trebuchet MS"/>
              </a:rPr>
              <a:t>g</a:t>
            </a:r>
            <a:r>
              <a:rPr dirty="0" sz="3600" spc="125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135">
                <a:solidFill>
                  <a:srgbClr val="F4F4F4"/>
                </a:solidFill>
                <a:latin typeface="Trebuchet MS"/>
                <a:cs typeface="Trebuchet MS"/>
              </a:rPr>
              <a:t>b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20">
                <a:solidFill>
                  <a:srgbClr val="F4F4F4"/>
                </a:solidFill>
                <a:latin typeface="Trebuchet MS"/>
                <a:cs typeface="Trebuchet MS"/>
              </a:rPr>
              <a:t>th</a:t>
            </a:r>
            <a:r>
              <a:rPr dirty="0" sz="3600" spc="20">
                <a:solidFill>
                  <a:srgbClr val="F4F4F4"/>
                </a:solidFill>
                <a:latin typeface="Trebuchet MS"/>
                <a:cs typeface="Trebuchet MS"/>
              </a:rPr>
              <a:t>	</a:t>
            </a:r>
            <a:r>
              <a:rPr dirty="0" sz="3600" spc="254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3600" spc="120">
                <a:solidFill>
                  <a:srgbClr val="F4F4F4"/>
                </a:solidFill>
                <a:latin typeface="Trebuchet MS"/>
                <a:cs typeface="Trebuchet MS"/>
              </a:rPr>
              <a:t>h</a:t>
            </a:r>
            <a:r>
              <a:rPr dirty="0" sz="3600" spc="1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3600" spc="1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3600" spc="-5">
                <a:solidFill>
                  <a:srgbClr val="F4F4F4"/>
                </a:solidFill>
                <a:latin typeface="Trebuchet MS"/>
                <a:cs typeface="Trebuchet MS"/>
              </a:rPr>
              <a:t>ta</a:t>
            </a:r>
            <a:r>
              <a:rPr dirty="0" sz="3600" spc="65">
                <a:solidFill>
                  <a:srgbClr val="F4F4F4"/>
                </a:solidFill>
                <a:latin typeface="Trebuchet MS"/>
                <a:cs typeface="Trebuchet MS"/>
              </a:rPr>
              <a:t>ge</a:t>
            </a:r>
            <a:r>
              <a:rPr dirty="0" sz="3600" spc="210">
                <a:solidFill>
                  <a:srgbClr val="F4F4F4"/>
                </a:solidFill>
                <a:latin typeface="Trebuchet MS"/>
                <a:cs typeface="Trebuchet MS"/>
              </a:rPr>
              <a:t>s  </a:t>
            </a:r>
            <a:r>
              <a:rPr dirty="0" sz="3600" spc="114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3600" spc="-19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55">
                <a:solidFill>
                  <a:srgbClr val="F4F4F4"/>
                </a:solidFill>
                <a:latin typeface="Trebuchet MS"/>
                <a:cs typeface="Trebuchet MS"/>
              </a:rPr>
              <a:t>excessive</a:t>
            </a:r>
            <a:r>
              <a:rPr dirty="0" sz="3600" spc="-1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4F4F4"/>
                </a:solidFill>
                <a:latin typeface="Trebuchet MS"/>
                <a:cs typeface="Trebuchet MS"/>
              </a:rPr>
              <a:t>water</a:t>
            </a:r>
            <a:r>
              <a:rPr dirty="0" sz="3600" spc="-1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600" spc="20">
                <a:solidFill>
                  <a:srgbClr val="F4F4F4"/>
                </a:solidFill>
                <a:latin typeface="Trebuchet MS"/>
                <a:cs typeface="Trebuchet MS"/>
              </a:rPr>
              <a:t>usage.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923988"/>
            <a:ext cx="6882765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-135">
                <a:solidFill>
                  <a:srgbClr val="A3E373"/>
                </a:solidFill>
              </a:rPr>
              <a:t>OBJECTIVES</a:t>
            </a:r>
            <a:endParaRPr sz="10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3938" y="0"/>
            <a:ext cx="5044440" cy="5266690"/>
            <a:chOff x="13243938" y="0"/>
            <a:chExt cx="5044440" cy="5266690"/>
          </a:xfrm>
        </p:grpSpPr>
        <p:sp>
          <p:nvSpPr>
            <p:cNvPr id="3" name="object 3"/>
            <p:cNvSpPr/>
            <p:nvPr/>
          </p:nvSpPr>
          <p:spPr>
            <a:xfrm>
              <a:off x="16799110" y="2687861"/>
              <a:ext cx="1489075" cy="2579370"/>
            </a:xfrm>
            <a:custGeom>
              <a:avLst/>
              <a:gdLst/>
              <a:ahLst/>
              <a:cxnLst/>
              <a:rect l="l" t="t" r="r" b="b"/>
              <a:pathLst>
                <a:path w="1489075" h="2579370">
                  <a:moveTo>
                    <a:pt x="1488890" y="2578769"/>
                  </a:moveTo>
                  <a:lnTo>
                    <a:pt x="744418" y="2578769"/>
                  </a:lnTo>
                  <a:lnTo>
                    <a:pt x="0" y="1289384"/>
                  </a:lnTo>
                  <a:lnTo>
                    <a:pt x="744419" y="0"/>
                  </a:lnTo>
                  <a:lnTo>
                    <a:pt x="1488890" y="0"/>
                  </a:lnTo>
                  <a:lnTo>
                    <a:pt x="1488890" y="257876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660090" y="0"/>
              <a:ext cx="4201795" cy="3503295"/>
            </a:xfrm>
            <a:custGeom>
              <a:avLst/>
              <a:gdLst/>
              <a:ahLst/>
              <a:cxnLst/>
              <a:rect l="l" t="t" r="r" b="b"/>
              <a:pathLst>
                <a:path w="4201794" h="3503295">
                  <a:moveTo>
                    <a:pt x="3151172" y="3503248"/>
                  </a:moveTo>
                  <a:lnTo>
                    <a:pt x="1050341" y="3503248"/>
                  </a:lnTo>
                  <a:lnTo>
                    <a:pt x="0" y="1683983"/>
                  </a:lnTo>
                  <a:lnTo>
                    <a:pt x="972236" y="0"/>
                  </a:lnTo>
                  <a:lnTo>
                    <a:pt x="3229141" y="0"/>
                  </a:lnTo>
                  <a:lnTo>
                    <a:pt x="4201514" y="1683983"/>
                  </a:lnTo>
                  <a:lnTo>
                    <a:pt x="3151172" y="3503248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243938" y="0"/>
              <a:ext cx="2481580" cy="1193165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1064" y="1192742"/>
                  </a:moveTo>
                  <a:lnTo>
                    <a:pt x="620326" y="1192742"/>
                  </a:lnTo>
                  <a:lnTo>
                    <a:pt x="0" y="118295"/>
                  </a:lnTo>
                  <a:lnTo>
                    <a:pt x="68296" y="0"/>
                  </a:lnTo>
                  <a:lnTo>
                    <a:pt x="2413083" y="0"/>
                  </a:lnTo>
                  <a:lnTo>
                    <a:pt x="2481390" y="118295"/>
                  </a:lnTo>
                  <a:lnTo>
                    <a:pt x="1861064" y="1192742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35802" y="3977246"/>
            <a:ext cx="4262755" cy="4379595"/>
            <a:chOff x="435802" y="3977246"/>
            <a:chExt cx="4262755" cy="4379595"/>
          </a:xfrm>
        </p:grpSpPr>
        <p:sp>
          <p:nvSpPr>
            <p:cNvPr id="7" name="object 7"/>
            <p:cNvSpPr/>
            <p:nvPr/>
          </p:nvSpPr>
          <p:spPr>
            <a:xfrm>
              <a:off x="435802" y="3977246"/>
              <a:ext cx="4104640" cy="4331970"/>
            </a:xfrm>
            <a:custGeom>
              <a:avLst/>
              <a:gdLst/>
              <a:ahLst/>
              <a:cxnLst/>
              <a:rect l="l" t="t" r="r" b="b"/>
              <a:pathLst>
                <a:path w="4104640" h="4331970">
                  <a:moveTo>
                    <a:pt x="4104161" y="4331427"/>
                  </a:moveTo>
                  <a:lnTo>
                    <a:pt x="1184545" y="4331427"/>
                  </a:lnTo>
                  <a:lnTo>
                    <a:pt x="1136943" y="4330487"/>
                  </a:lnTo>
                  <a:lnTo>
                    <a:pt x="1089780" y="4327689"/>
                  </a:lnTo>
                  <a:lnTo>
                    <a:pt x="1043130" y="4323068"/>
                  </a:lnTo>
                  <a:lnTo>
                    <a:pt x="997028" y="4316660"/>
                  </a:lnTo>
                  <a:lnTo>
                    <a:pt x="951509" y="4308501"/>
                  </a:lnTo>
                  <a:lnTo>
                    <a:pt x="906609" y="4298625"/>
                  </a:lnTo>
                  <a:lnTo>
                    <a:pt x="862363" y="4287069"/>
                  </a:lnTo>
                  <a:lnTo>
                    <a:pt x="818807" y="4273867"/>
                  </a:lnTo>
                  <a:lnTo>
                    <a:pt x="775976" y="4259055"/>
                  </a:lnTo>
                  <a:lnTo>
                    <a:pt x="733905" y="4242669"/>
                  </a:lnTo>
                  <a:lnTo>
                    <a:pt x="692630" y="4224743"/>
                  </a:lnTo>
                  <a:lnTo>
                    <a:pt x="652186" y="4205314"/>
                  </a:lnTo>
                  <a:lnTo>
                    <a:pt x="612609" y="4184416"/>
                  </a:lnTo>
                  <a:lnTo>
                    <a:pt x="573934" y="4162086"/>
                  </a:lnTo>
                  <a:lnTo>
                    <a:pt x="536196" y="4138358"/>
                  </a:lnTo>
                  <a:lnTo>
                    <a:pt x="499431" y="4113267"/>
                  </a:lnTo>
                  <a:lnTo>
                    <a:pt x="463674" y="4086850"/>
                  </a:lnTo>
                  <a:lnTo>
                    <a:pt x="428960" y="4059141"/>
                  </a:lnTo>
                  <a:lnTo>
                    <a:pt x="395326" y="4030177"/>
                  </a:lnTo>
                  <a:lnTo>
                    <a:pt x="362806" y="3999992"/>
                  </a:lnTo>
                  <a:lnTo>
                    <a:pt x="331435" y="3968621"/>
                  </a:lnTo>
                  <a:lnTo>
                    <a:pt x="301250" y="3936101"/>
                  </a:lnTo>
                  <a:lnTo>
                    <a:pt x="272286" y="3902467"/>
                  </a:lnTo>
                  <a:lnTo>
                    <a:pt x="244577" y="3867753"/>
                  </a:lnTo>
                  <a:lnTo>
                    <a:pt x="218160" y="3831996"/>
                  </a:lnTo>
                  <a:lnTo>
                    <a:pt x="193070" y="3795231"/>
                  </a:lnTo>
                  <a:lnTo>
                    <a:pt x="169342" y="3757493"/>
                  </a:lnTo>
                  <a:lnTo>
                    <a:pt x="147011" y="3718818"/>
                  </a:lnTo>
                  <a:lnTo>
                    <a:pt x="126113" y="3679241"/>
                  </a:lnTo>
                  <a:lnTo>
                    <a:pt x="106684" y="3638797"/>
                  </a:lnTo>
                  <a:lnTo>
                    <a:pt x="88759" y="3597522"/>
                  </a:lnTo>
                  <a:lnTo>
                    <a:pt x="72372" y="3555451"/>
                  </a:lnTo>
                  <a:lnTo>
                    <a:pt x="57560" y="3512620"/>
                  </a:lnTo>
                  <a:lnTo>
                    <a:pt x="44359" y="3469063"/>
                  </a:lnTo>
                  <a:lnTo>
                    <a:pt x="32802" y="3424818"/>
                  </a:lnTo>
                  <a:lnTo>
                    <a:pt x="22927" y="3379918"/>
                  </a:lnTo>
                  <a:lnTo>
                    <a:pt x="14767" y="3334399"/>
                  </a:lnTo>
                  <a:lnTo>
                    <a:pt x="8360" y="3288297"/>
                  </a:lnTo>
                  <a:lnTo>
                    <a:pt x="3739" y="3241647"/>
                  </a:lnTo>
                  <a:lnTo>
                    <a:pt x="940" y="3194484"/>
                  </a:lnTo>
                  <a:lnTo>
                    <a:pt x="0" y="3146845"/>
                  </a:lnTo>
                  <a:lnTo>
                    <a:pt x="0" y="0"/>
                  </a:lnTo>
                  <a:lnTo>
                    <a:pt x="2922236" y="0"/>
                  </a:lnTo>
                  <a:lnTo>
                    <a:pt x="2969885" y="940"/>
                  </a:lnTo>
                  <a:lnTo>
                    <a:pt x="3017056" y="3739"/>
                  </a:lnTo>
                  <a:lnTo>
                    <a:pt x="3063714" y="8360"/>
                  </a:lnTo>
                  <a:lnTo>
                    <a:pt x="3109822" y="14767"/>
                  </a:lnTo>
                  <a:lnTo>
                    <a:pt x="3155347" y="22927"/>
                  </a:lnTo>
                  <a:lnTo>
                    <a:pt x="3200252" y="32802"/>
                  </a:lnTo>
                  <a:lnTo>
                    <a:pt x="3244502" y="44359"/>
                  </a:lnTo>
                  <a:lnTo>
                    <a:pt x="3288062" y="57560"/>
                  </a:lnTo>
                  <a:lnTo>
                    <a:pt x="3330896" y="72372"/>
                  </a:lnTo>
                  <a:lnTo>
                    <a:pt x="3372969" y="88759"/>
                  </a:lnTo>
                  <a:lnTo>
                    <a:pt x="3414246" y="106684"/>
                  </a:lnTo>
                  <a:lnTo>
                    <a:pt x="3454691" y="126113"/>
                  </a:lnTo>
                  <a:lnTo>
                    <a:pt x="3494269" y="147011"/>
                  </a:lnTo>
                  <a:lnTo>
                    <a:pt x="3532944" y="169342"/>
                  </a:lnTo>
                  <a:lnTo>
                    <a:pt x="3570682" y="193070"/>
                  </a:lnTo>
                  <a:lnTo>
                    <a:pt x="3607446" y="218160"/>
                  </a:lnTo>
                  <a:lnTo>
                    <a:pt x="3643202" y="244577"/>
                  </a:lnTo>
                  <a:lnTo>
                    <a:pt x="3677913" y="272286"/>
                  </a:lnTo>
                  <a:lnTo>
                    <a:pt x="3711546" y="301250"/>
                  </a:lnTo>
                  <a:lnTo>
                    <a:pt x="3744064" y="331436"/>
                  </a:lnTo>
                  <a:lnTo>
                    <a:pt x="3775432" y="362806"/>
                  </a:lnTo>
                  <a:lnTo>
                    <a:pt x="3805614" y="395326"/>
                  </a:lnTo>
                  <a:lnTo>
                    <a:pt x="3834576" y="428960"/>
                  </a:lnTo>
                  <a:lnTo>
                    <a:pt x="3862281" y="463674"/>
                  </a:lnTo>
                  <a:lnTo>
                    <a:pt x="3888695" y="499431"/>
                  </a:lnTo>
                  <a:lnTo>
                    <a:pt x="3913783" y="536196"/>
                  </a:lnTo>
                  <a:lnTo>
                    <a:pt x="3937508" y="573934"/>
                  </a:lnTo>
                  <a:lnTo>
                    <a:pt x="3959835" y="612609"/>
                  </a:lnTo>
                  <a:lnTo>
                    <a:pt x="3980729" y="652186"/>
                  </a:lnTo>
                  <a:lnTo>
                    <a:pt x="4000155" y="692630"/>
                  </a:lnTo>
                  <a:lnTo>
                    <a:pt x="4018078" y="733905"/>
                  </a:lnTo>
                  <a:lnTo>
                    <a:pt x="4034461" y="775976"/>
                  </a:lnTo>
                  <a:lnTo>
                    <a:pt x="4049270" y="818807"/>
                  </a:lnTo>
                  <a:lnTo>
                    <a:pt x="4062469" y="862364"/>
                  </a:lnTo>
                  <a:lnTo>
                    <a:pt x="4074023" y="906609"/>
                  </a:lnTo>
                  <a:lnTo>
                    <a:pt x="4083897" y="951509"/>
                  </a:lnTo>
                  <a:lnTo>
                    <a:pt x="4092054" y="997028"/>
                  </a:lnTo>
                  <a:lnTo>
                    <a:pt x="4098461" y="1043130"/>
                  </a:lnTo>
                  <a:lnTo>
                    <a:pt x="4103080" y="1089780"/>
                  </a:lnTo>
                  <a:lnTo>
                    <a:pt x="4104161" y="1107996"/>
                  </a:lnTo>
                  <a:lnTo>
                    <a:pt x="4104161" y="433142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28" y="5403709"/>
              <a:ext cx="4105274" cy="2952749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858562" y="3977246"/>
            <a:ext cx="4104640" cy="4331970"/>
          </a:xfrm>
          <a:custGeom>
            <a:avLst/>
            <a:gdLst/>
            <a:ahLst/>
            <a:cxnLst/>
            <a:rect l="l" t="t" r="r" b="b"/>
            <a:pathLst>
              <a:path w="4104640" h="4331970">
                <a:moveTo>
                  <a:pt x="4104161" y="4331427"/>
                </a:moveTo>
                <a:lnTo>
                  <a:pt x="1184545" y="4331427"/>
                </a:lnTo>
                <a:lnTo>
                  <a:pt x="1136943" y="4330487"/>
                </a:lnTo>
                <a:lnTo>
                  <a:pt x="1089780" y="4327689"/>
                </a:lnTo>
                <a:lnTo>
                  <a:pt x="1043130" y="4323068"/>
                </a:lnTo>
                <a:lnTo>
                  <a:pt x="997028" y="4316660"/>
                </a:lnTo>
                <a:lnTo>
                  <a:pt x="951509" y="4308501"/>
                </a:lnTo>
                <a:lnTo>
                  <a:pt x="906609" y="4298625"/>
                </a:lnTo>
                <a:lnTo>
                  <a:pt x="862363" y="4287069"/>
                </a:lnTo>
                <a:lnTo>
                  <a:pt x="818807" y="4273867"/>
                </a:lnTo>
                <a:lnTo>
                  <a:pt x="775976" y="4259055"/>
                </a:lnTo>
                <a:lnTo>
                  <a:pt x="733905" y="4242669"/>
                </a:lnTo>
                <a:lnTo>
                  <a:pt x="692630" y="4224743"/>
                </a:lnTo>
                <a:lnTo>
                  <a:pt x="652186" y="4205314"/>
                </a:lnTo>
                <a:lnTo>
                  <a:pt x="612609" y="4184416"/>
                </a:lnTo>
                <a:lnTo>
                  <a:pt x="573934" y="4162086"/>
                </a:lnTo>
                <a:lnTo>
                  <a:pt x="536196" y="4138358"/>
                </a:lnTo>
                <a:lnTo>
                  <a:pt x="499431" y="4113267"/>
                </a:lnTo>
                <a:lnTo>
                  <a:pt x="463674" y="4086850"/>
                </a:lnTo>
                <a:lnTo>
                  <a:pt x="428960" y="4059141"/>
                </a:lnTo>
                <a:lnTo>
                  <a:pt x="395326" y="4030177"/>
                </a:lnTo>
                <a:lnTo>
                  <a:pt x="362806" y="3999992"/>
                </a:lnTo>
                <a:lnTo>
                  <a:pt x="331435" y="3968621"/>
                </a:lnTo>
                <a:lnTo>
                  <a:pt x="301250" y="3936101"/>
                </a:lnTo>
                <a:lnTo>
                  <a:pt x="272286" y="3902467"/>
                </a:lnTo>
                <a:lnTo>
                  <a:pt x="244577" y="3867753"/>
                </a:lnTo>
                <a:lnTo>
                  <a:pt x="218160" y="3831996"/>
                </a:lnTo>
                <a:lnTo>
                  <a:pt x="193070" y="3795231"/>
                </a:lnTo>
                <a:lnTo>
                  <a:pt x="169342" y="3757493"/>
                </a:lnTo>
                <a:lnTo>
                  <a:pt x="147011" y="3718818"/>
                </a:lnTo>
                <a:lnTo>
                  <a:pt x="126113" y="3679241"/>
                </a:lnTo>
                <a:lnTo>
                  <a:pt x="106684" y="3638797"/>
                </a:lnTo>
                <a:lnTo>
                  <a:pt x="88759" y="3597522"/>
                </a:lnTo>
                <a:lnTo>
                  <a:pt x="72372" y="3555451"/>
                </a:lnTo>
                <a:lnTo>
                  <a:pt x="57560" y="3512620"/>
                </a:lnTo>
                <a:lnTo>
                  <a:pt x="44359" y="3469063"/>
                </a:lnTo>
                <a:lnTo>
                  <a:pt x="32802" y="3424818"/>
                </a:lnTo>
                <a:lnTo>
                  <a:pt x="22927" y="3379918"/>
                </a:lnTo>
                <a:lnTo>
                  <a:pt x="14767" y="3334399"/>
                </a:lnTo>
                <a:lnTo>
                  <a:pt x="8360" y="3288297"/>
                </a:lnTo>
                <a:lnTo>
                  <a:pt x="3739" y="3241647"/>
                </a:lnTo>
                <a:lnTo>
                  <a:pt x="940" y="3194484"/>
                </a:lnTo>
                <a:lnTo>
                  <a:pt x="0" y="3146845"/>
                </a:lnTo>
                <a:lnTo>
                  <a:pt x="0" y="0"/>
                </a:lnTo>
                <a:lnTo>
                  <a:pt x="2922236" y="0"/>
                </a:lnTo>
                <a:lnTo>
                  <a:pt x="2969885" y="940"/>
                </a:lnTo>
                <a:lnTo>
                  <a:pt x="3017056" y="3739"/>
                </a:lnTo>
                <a:lnTo>
                  <a:pt x="3063713" y="8360"/>
                </a:lnTo>
                <a:lnTo>
                  <a:pt x="3109822" y="14767"/>
                </a:lnTo>
                <a:lnTo>
                  <a:pt x="3155347" y="22927"/>
                </a:lnTo>
                <a:lnTo>
                  <a:pt x="3200252" y="32802"/>
                </a:lnTo>
                <a:lnTo>
                  <a:pt x="3244502" y="44359"/>
                </a:lnTo>
                <a:lnTo>
                  <a:pt x="3288062" y="57560"/>
                </a:lnTo>
                <a:lnTo>
                  <a:pt x="3330896" y="72372"/>
                </a:lnTo>
                <a:lnTo>
                  <a:pt x="3372969" y="88759"/>
                </a:lnTo>
                <a:lnTo>
                  <a:pt x="3414246" y="106684"/>
                </a:lnTo>
                <a:lnTo>
                  <a:pt x="3454691" y="126113"/>
                </a:lnTo>
                <a:lnTo>
                  <a:pt x="3494268" y="147011"/>
                </a:lnTo>
                <a:lnTo>
                  <a:pt x="3532944" y="169342"/>
                </a:lnTo>
                <a:lnTo>
                  <a:pt x="3570681" y="193070"/>
                </a:lnTo>
                <a:lnTo>
                  <a:pt x="3607446" y="218160"/>
                </a:lnTo>
                <a:lnTo>
                  <a:pt x="3643202" y="244577"/>
                </a:lnTo>
                <a:lnTo>
                  <a:pt x="3677913" y="272286"/>
                </a:lnTo>
                <a:lnTo>
                  <a:pt x="3711546" y="301250"/>
                </a:lnTo>
                <a:lnTo>
                  <a:pt x="3744064" y="331436"/>
                </a:lnTo>
                <a:lnTo>
                  <a:pt x="3775432" y="362806"/>
                </a:lnTo>
                <a:lnTo>
                  <a:pt x="3805614" y="395326"/>
                </a:lnTo>
                <a:lnTo>
                  <a:pt x="3834576" y="428960"/>
                </a:lnTo>
                <a:lnTo>
                  <a:pt x="3862281" y="463674"/>
                </a:lnTo>
                <a:lnTo>
                  <a:pt x="3888695" y="499431"/>
                </a:lnTo>
                <a:lnTo>
                  <a:pt x="3913783" y="536196"/>
                </a:lnTo>
                <a:lnTo>
                  <a:pt x="3937508" y="573934"/>
                </a:lnTo>
                <a:lnTo>
                  <a:pt x="3959835" y="612609"/>
                </a:lnTo>
                <a:lnTo>
                  <a:pt x="3980729" y="652186"/>
                </a:lnTo>
                <a:lnTo>
                  <a:pt x="4000156" y="692630"/>
                </a:lnTo>
                <a:lnTo>
                  <a:pt x="4018078" y="733905"/>
                </a:lnTo>
                <a:lnTo>
                  <a:pt x="4034461" y="775976"/>
                </a:lnTo>
                <a:lnTo>
                  <a:pt x="4049270" y="818807"/>
                </a:lnTo>
                <a:lnTo>
                  <a:pt x="4062469" y="862364"/>
                </a:lnTo>
                <a:lnTo>
                  <a:pt x="4074023" y="906609"/>
                </a:lnTo>
                <a:lnTo>
                  <a:pt x="4083897" y="951509"/>
                </a:lnTo>
                <a:lnTo>
                  <a:pt x="4092055" y="997028"/>
                </a:lnTo>
                <a:lnTo>
                  <a:pt x="4098461" y="1043130"/>
                </a:lnTo>
                <a:lnTo>
                  <a:pt x="4103081" y="1089780"/>
                </a:lnTo>
                <a:lnTo>
                  <a:pt x="4104161" y="1107988"/>
                </a:lnTo>
                <a:lnTo>
                  <a:pt x="4104161" y="4331427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24233" y="4141426"/>
            <a:ext cx="4104640" cy="4331970"/>
          </a:xfrm>
          <a:custGeom>
            <a:avLst/>
            <a:gdLst/>
            <a:ahLst/>
            <a:cxnLst/>
            <a:rect l="l" t="t" r="r" b="b"/>
            <a:pathLst>
              <a:path w="4104640" h="4331970">
                <a:moveTo>
                  <a:pt x="4104161" y="4331427"/>
                </a:moveTo>
                <a:lnTo>
                  <a:pt x="1184571" y="4331427"/>
                </a:lnTo>
                <a:lnTo>
                  <a:pt x="1136942" y="4330487"/>
                </a:lnTo>
                <a:lnTo>
                  <a:pt x="1089780" y="4327688"/>
                </a:lnTo>
                <a:lnTo>
                  <a:pt x="1043130" y="4323068"/>
                </a:lnTo>
                <a:lnTo>
                  <a:pt x="997028" y="4316660"/>
                </a:lnTo>
                <a:lnTo>
                  <a:pt x="951509" y="4308500"/>
                </a:lnTo>
                <a:lnTo>
                  <a:pt x="906609" y="4298625"/>
                </a:lnTo>
                <a:lnTo>
                  <a:pt x="862363" y="4287068"/>
                </a:lnTo>
                <a:lnTo>
                  <a:pt x="818807" y="4273867"/>
                </a:lnTo>
                <a:lnTo>
                  <a:pt x="775976" y="4259055"/>
                </a:lnTo>
                <a:lnTo>
                  <a:pt x="733905" y="4242669"/>
                </a:lnTo>
                <a:lnTo>
                  <a:pt x="692630" y="4224743"/>
                </a:lnTo>
                <a:lnTo>
                  <a:pt x="652186" y="4205314"/>
                </a:lnTo>
                <a:lnTo>
                  <a:pt x="612609" y="4184416"/>
                </a:lnTo>
                <a:lnTo>
                  <a:pt x="573934" y="4162085"/>
                </a:lnTo>
                <a:lnTo>
                  <a:pt x="536196" y="4138357"/>
                </a:lnTo>
                <a:lnTo>
                  <a:pt x="499431" y="4113267"/>
                </a:lnTo>
                <a:lnTo>
                  <a:pt x="463674" y="4086850"/>
                </a:lnTo>
                <a:lnTo>
                  <a:pt x="428960" y="4059141"/>
                </a:lnTo>
                <a:lnTo>
                  <a:pt x="395326" y="4030177"/>
                </a:lnTo>
                <a:lnTo>
                  <a:pt x="362806" y="3999992"/>
                </a:lnTo>
                <a:lnTo>
                  <a:pt x="331436" y="3968621"/>
                </a:lnTo>
                <a:lnTo>
                  <a:pt x="301250" y="3936101"/>
                </a:lnTo>
                <a:lnTo>
                  <a:pt x="272286" y="3902467"/>
                </a:lnTo>
                <a:lnTo>
                  <a:pt x="244577" y="3867753"/>
                </a:lnTo>
                <a:lnTo>
                  <a:pt x="218160" y="3831996"/>
                </a:lnTo>
                <a:lnTo>
                  <a:pt x="193070" y="3795231"/>
                </a:lnTo>
                <a:lnTo>
                  <a:pt x="169342" y="3757493"/>
                </a:lnTo>
                <a:lnTo>
                  <a:pt x="147011" y="3718818"/>
                </a:lnTo>
                <a:lnTo>
                  <a:pt x="126113" y="3679241"/>
                </a:lnTo>
                <a:lnTo>
                  <a:pt x="106684" y="3638797"/>
                </a:lnTo>
                <a:lnTo>
                  <a:pt x="88759" y="3597522"/>
                </a:lnTo>
                <a:lnTo>
                  <a:pt x="72372" y="3555451"/>
                </a:lnTo>
                <a:lnTo>
                  <a:pt x="57561" y="3512620"/>
                </a:lnTo>
                <a:lnTo>
                  <a:pt x="44359" y="3469064"/>
                </a:lnTo>
                <a:lnTo>
                  <a:pt x="32802" y="3424818"/>
                </a:lnTo>
                <a:lnTo>
                  <a:pt x="22927" y="3379918"/>
                </a:lnTo>
                <a:lnTo>
                  <a:pt x="14767" y="3334399"/>
                </a:lnTo>
                <a:lnTo>
                  <a:pt x="8360" y="3288297"/>
                </a:lnTo>
                <a:lnTo>
                  <a:pt x="3739" y="3241647"/>
                </a:lnTo>
                <a:lnTo>
                  <a:pt x="940" y="3194485"/>
                </a:lnTo>
                <a:lnTo>
                  <a:pt x="0" y="3146845"/>
                </a:lnTo>
                <a:lnTo>
                  <a:pt x="0" y="0"/>
                </a:lnTo>
                <a:lnTo>
                  <a:pt x="2922236" y="0"/>
                </a:lnTo>
                <a:lnTo>
                  <a:pt x="2969885" y="940"/>
                </a:lnTo>
                <a:lnTo>
                  <a:pt x="3017056" y="3739"/>
                </a:lnTo>
                <a:lnTo>
                  <a:pt x="3063714" y="8360"/>
                </a:lnTo>
                <a:lnTo>
                  <a:pt x="3109822" y="14767"/>
                </a:lnTo>
                <a:lnTo>
                  <a:pt x="3155347" y="22927"/>
                </a:lnTo>
                <a:lnTo>
                  <a:pt x="3200252" y="32802"/>
                </a:lnTo>
                <a:lnTo>
                  <a:pt x="3244502" y="44359"/>
                </a:lnTo>
                <a:lnTo>
                  <a:pt x="3288062" y="57560"/>
                </a:lnTo>
                <a:lnTo>
                  <a:pt x="3330896" y="72372"/>
                </a:lnTo>
                <a:lnTo>
                  <a:pt x="3372969" y="88759"/>
                </a:lnTo>
                <a:lnTo>
                  <a:pt x="3414246" y="106684"/>
                </a:lnTo>
                <a:lnTo>
                  <a:pt x="3454691" y="126113"/>
                </a:lnTo>
                <a:lnTo>
                  <a:pt x="3494269" y="147011"/>
                </a:lnTo>
                <a:lnTo>
                  <a:pt x="3532944" y="169342"/>
                </a:lnTo>
                <a:lnTo>
                  <a:pt x="3570682" y="193070"/>
                </a:lnTo>
                <a:lnTo>
                  <a:pt x="3607446" y="218160"/>
                </a:lnTo>
                <a:lnTo>
                  <a:pt x="3643202" y="244577"/>
                </a:lnTo>
                <a:lnTo>
                  <a:pt x="3677914" y="272286"/>
                </a:lnTo>
                <a:lnTo>
                  <a:pt x="3711546" y="301250"/>
                </a:lnTo>
                <a:lnTo>
                  <a:pt x="3744064" y="331436"/>
                </a:lnTo>
                <a:lnTo>
                  <a:pt x="3775432" y="362806"/>
                </a:lnTo>
                <a:lnTo>
                  <a:pt x="3805614" y="395326"/>
                </a:lnTo>
                <a:lnTo>
                  <a:pt x="3834576" y="428960"/>
                </a:lnTo>
                <a:lnTo>
                  <a:pt x="3862282" y="463674"/>
                </a:lnTo>
                <a:lnTo>
                  <a:pt x="3888696" y="499431"/>
                </a:lnTo>
                <a:lnTo>
                  <a:pt x="3913783" y="536196"/>
                </a:lnTo>
                <a:lnTo>
                  <a:pt x="3937508" y="573934"/>
                </a:lnTo>
                <a:lnTo>
                  <a:pt x="3959835" y="612609"/>
                </a:lnTo>
                <a:lnTo>
                  <a:pt x="3980730" y="652186"/>
                </a:lnTo>
                <a:lnTo>
                  <a:pt x="4000156" y="692630"/>
                </a:lnTo>
                <a:lnTo>
                  <a:pt x="4018078" y="733905"/>
                </a:lnTo>
                <a:lnTo>
                  <a:pt x="4034462" y="775976"/>
                </a:lnTo>
                <a:lnTo>
                  <a:pt x="4049271" y="818807"/>
                </a:lnTo>
                <a:lnTo>
                  <a:pt x="4062470" y="862363"/>
                </a:lnTo>
                <a:lnTo>
                  <a:pt x="4074024" y="906609"/>
                </a:lnTo>
                <a:lnTo>
                  <a:pt x="4083897" y="951509"/>
                </a:lnTo>
                <a:lnTo>
                  <a:pt x="4092055" y="997028"/>
                </a:lnTo>
                <a:lnTo>
                  <a:pt x="4098461" y="1043130"/>
                </a:lnTo>
                <a:lnTo>
                  <a:pt x="4103081" y="1089780"/>
                </a:lnTo>
                <a:lnTo>
                  <a:pt x="4104161" y="1107982"/>
                </a:lnTo>
                <a:lnTo>
                  <a:pt x="4104161" y="4331427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3745378" y="4177758"/>
            <a:ext cx="4104640" cy="4331970"/>
            <a:chOff x="13745378" y="4177758"/>
            <a:chExt cx="4104640" cy="4331970"/>
          </a:xfrm>
        </p:grpSpPr>
        <p:sp>
          <p:nvSpPr>
            <p:cNvPr id="12" name="object 12"/>
            <p:cNvSpPr/>
            <p:nvPr/>
          </p:nvSpPr>
          <p:spPr>
            <a:xfrm>
              <a:off x="13745378" y="4177758"/>
              <a:ext cx="4104640" cy="4331970"/>
            </a:xfrm>
            <a:custGeom>
              <a:avLst/>
              <a:gdLst/>
              <a:ahLst/>
              <a:cxnLst/>
              <a:rect l="l" t="t" r="r" b="b"/>
              <a:pathLst>
                <a:path w="4104640" h="4331970">
                  <a:moveTo>
                    <a:pt x="4104161" y="4331427"/>
                  </a:moveTo>
                  <a:lnTo>
                    <a:pt x="1184582" y="4331427"/>
                  </a:lnTo>
                  <a:lnTo>
                    <a:pt x="1136942" y="4330486"/>
                  </a:lnTo>
                  <a:lnTo>
                    <a:pt x="1089780" y="4327688"/>
                  </a:lnTo>
                  <a:lnTo>
                    <a:pt x="1043130" y="4323067"/>
                  </a:lnTo>
                  <a:lnTo>
                    <a:pt x="997027" y="4316659"/>
                  </a:lnTo>
                  <a:lnTo>
                    <a:pt x="951509" y="4308500"/>
                  </a:lnTo>
                  <a:lnTo>
                    <a:pt x="906609" y="4298624"/>
                  </a:lnTo>
                  <a:lnTo>
                    <a:pt x="862363" y="4287068"/>
                  </a:lnTo>
                  <a:lnTo>
                    <a:pt x="818807" y="4273866"/>
                  </a:lnTo>
                  <a:lnTo>
                    <a:pt x="775976" y="4259054"/>
                  </a:lnTo>
                  <a:lnTo>
                    <a:pt x="733905" y="4242668"/>
                  </a:lnTo>
                  <a:lnTo>
                    <a:pt x="692630" y="4224743"/>
                  </a:lnTo>
                  <a:lnTo>
                    <a:pt x="652186" y="4205313"/>
                  </a:lnTo>
                  <a:lnTo>
                    <a:pt x="612609" y="4184416"/>
                  </a:lnTo>
                  <a:lnTo>
                    <a:pt x="573933" y="4162085"/>
                  </a:lnTo>
                  <a:lnTo>
                    <a:pt x="536195" y="4138357"/>
                  </a:lnTo>
                  <a:lnTo>
                    <a:pt x="499430" y="4113267"/>
                  </a:lnTo>
                  <a:lnTo>
                    <a:pt x="463673" y="4086849"/>
                  </a:lnTo>
                  <a:lnTo>
                    <a:pt x="428960" y="4059141"/>
                  </a:lnTo>
                  <a:lnTo>
                    <a:pt x="395326" y="4030176"/>
                  </a:lnTo>
                  <a:lnTo>
                    <a:pt x="362805" y="3999991"/>
                  </a:lnTo>
                  <a:lnTo>
                    <a:pt x="331435" y="3968621"/>
                  </a:lnTo>
                  <a:lnTo>
                    <a:pt x="301250" y="3936101"/>
                  </a:lnTo>
                  <a:lnTo>
                    <a:pt x="272286" y="3902467"/>
                  </a:lnTo>
                  <a:lnTo>
                    <a:pt x="244577" y="3867753"/>
                  </a:lnTo>
                  <a:lnTo>
                    <a:pt x="218160" y="3831996"/>
                  </a:lnTo>
                  <a:lnTo>
                    <a:pt x="193070" y="3795231"/>
                  </a:lnTo>
                  <a:lnTo>
                    <a:pt x="169341" y="3757493"/>
                  </a:lnTo>
                  <a:lnTo>
                    <a:pt x="147011" y="3718818"/>
                  </a:lnTo>
                  <a:lnTo>
                    <a:pt x="126113" y="3679241"/>
                  </a:lnTo>
                  <a:lnTo>
                    <a:pt x="106684" y="3638797"/>
                  </a:lnTo>
                  <a:lnTo>
                    <a:pt x="88758" y="3597522"/>
                  </a:lnTo>
                  <a:lnTo>
                    <a:pt x="72372" y="3555451"/>
                  </a:lnTo>
                  <a:lnTo>
                    <a:pt x="57560" y="3512620"/>
                  </a:lnTo>
                  <a:lnTo>
                    <a:pt x="44359" y="3469064"/>
                  </a:lnTo>
                  <a:lnTo>
                    <a:pt x="32802" y="3424818"/>
                  </a:lnTo>
                  <a:lnTo>
                    <a:pt x="22927" y="3379918"/>
                  </a:lnTo>
                  <a:lnTo>
                    <a:pt x="14767" y="3334399"/>
                  </a:lnTo>
                  <a:lnTo>
                    <a:pt x="8360" y="3288297"/>
                  </a:lnTo>
                  <a:lnTo>
                    <a:pt x="3739" y="3241647"/>
                  </a:lnTo>
                  <a:lnTo>
                    <a:pt x="940" y="3194484"/>
                  </a:lnTo>
                  <a:lnTo>
                    <a:pt x="0" y="3146845"/>
                  </a:lnTo>
                  <a:lnTo>
                    <a:pt x="0" y="0"/>
                  </a:lnTo>
                  <a:lnTo>
                    <a:pt x="2922236" y="0"/>
                  </a:lnTo>
                  <a:lnTo>
                    <a:pt x="2969885" y="940"/>
                  </a:lnTo>
                  <a:lnTo>
                    <a:pt x="3017056" y="3739"/>
                  </a:lnTo>
                  <a:lnTo>
                    <a:pt x="3063714" y="8360"/>
                  </a:lnTo>
                  <a:lnTo>
                    <a:pt x="3109823" y="14767"/>
                  </a:lnTo>
                  <a:lnTo>
                    <a:pt x="3155347" y="22927"/>
                  </a:lnTo>
                  <a:lnTo>
                    <a:pt x="3200252" y="32802"/>
                  </a:lnTo>
                  <a:lnTo>
                    <a:pt x="3244502" y="44359"/>
                  </a:lnTo>
                  <a:lnTo>
                    <a:pt x="3288062" y="57560"/>
                  </a:lnTo>
                  <a:lnTo>
                    <a:pt x="3330896" y="72372"/>
                  </a:lnTo>
                  <a:lnTo>
                    <a:pt x="3372969" y="88759"/>
                  </a:lnTo>
                  <a:lnTo>
                    <a:pt x="3414246" y="106684"/>
                  </a:lnTo>
                  <a:lnTo>
                    <a:pt x="3454691" y="126113"/>
                  </a:lnTo>
                  <a:lnTo>
                    <a:pt x="3494269" y="147011"/>
                  </a:lnTo>
                  <a:lnTo>
                    <a:pt x="3532944" y="169342"/>
                  </a:lnTo>
                  <a:lnTo>
                    <a:pt x="3570682" y="193070"/>
                  </a:lnTo>
                  <a:lnTo>
                    <a:pt x="3607446" y="218160"/>
                  </a:lnTo>
                  <a:lnTo>
                    <a:pt x="3643202" y="244577"/>
                  </a:lnTo>
                  <a:lnTo>
                    <a:pt x="3677914" y="272286"/>
                  </a:lnTo>
                  <a:lnTo>
                    <a:pt x="3711546" y="301250"/>
                  </a:lnTo>
                  <a:lnTo>
                    <a:pt x="3744064" y="331436"/>
                  </a:lnTo>
                  <a:lnTo>
                    <a:pt x="3775432" y="362806"/>
                  </a:lnTo>
                  <a:lnTo>
                    <a:pt x="3805614" y="395326"/>
                  </a:lnTo>
                  <a:lnTo>
                    <a:pt x="3834576" y="428960"/>
                  </a:lnTo>
                  <a:lnTo>
                    <a:pt x="3862281" y="463674"/>
                  </a:lnTo>
                  <a:lnTo>
                    <a:pt x="3888695" y="499431"/>
                  </a:lnTo>
                  <a:lnTo>
                    <a:pt x="3913783" y="536196"/>
                  </a:lnTo>
                  <a:lnTo>
                    <a:pt x="3937508" y="573934"/>
                  </a:lnTo>
                  <a:lnTo>
                    <a:pt x="3959835" y="612609"/>
                  </a:lnTo>
                  <a:lnTo>
                    <a:pt x="3980729" y="652186"/>
                  </a:lnTo>
                  <a:lnTo>
                    <a:pt x="4000156" y="692630"/>
                  </a:lnTo>
                  <a:lnTo>
                    <a:pt x="4018078" y="733905"/>
                  </a:lnTo>
                  <a:lnTo>
                    <a:pt x="4034461" y="775976"/>
                  </a:lnTo>
                  <a:lnTo>
                    <a:pt x="4049270" y="818807"/>
                  </a:lnTo>
                  <a:lnTo>
                    <a:pt x="4062469" y="862364"/>
                  </a:lnTo>
                  <a:lnTo>
                    <a:pt x="4074023" y="906609"/>
                  </a:lnTo>
                  <a:lnTo>
                    <a:pt x="4083897" y="951509"/>
                  </a:lnTo>
                  <a:lnTo>
                    <a:pt x="4092055" y="997028"/>
                  </a:lnTo>
                  <a:lnTo>
                    <a:pt x="4098461" y="1043130"/>
                  </a:lnTo>
                  <a:lnTo>
                    <a:pt x="4103081" y="1089780"/>
                  </a:lnTo>
                  <a:lnTo>
                    <a:pt x="4104161" y="1107983"/>
                  </a:lnTo>
                  <a:lnTo>
                    <a:pt x="4104161" y="433142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9035" y="5194786"/>
              <a:ext cx="3514724" cy="311467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16000" y="926846"/>
            <a:ext cx="7458709" cy="2908300"/>
          </a:xfrm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1330"/>
              </a:lnSpc>
              <a:spcBef>
                <a:spcPts val="310"/>
              </a:spcBef>
            </a:pPr>
            <a:r>
              <a:rPr dirty="0" sz="9450" spc="-445"/>
              <a:t>C</a:t>
            </a:r>
            <a:r>
              <a:rPr dirty="0" sz="9450" spc="95"/>
              <a:t>O</a:t>
            </a:r>
            <a:r>
              <a:rPr dirty="0" sz="9450" spc="570"/>
              <a:t>M</a:t>
            </a:r>
            <a:r>
              <a:rPr dirty="0" sz="9450" spc="140"/>
              <a:t>P</a:t>
            </a:r>
            <a:r>
              <a:rPr dirty="0" sz="9450" spc="95"/>
              <a:t>O</a:t>
            </a:r>
            <a:r>
              <a:rPr dirty="0" sz="9450" spc="345"/>
              <a:t>N</a:t>
            </a:r>
            <a:r>
              <a:rPr dirty="0" sz="9450" spc="-90"/>
              <a:t>E</a:t>
            </a:r>
            <a:r>
              <a:rPr dirty="0" sz="9450" spc="345"/>
              <a:t>N</a:t>
            </a:r>
            <a:r>
              <a:rPr dirty="0" sz="9450" spc="-685"/>
              <a:t>T</a:t>
            </a:r>
            <a:r>
              <a:rPr dirty="0" sz="9450" spc="465"/>
              <a:t>S  </a:t>
            </a:r>
            <a:r>
              <a:rPr dirty="0" sz="9450" spc="195"/>
              <a:t>USED</a:t>
            </a:r>
            <a:endParaRPr sz="9450"/>
          </a:p>
        </p:txBody>
      </p:sp>
      <p:sp>
        <p:nvSpPr>
          <p:cNvPr id="15" name="object 15"/>
          <p:cNvSpPr txBox="1"/>
          <p:nvPr/>
        </p:nvSpPr>
        <p:spPr>
          <a:xfrm>
            <a:off x="14788315" y="4070844"/>
            <a:ext cx="1788160" cy="13208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 marR="5080" indent="220345">
              <a:lnSpc>
                <a:spcPts val="4800"/>
              </a:lnSpc>
              <a:spcBef>
                <a:spcPts val="760"/>
              </a:spcBef>
            </a:pPr>
            <a:r>
              <a:rPr dirty="0" sz="4500" spc="-430">
                <a:solidFill>
                  <a:srgbClr val="FFFFFF"/>
                </a:solidFill>
                <a:latin typeface="Trebuchet MS"/>
                <a:cs typeface="Trebuchet MS"/>
              </a:rPr>
              <a:t>RELAY </a:t>
            </a:r>
            <a:r>
              <a:rPr dirty="0" sz="4500" spc="-4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00" spc="-2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500" spc="-6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500" spc="-4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00" spc="-5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500" spc="-3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500" spc="-4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8954" y="3873870"/>
            <a:ext cx="2980690" cy="1478915"/>
          </a:xfrm>
          <a:prstGeom prst="rect">
            <a:avLst/>
          </a:prstGeom>
        </p:spPr>
        <p:txBody>
          <a:bodyPr wrap="square" lIns="0" tIns="23495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850"/>
              </a:spcBef>
            </a:pPr>
            <a:r>
              <a:rPr dirty="0" sz="4500" spc="-350">
                <a:solidFill>
                  <a:srgbClr val="FFFFFF"/>
                </a:solidFill>
                <a:latin typeface="Trebuchet MS"/>
                <a:cs typeface="Trebuchet MS"/>
              </a:rPr>
              <a:t>SENSOR</a:t>
            </a:r>
            <a:endParaRPr sz="4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dirty="0" sz="2700" spc="-24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dirty="0" sz="2700" spc="-95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sz="2700" spc="-8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sz="2700" spc="-7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sz="2700" spc="-29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2700" spc="-31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sz="2700" spc="-13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2700" spc="-12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sz="2700" spc="-15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2700" spc="-305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dirty="0" sz="27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30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sz="2700" spc="-24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sz="2700" spc="-12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sz="2700" spc="-31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sz="2700" spc="-13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2700" spc="-7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5458" y="5855125"/>
            <a:ext cx="2990849" cy="21907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675615" y="3889541"/>
            <a:ext cx="2545080" cy="1607185"/>
          </a:xfrm>
          <a:prstGeom prst="rect">
            <a:avLst/>
          </a:prstGeom>
        </p:spPr>
        <p:txBody>
          <a:bodyPr wrap="square" lIns="0" tIns="3155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85"/>
              </a:spcBef>
            </a:pPr>
            <a:r>
              <a:rPr dirty="0" sz="4500" spc="-380">
                <a:solidFill>
                  <a:srgbClr val="FFFFFF"/>
                </a:solidFill>
                <a:latin typeface="Trebuchet MS"/>
                <a:cs typeface="Trebuchet MS"/>
              </a:rPr>
              <a:t>PROCESSOR</a:t>
            </a:r>
            <a:endParaRPr sz="4500">
              <a:latin typeface="Trebuchet MS"/>
              <a:cs typeface="Trebuchet MS"/>
            </a:endParaRPr>
          </a:p>
          <a:p>
            <a:pPr algn="ctr" marR="64135">
              <a:lnSpc>
                <a:spcPct val="100000"/>
              </a:lnSpc>
              <a:spcBef>
                <a:spcPts val="1425"/>
              </a:spcBef>
            </a:pPr>
            <a:r>
              <a:rPr dirty="0" sz="2700" spc="-31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sz="2700" spc="-30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sz="2700" spc="-19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sz="27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229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r>
              <a:rPr dirty="0" sz="2700" spc="-31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15951" y="5349659"/>
            <a:ext cx="3457575" cy="338137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119833" y="3792514"/>
            <a:ext cx="2515870" cy="1762760"/>
          </a:xfrm>
          <a:prstGeom prst="rect">
            <a:avLst/>
          </a:prstGeom>
        </p:spPr>
        <p:txBody>
          <a:bodyPr wrap="square" lIns="0" tIns="4121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45"/>
              </a:spcBef>
            </a:pPr>
            <a:r>
              <a:rPr dirty="0" sz="4500" spc="-484">
                <a:solidFill>
                  <a:srgbClr val="FFFFFF"/>
                </a:solidFill>
                <a:latin typeface="Trebuchet MS"/>
                <a:cs typeface="Trebuchet MS"/>
              </a:rPr>
              <a:t>ACTUATORS</a:t>
            </a:r>
            <a:endParaRPr sz="4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89"/>
              </a:spcBef>
            </a:pPr>
            <a:r>
              <a:rPr dirty="0" sz="2700" spc="-100">
                <a:solidFill>
                  <a:srgbClr val="FFFFFF"/>
                </a:solidFill>
                <a:latin typeface="Arial Black"/>
                <a:cs typeface="Arial Black"/>
              </a:rPr>
              <a:t>Motor</a:t>
            </a:r>
            <a:endParaRPr sz="2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005503"/>
            <a:ext cx="6541770" cy="6282055"/>
            <a:chOff x="0" y="4005503"/>
            <a:chExt cx="6541770" cy="6282055"/>
          </a:xfrm>
        </p:grpSpPr>
        <p:sp>
          <p:nvSpPr>
            <p:cNvPr id="4" name="object 4"/>
            <p:cNvSpPr/>
            <p:nvPr/>
          </p:nvSpPr>
          <p:spPr>
            <a:xfrm>
              <a:off x="0" y="4784306"/>
              <a:ext cx="3679825" cy="4318000"/>
            </a:xfrm>
            <a:custGeom>
              <a:avLst/>
              <a:gdLst/>
              <a:ahLst/>
              <a:cxnLst/>
              <a:rect l="l" t="t" r="r" b="b"/>
              <a:pathLst>
                <a:path w="3679825" h="4318000">
                  <a:moveTo>
                    <a:pt x="0" y="0"/>
                  </a:moveTo>
                  <a:lnTo>
                    <a:pt x="2433035" y="0"/>
                  </a:lnTo>
                  <a:lnTo>
                    <a:pt x="3679357" y="2158716"/>
                  </a:lnTo>
                  <a:lnTo>
                    <a:pt x="2433036" y="4317432"/>
                  </a:lnTo>
                  <a:lnTo>
                    <a:pt x="0" y="431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61026" y="7468743"/>
              <a:ext cx="3480435" cy="2818765"/>
            </a:xfrm>
            <a:custGeom>
              <a:avLst/>
              <a:gdLst/>
              <a:ahLst/>
              <a:cxnLst/>
              <a:rect l="l" t="t" r="r" b="b"/>
              <a:pathLst>
                <a:path w="3480434" h="2818765">
                  <a:moveTo>
                    <a:pt x="870046" y="0"/>
                  </a:moveTo>
                  <a:lnTo>
                    <a:pt x="2610261" y="0"/>
                  </a:lnTo>
                  <a:lnTo>
                    <a:pt x="3480306" y="1506981"/>
                  </a:lnTo>
                  <a:lnTo>
                    <a:pt x="2723251" y="2818256"/>
                  </a:lnTo>
                  <a:lnTo>
                    <a:pt x="757162" y="2818256"/>
                  </a:lnTo>
                  <a:lnTo>
                    <a:pt x="0" y="1506980"/>
                  </a:lnTo>
                  <a:lnTo>
                    <a:pt x="870046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0837" y="4005515"/>
              <a:ext cx="4277995" cy="6282055"/>
            </a:xfrm>
            <a:custGeom>
              <a:avLst/>
              <a:gdLst/>
              <a:ahLst/>
              <a:cxnLst/>
              <a:rect l="l" t="t" r="r" b="b"/>
              <a:pathLst>
                <a:path w="4277995" h="6282055">
                  <a:moveTo>
                    <a:pt x="3378390" y="5252745"/>
                  </a:moveTo>
                  <a:lnTo>
                    <a:pt x="2533815" y="3789896"/>
                  </a:lnTo>
                  <a:lnTo>
                    <a:pt x="844562" y="3789896"/>
                  </a:lnTo>
                  <a:lnTo>
                    <a:pt x="0" y="5252745"/>
                  </a:lnTo>
                  <a:lnTo>
                    <a:pt x="594017" y="6281483"/>
                  </a:lnTo>
                  <a:lnTo>
                    <a:pt x="2784449" y="6281483"/>
                  </a:lnTo>
                  <a:lnTo>
                    <a:pt x="3378390" y="5252745"/>
                  </a:lnTo>
                  <a:close/>
                </a:path>
                <a:path w="4277995" h="6282055">
                  <a:moveTo>
                    <a:pt x="4277677" y="778776"/>
                  </a:moveTo>
                  <a:lnTo>
                    <a:pt x="3828046" y="0"/>
                  </a:lnTo>
                  <a:lnTo>
                    <a:pt x="2928734" y="0"/>
                  </a:lnTo>
                  <a:lnTo>
                    <a:pt x="2479103" y="778776"/>
                  </a:lnTo>
                  <a:lnTo>
                    <a:pt x="2928797" y="1557566"/>
                  </a:lnTo>
                  <a:lnTo>
                    <a:pt x="3828046" y="1557566"/>
                  </a:lnTo>
                  <a:lnTo>
                    <a:pt x="4277677" y="778776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27131"/>
            <a:ext cx="5579745" cy="2606675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dirty="0" spc="-5"/>
              <a:t>Functional </a:t>
            </a:r>
            <a:r>
              <a:rPr dirty="0"/>
              <a:t> </a:t>
            </a:r>
            <a:r>
              <a:rPr dirty="0" spc="204"/>
              <a:t>D</a:t>
            </a:r>
            <a:r>
              <a:rPr dirty="0" spc="-60"/>
              <a:t>e</a:t>
            </a:r>
            <a:r>
              <a:rPr dirty="0" spc="515"/>
              <a:t>s</a:t>
            </a:r>
            <a:r>
              <a:rPr dirty="0" spc="-240"/>
              <a:t>c</a:t>
            </a:r>
            <a:r>
              <a:rPr dirty="0" spc="-45"/>
              <a:t>r</a:t>
            </a:r>
            <a:r>
              <a:rPr dirty="0" spc="-114"/>
              <a:t>i</a:t>
            </a:r>
            <a:r>
              <a:rPr dirty="0" spc="240"/>
              <a:t>p</a:t>
            </a:r>
            <a:r>
              <a:rPr dirty="0" spc="-275"/>
              <a:t>t</a:t>
            </a:r>
            <a:r>
              <a:rPr dirty="0" spc="-114"/>
              <a:t>i</a:t>
            </a:r>
            <a:r>
              <a:rPr dirty="0" spc="310"/>
              <a:t>o</a:t>
            </a:r>
            <a:r>
              <a:rPr dirty="0" spc="290"/>
              <a:t>n</a:t>
            </a:r>
          </a:p>
        </p:txBody>
      </p:sp>
      <p:sp>
        <p:nvSpPr>
          <p:cNvPr id="8" name="object 8"/>
          <p:cNvSpPr/>
          <p:nvPr/>
        </p:nvSpPr>
        <p:spPr>
          <a:xfrm>
            <a:off x="9831902" y="1565403"/>
            <a:ext cx="6541134" cy="1160780"/>
          </a:xfrm>
          <a:custGeom>
            <a:avLst/>
            <a:gdLst/>
            <a:ahLst/>
            <a:cxnLst/>
            <a:rect l="l" t="t" r="r" b="b"/>
            <a:pathLst>
              <a:path w="6541134" h="1160780">
                <a:moveTo>
                  <a:pt x="5960533" y="1160730"/>
                </a:moveTo>
                <a:lnTo>
                  <a:pt x="580357" y="1160730"/>
                </a:lnTo>
                <a:lnTo>
                  <a:pt x="532760" y="1158806"/>
                </a:lnTo>
                <a:lnTo>
                  <a:pt x="486216" y="1153133"/>
                </a:lnTo>
                <a:lnTo>
                  <a:pt x="440883" y="1143861"/>
                </a:lnTo>
                <a:lnTo>
                  <a:pt x="396908" y="1131139"/>
                </a:lnTo>
                <a:lnTo>
                  <a:pt x="354443" y="1115117"/>
                </a:lnTo>
                <a:lnTo>
                  <a:pt x="313635" y="1095944"/>
                </a:lnTo>
                <a:lnTo>
                  <a:pt x="274635" y="1073769"/>
                </a:lnTo>
                <a:lnTo>
                  <a:pt x="237591" y="1048743"/>
                </a:lnTo>
                <a:lnTo>
                  <a:pt x="202652" y="1021014"/>
                </a:lnTo>
                <a:lnTo>
                  <a:pt x="169969" y="990731"/>
                </a:lnTo>
                <a:lnTo>
                  <a:pt x="139690" y="958045"/>
                </a:lnTo>
                <a:lnTo>
                  <a:pt x="111964" y="923105"/>
                </a:lnTo>
                <a:lnTo>
                  <a:pt x="86942" y="886060"/>
                </a:lnTo>
                <a:lnTo>
                  <a:pt x="64771" y="847060"/>
                </a:lnTo>
                <a:lnTo>
                  <a:pt x="45602" y="806254"/>
                </a:lnTo>
                <a:lnTo>
                  <a:pt x="29583" y="763791"/>
                </a:lnTo>
                <a:lnTo>
                  <a:pt x="16864" y="719821"/>
                </a:lnTo>
                <a:lnTo>
                  <a:pt x="7594" y="674494"/>
                </a:lnTo>
                <a:lnTo>
                  <a:pt x="1923" y="627959"/>
                </a:lnTo>
                <a:lnTo>
                  <a:pt x="0" y="580365"/>
                </a:lnTo>
                <a:lnTo>
                  <a:pt x="1923" y="532760"/>
                </a:lnTo>
                <a:lnTo>
                  <a:pt x="7594" y="486216"/>
                </a:lnTo>
                <a:lnTo>
                  <a:pt x="16864" y="440883"/>
                </a:lnTo>
                <a:lnTo>
                  <a:pt x="29583" y="396909"/>
                </a:lnTo>
                <a:lnTo>
                  <a:pt x="45602" y="354443"/>
                </a:lnTo>
                <a:lnTo>
                  <a:pt x="64771" y="313635"/>
                </a:lnTo>
                <a:lnTo>
                  <a:pt x="86942" y="274635"/>
                </a:lnTo>
                <a:lnTo>
                  <a:pt x="111964" y="237591"/>
                </a:lnTo>
                <a:lnTo>
                  <a:pt x="139690" y="202652"/>
                </a:lnTo>
                <a:lnTo>
                  <a:pt x="169969" y="169969"/>
                </a:lnTo>
                <a:lnTo>
                  <a:pt x="202652" y="139690"/>
                </a:lnTo>
                <a:lnTo>
                  <a:pt x="237591" y="111964"/>
                </a:lnTo>
                <a:lnTo>
                  <a:pt x="274635" y="86942"/>
                </a:lnTo>
                <a:lnTo>
                  <a:pt x="313635" y="64771"/>
                </a:lnTo>
                <a:lnTo>
                  <a:pt x="354443" y="45602"/>
                </a:lnTo>
                <a:lnTo>
                  <a:pt x="396908" y="29583"/>
                </a:lnTo>
                <a:lnTo>
                  <a:pt x="440883" y="16864"/>
                </a:lnTo>
                <a:lnTo>
                  <a:pt x="486216" y="7594"/>
                </a:lnTo>
                <a:lnTo>
                  <a:pt x="532760" y="1923"/>
                </a:lnTo>
                <a:lnTo>
                  <a:pt x="580364" y="0"/>
                </a:lnTo>
                <a:lnTo>
                  <a:pt x="5960526" y="0"/>
                </a:lnTo>
                <a:lnTo>
                  <a:pt x="6008120" y="1923"/>
                </a:lnTo>
                <a:lnTo>
                  <a:pt x="6054656" y="7594"/>
                </a:lnTo>
                <a:lnTo>
                  <a:pt x="6099983" y="16864"/>
                </a:lnTo>
                <a:lnTo>
                  <a:pt x="6143953" y="29583"/>
                </a:lnTo>
                <a:lnTo>
                  <a:pt x="6186416" y="45602"/>
                </a:lnTo>
                <a:lnTo>
                  <a:pt x="6227222" y="64771"/>
                </a:lnTo>
                <a:lnTo>
                  <a:pt x="6266223" y="86942"/>
                </a:lnTo>
                <a:lnTo>
                  <a:pt x="6303268" y="111964"/>
                </a:lnTo>
                <a:lnTo>
                  <a:pt x="6338208" y="139690"/>
                </a:lnTo>
                <a:lnTo>
                  <a:pt x="6370894" y="169969"/>
                </a:lnTo>
                <a:lnTo>
                  <a:pt x="6401176" y="202652"/>
                </a:lnTo>
                <a:lnTo>
                  <a:pt x="6428905" y="237591"/>
                </a:lnTo>
                <a:lnTo>
                  <a:pt x="6453931" y="274635"/>
                </a:lnTo>
                <a:lnTo>
                  <a:pt x="6476106" y="313635"/>
                </a:lnTo>
                <a:lnTo>
                  <a:pt x="6495279" y="354443"/>
                </a:lnTo>
                <a:lnTo>
                  <a:pt x="6511301" y="396909"/>
                </a:lnTo>
                <a:lnTo>
                  <a:pt x="6524023" y="440883"/>
                </a:lnTo>
                <a:lnTo>
                  <a:pt x="6533295" y="486216"/>
                </a:lnTo>
                <a:lnTo>
                  <a:pt x="6538968" y="532760"/>
                </a:lnTo>
                <a:lnTo>
                  <a:pt x="6540892" y="580365"/>
                </a:lnTo>
                <a:lnTo>
                  <a:pt x="6538968" y="627959"/>
                </a:lnTo>
                <a:lnTo>
                  <a:pt x="6533297" y="674494"/>
                </a:lnTo>
                <a:lnTo>
                  <a:pt x="6524027" y="719821"/>
                </a:lnTo>
                <a:lnTo>
                  <a:pt x="6511309" y="763791"/>
                </a:lnTo>
                <a:lnTo>
                  <a:pt x="6495290" y="806254"/>
                </a:lnTo>
                <a:lnTo>
                  <a:pt x="6476121" y="847060"/>
                </a:lnTo>
                <a:lnTo>
                  <a:pt x="6453950" y="886060"/>
                </a:lnTo>
                <a:lnTo>
                  <a:pt x="6428927" y="923105"/>
                </a:lnTo>
                <a:lnTo>
                  <a:pt x="6401202" y="958045"/>
                </a:lnTo>
                <a:lnTo>
                  <a:pt x="6370923" y="990731"/>
                </a:lnTo>
                <a:lnTo>
                  <a:pt x="6338239" y="1021014"/>
                </a:lnTo>
                <a:lnTo>
                  <a:pt x="6303301" y="1048743"/>
                </a:lnTo>
                <a:lnTo>
                  <a:pt x="6266257" y="1073769"/>
                </a:lnTo>
                <a:lnTo>
                  <a:pt x="6227256" y="1095944"/>
                </a:lnTo>
                <a:lnTo>
                  <a:pt x="6186449" y="1115117"/>
                </a:lnTo>
                <a:lnTo>
                  <a:pt x="6143983" y="1131139"/>
                </a:lnTo>
                <a:lnTo>
                  <a:pt x="6100009" y="1143861"/>
                </a:lnTo>
                <a:lnTo>
                  <a:pt x="6054675" y="1153133"/>
                </a:lnTo>
                <a:lnTo>
                  <a:pt x="6008131" y="1158806"/>
                </a:lnTo>
                <a:lnTo>
                  <a:pt x="5960533" y="116073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897297" y="1756458"/>
            <a:ext cx="1952625" cy="744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7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00" spc="-4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-5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7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00" spc="-5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700" spc="-7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31902" y="3210501"/>
            <a:ext cx="6541134" cy="1160780"/>
          </a:xfrm>
          <a:custGeom>
            <a:avLst/>
            <a:gdLst/>
            <a:ahLst/>
            <a:cxnLst/>
            <a:rect l="l" t="t" r="r" b="b"/>
            <a:pathLst>
              <a:path w="6541134" h="1160779">
                <a:moveTo>
                  <a:pt x="5960527" y="1160730"/>
                </a:moveTo>
                <a:lnTo>
                  <a:pt x="580363" y="1160730"/>
                </a:lnTo>
                <a:lnTo>
                  <a:pt x="532760" y="1158806"/>
                </a:lnTo>
                <a:lnTo>
                  <a:pt x="486216" y="1153133"/>
                </a:lnTo>
                <a:lnTo>
                  <a:pt x="440883" y="1143861"/>
                </a:lnTo>
                <a:lnTo>
                  <a:pt x="396908" y="1131139"/>
                </a:lnTo>
                <a:lnTo>
                  <a:pt x="354443" y="1115117"/>
                </a:lnTo>
                <a:lnTo>
                  <a:pt x="313635" y="1095944"/>
                </a:lnTo>
                <a:lnTo>
                  <a:pt x="274635" y="1073769"/>
                </a:lnTo>
                <a:lnTo>
                  <a:pt x="237591" y="1048743"/>
                </a:lnTo>
                <a:lnTo>
                  <a:pt x="202652" y="1021014"/>
                </a:lnTo>
                <a:lnTo>
                  <a:pt x="169969" y="990731"/>
                </a:lnTo>
                <a:lnTo>
                  <a:pt x="139690" y="958045"/>
                </a:lnTo>
                <a:lnTo>
                  <a:pt x="111964" y="923105"/>
                </a:lnTo>
                <a:lnTo>
                  <a:pt x="86942" y="886060"/>
                </a:lnTo>
                <a:lnTo>
                  <a:pt x="64771" y="847060"/>
                </a:lnTo>
                <a:lnTo>
                  <a:pt x="45602" y="806254"/>
                </a:lnTo>
                <a:lnTo>
                  <a:pt x="29583" y="763791"/>
                </a:lnTo>
                <a:lnTo>
                  <a:pt x="16864" y="719822"/>
                </a:lnTo>
                <a:lnTo>
                  <a:pt x="7594" y="674494"/>
                </a:lnTo>
                <a:lnTo>
                  <a:pt x="1923" y="627959"/>
                </a:lnTo>
                <a:lnTo>
                  <a:pt x="0" y="580365"/>
                </a:lnTo>
                <a:lnTo>
                  <a:pt x="1923" y="532760"/>
                </a:lnTo>
                <a:lnTo>
                  <a:pt x="7594" y="486217"/>
                </a:lnTo>
                <a:lnTo>
                  <a:pt x="16864" y="440883"/>
                </a:lnTo>
                <a:lnTo>
                  <a:pt x="29583" y="396909"/>
                </a:lnTo>
                <a:lnTo>
                  <a:pt x="45602" y="354443"/>
                </a:lnTo>
                <a:lnTo>
                  <a:pt x="64771" y="313635"/>
                </a:lnTo>
                <a:lnTo>
                  <a:pt x="86942" y="274635"/>
                </a:lnTo>
                <a:lnTo>
                  <a:pt x="111964" y="237591"/>
                </a:lnTo>
                <a:lnTo>
                  <a:pt x="139690" y="202653"/>
                </a:lnTo>
                <a:lnTo>
                  <a:pt x="169969" y="169969"/>
                </a:lnTo>
                <a:lnTo>
                  <a:pt x="202652" y="139690"/>
                </a:lnTo>
                <a:lnTo>
                  <a:pt x="237591" y="111965"/>
                </a:lnTo>
                <a:lnTo>
                  <a:pt x="274635" y="86942"/>
                </a:lnTo>
                <a:lnTo>
                  <a:pt x="313635" y="64771"/>
                </a:lnTo>
                <a:lnTo>
                  <a:pt x="354443" y="45602"/>
                </a:lnTo>
                <a:lnTo>
                  <a:pt x="396908" y="29583"/>
                </a:lnTo>
                <a:lnTo>
                  <a:pt x="440883" y="16864"/>
                </a:lnTo>
                <a:lnTo>
                  <a:pt x="486216" y="7594"/>
                </a:lnTo>
                <a:lnTo>
                  <a:pt x="532760" y="1923"/>
                </a:lnTo>
                <a:lnTo>
                  <a:pt x="580364" y="0"/>
                </a:lnTo>
                <a:lnTo>
                  <a:pt x="5960526" y="0"/>
                </a:lnTo>
                <a:lnTo>
                  <a:pt x="6008120" y="1923"/>
                </a:lnTo>
                <a:lnTo>
                  <a:pt x="6054656" y="7594"/>
                </a:lnTo>
                <a:lnTo>
                  <a:pt x="6099983" y="16864"/>
                </a:lnTo>
                <a:lnTo>
                  <a:pt x="6143953" y="29583"/>
                </a:lnTo>
                <a:lnTo>
                  <a:pt x="6186416" y="45602"/>
                </a:lnTo>
                <a:lnTo>
                  <a:pt x="6227222" y="64771"/>
                </a:lnTo>
                <a:lnTo>
                  <a:pt x="6266223" y="86942"/>
                </a:lnTo>
                <a:lnTo>
                  <a:pt x="6303268" y="111965"/>
                </a:lnTo>
                <a:lnTo>
                  <a:pt x="6338208" y="139690"/>
                </a:lnTo>
                <a:lnTo>
                  <a:pt x="6370894" y="169969"/>
                </a:lnTo>
                <a:lnTo>
                  <a:pt x="6401176" y="202653"/>
                </a:lnTo>
                <a:lnTo>
                  <a:pt x="6428905" y="237591"/>
                </a:lnTo>
                <a:lnTo>
                  <a:pt x="6453931" y="274635"/>
                </a:lnTo>
                <a:lnTo>
                  <a:pt x="6476106" y="313635"/>
                </a:lnTo>
                <a:lnTo>
                  <a:pt x="6495279" y="354443"/>
                </a:lnTo>
                <a:lnTo>
                  <a:pt x="6511301" y="396909"/>
                </a:lnTo>
                <a:lnTo>
                  <a:pt x="6524023" y="440883"/>
                </a:lnTo>
                <a:lnTo>
                  <a:pt x="6533295" y="486217"/>
                </a:lnTo>
                <a:lnTo>
                  <a:pt x="6538968" y="532760"/>
                </a:lnTo>
                <a:lnTo>
                  <a:pt x="6540892" y="580365"/>
                </a:lnTo>
                <a:lnTo>
                  <a:pt x="6538968" y="627959"/>
                </a:lnTo>
                <a:lnTo>
                  <a:pt x="6533297" y="674494"/>
                </a:lnTo>
                <a:lnTo>
                  <a:pt x="6524027" y="719822"/>
                </a:lnTo>
                <a:lnTo>
                  <a:pt x="6511309" y="763791"/>
                </a:lnTo>
                <a:lnTo>
                  <a:pt x="6495290" y="806254"/>
                </a:lnTo>
                <a:lnTo>
                  <a:pt x="6476121" y="847060"/>
                </a:lnTo>
                <a:lnTo>
                  <a:pt x="6453950" y="886060"/>
                </a:lnTo>
                <a:lnTo>
                  <a:pt x="6428927" y="923105"/>
                </a:lnTo>
                <a:lnTo>
                  <a:pt x="6401202" y="958045"/>
                </a:lnTo>
                <a:lnTo>
                  <a:pt x="6370923" y="990731"/>
                </a:lnTo>
                <a:lnTo>
                  <a:pt x="6338239" y="1021014"/>
                </a:lnTo>
                <a:lnTo>
                  <a:pt x="6303301" y="1048743"/>
                </a:lnTo>
                <a:lnTo>
                  <a:pt x="6266257" y="1073769"/>
                </a:lnTo>
                <a:lnTo>
                  <a:pt x="6227256" y="1095944"/>
                </a:lnTo>
                <a:lnTo>
                  <a:pt x="6186449" y="1115117"/>
                </a:lnTo>
                <a:lnTo>
                  <a:pt x="6143983" y="1131139"/>
                </a:lnTo>
                <a:lnTo>
                  <a:pt x="6100009" y="1143861"/>
                </a:lnTo>
                <a:lnTo>
                  <a:pt x="6054675" y="1153133"/>
                </a:lnTo>
                <a:lnTo>
                  <a:pt x="6008131" y="1158806"/>
                </a:lnTo>
                <a:lnTo>
                  <a:pt x="5960527" y="116073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177584" y="3375668"/>
            <a:ext cx="4684395" cy="744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700" spc="-4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700" spc="-5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700" spc="-6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700" spc="-5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7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-6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700" spc="-3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700" spc="-5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700" spc="-5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7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00" spc="-2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7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00" spc="-3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47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00" spc="-6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-5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6325" y="4940485"/>
            <a:ext cx="6541134" cy="1160780"/>
          </a:xfrm>
          <a:custGeom>
            <a:avLst/>
            <a:gdLst/>
            <a:ahLst/>
            <a:cxnLst/>
            <a:rect l="l" t="t" r="r" b="b"/>
            <a:pathLst>
              <a:path w="6541134" h="1160779">
                <a:moveTo>
                  <a:pt x="5960528" y="1160730"/>
                </a:moveTo>
                <a:lnTo>
                  <a:pt x="580363" y="1160730"/>
                </a:lnTo>
                <a:lnTo>
                  <a:pt x="532760" y="1158806"/>
                </a:lnTo>
                <a:lnTo>
                  <a:pt x="486216" y="1153133"/>
                </a:lnTo>
                <a:lnTo>
                  <a:pt x="440883" y="1143861"/>
                </a:lnTo>
                <a:lnTo>
                  <a:pt x="396908" y="1131139"/>
                </a:lnTo>
                <a:lnTo>
                  <a:pt x="354443" y="1115117"/>
                </a:lnTo>
                <a:lnTo>
                  <a:pt x="313635" y="1095944"/>
                </a:lnTo>
                <a:lnTo>
                  <a:pt x="274635" y="1073769"/>
                </a:lnTo>
                <a:lnTo>
                  <a:pt x="237591" y="1048743"/>
                </a:lnTo>
                <a:lnTo>
                  <a:pt x="202652" y="1021014"/>
                </a:lnTo>
                <a:lnTo>
                  <a:pt x="169969" y="990731"/>
                </a:lnTo>
                <a:lnTo>
                  <a:pt x="139690" y="958045"/>
                </a:lnTo>
                <a:lnTo>
                  <a:pt x="111965" y="923105"/>
                </a:lnTo>
                <a:lnTo>
                  <a:pt x="86942" y="886060"/>
                </a:lnTo>
                <a:lnTo>
                  <a:pt x="64771" y="847060"/>
                </a:lnTo>
                <a:lnTo>
                  <a:pt x="45602" y="806254"/>
                </a:lnTo>
                <a:lnTo>
                  <a:pt x="29583" y="763791"/>
                </a:lnTo>
                <a:lnTo>
                  <a:pt x="16864" y="719822"/>
                </a:lnTo>
                <a:lnTo>
                  <a:pt x="7594" y="674494"/>
                </a:lnTo>
                <a:lnTo>
                  <a:pt x="1923" y="627959"/>
                </a:lnTo>
                <a:lnTo>
                  <a:pt x="0" y="580365"/>
                </a:lnTo>
                <a:lnTo>
                  <a:pt x="1923" y="532760"/>
                </a:lnTo>
                <a:lnTo>
                  <a:pt x="7594" y="486217"/>
                </a:lnTo>
                <a:lnTo>
                  <a:pt x="16864" y="440883"/>
                </a:lnTo>
                <a:lnTo>
                  <a:pt x="29583" y="396909"/>
                </a:lnTo>
                <a:lnTo>
                  <a:pt x="45602" y="354443"/>
                </a:lnTo>
                <a:lnTo>
                  <a:pt x="64771" y="313635"/>
                </a:lnTo>
                <a:lnTo>
                  <a:pt x="86942" y="274635"/>
                </a:lnTo>
                <a:lnTo>
                  <a:pt x="111965" y="237591"/>
                </a:lnTo>
                <a:lnTo>
                  <a:pt x="139690" y="202652"/>
                </a:lnTo>
                <a:lnTo>
                  <a:pt x="169969" y="169969"/>
                </a:lnTo>
                <a:lnTo>
                  <a:pt x="202652" y="139690"/>
                </a:lnTo>
                <a:lnTo>
                  <a:pt x="237591" y="111964"/>
                </a:lnTo>
                <a:lnTo>
                  <a:pt x="274635" y="86942"/>
                </a:lnTo>
                <a:lnTo>
                  <a:pt x="313635" y="64771"/>
                </a:lnTo>
                <a:lnTo>
                  <a:pt x="354443" y="45602"/>
                </a:lnTo>
                <a:lnTo>
                  <a:pt x="396908" y="29583"/>
                </a:lnTo>
                <a:lnTo>
                  <a:pt x="440883" y="16864"/>
                </a:lnTo>
                <a:lnTo>
                  <a:pt x="486216" y="7594"/>
                </a:lnTo>
                <a:lnTo>
                  <a:pt x="532760" y="1923"/>
                </a:lnTo>
                <a:lnTo>
                  <a:pt x="580364" y="0"/>
                </a:lnTo>
                <a:lnTo>
                  <a:pt x="5960527" y="0"/>
                </a:lnTo>
                <a:lnTo>
                  <a:pt x="6008121" y="1923"/>
                </a:lnTo>
                <a:lnTo>
                  <a:pt x="6054656" y="7594"/>
                </a:lnTo>
                <a:lnTo>
                  <a:pt x="6099984" y="16864"/>
                </a:lnTo>
                <a:lnTo>
                  <a:pt x="6143953" y="29583"/>
                </a:lnTo>
                <a:lnTo>
                  <a:pt x="6186416" y="45602"/>
                </a:lnTo>
                <a:lnTo>
                  <a:pt x="6227222" y="64771"/>
                </a:lnTo>
                <a:lnTo>
                  <a:pt x="6266222" y="86942"/>
                </a:lnTo>
                <a:lnTo>
                  <a:pt x="6303267" y="111964"/>
                </a:lnTo>
                <a:lnTo>
                  <a:pt x="6338207" y="139690"/>
                </a:lnTo>
                <a:lnTo>
                  <a:pt x="6370893" y="169969"/>
                </a:lnTo>
                <a:lnTo>
                  <a:pt x="6401175" y="202652"/>
                </a:lnTo>
                <a:lnTo>
                  <a:pt x="6428904" y="237591"/>
                </a:lnTo>
                <a:lnTo>
                  <a:pt x="6453931" y="274635"/>
                </a:lnTo>
                <a:lnTo>
                  <a:pt x="6476105" y="313635"/>
                </a:lnTo>
                <a:lnTo>
                  <a:pt x="6495278" y="354443"/>
                </a:lnTo>
                <a:lnTo>
                  <a:pt x="6511300" y="396909"/>
                </a:lnTo>
                <a:lnTo>
                  <a:pt x="6524022" y="440883"/>
                </a:lnTo>
                <a:lnTo>
                  <a:pt x="6533294" y="486217"/>
                </a:lnTo>
                <a:lnTo>
                  <a:pt x="6538967" y="532760"/>
                </a:lnTo>
                <a:lnTo>
                  <a:pt x="6540891" y="580365"/>
                </a:lnTo>
                <a:lnTo>
                  <a:pt x="6538967" y="627959"/>
                </a:lnTo>
                <a:lnTo>
                  <a:pt x="6533296" y="674494"/>
                </a:lnTo>
                <a:lnTo>
                  <a:pt x="6524026" y="719822"/>
                </a:lnTo>
                <a:lnTo>
                  <a:pt x="6511308" y="763791"/>
                </a:lnTo>
                <a:lnTo>
                  <a:pt x="6495289" y="806254"/>
                </a:lnTo>
                <a:lnTo>
                  <a:pt x="6476120" y="847060"/>
                </a:lnTo>
                <a:lnTo>
                  <a:pt x="6453949" y="886060"/>
                </a:lnTo>
                <a:lnTo>
                  <a:pt x="6428927" y="923105"/>
                </a:lnTo>
                <a:lnTo>
                  <a:pt x="6401201" y="958045"/>
                </a:lnTo>
                <a:lnTo>
                  <a:pt x="6370922" y="990731"/>
                </a:lnTo>
                <a:lnTo>
                  <a:pt x="6338239" y="1021014"/>
                </a:lnTo>
                <a:lnTo>
                  <a:pt x="6303301" y="1048743"/>
                </a:lnTo>
                <a:lnTo>
                  <a:pt x="6266257" y="1073769"/>
                </a:lnTo>
                <a:lnTo>
                  <a:pt x="6227256" y="1095944"/>
                </a:lnTo>
                <a:lnTo>
                  <a:pt x="6186449" y="1115117"/>
                </a:lnTo>
                <a:lnTo>
                  <a:pt x="6143983" y="1131139"/>
                </a:lnTo>
                <a:lnTo>
                  <a:pt x="6100009" y="1143861"/>
                </a:lnTo>
                <a:lnTo>
                  <a:pt x="6054675" y="1153133"/>
                </a:lnTo>
                <a:lnTo>
                  <a:pt x="6008131" y="1158806"/>
                </a:lnTo>
                <a:lnTo>
                  <a:pt x="5960528" y="116073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150176" y="5118661"/>
            <a:ext cx="3873500" cy="744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700" spc="-2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700" spc="-6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-4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700" spc="-4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00" spc="-4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-3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700" spc="-4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-4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700" spc="-6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7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00" spc="-6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-5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16325" y="6590574"/>
            <a:ext cx="6541134" cy="1160780"/>
          </a:xfrm>
          <a:custGeom>
            <a:avLst/>
            <a:gdLst/>
            <a:ahLst/>
            <a:cxnLst/>
            <a:rect l="l" t="t" r="r" b="b"/>
            <a:pathLst>
              <a:path w="6541134" h="1160779">
                <a:moveTo>
                  <a:pt x="5960528" y="1160730"/>
                </a:moveTo>
                <a:lnTo>
                  <a:pt x="580363" y="1160730"/>
                </a:lnTo>
                <a:lnTo>
                  <a:pt x="532760" y="1158806"/>
                </a:lnTo>
                <a:lnTo>
                  <a:pt x="486216" y="1153133"/>
                </a:lnTo>
                <a:lnTo>
                  <a:pt x="440883" y="1143861"/>
                </a:lnTo>
                <a:lnTo>
                  <a:pt x="396908" y="1131139"/>
                </a:lnTo>
                <a:lnTo>
                  <a:pt x="354443" y="1115117"/>
                </a:lnTo>
                <a:lnTo>
                  <a:pt x="313635" y="1095944"/>
                </a:lnTo>
                <a:lnTo>
                  <a:pt x="274635" y="1073769"/>
                </a:lnTo>
                <a:lnTo>
                  <a:pt x="237591" y="1048743"/>
                </a:lnTo>
                <a:lnTo>
                  <a:pt x="202652" y="1021013"/>
                </a:lnTo>
                <a:lnTo>
                  <a:pt x="169969" y="990731"/>
                </a:lnTo>
                <a:lnTo>
                  <a:pt x="139690" y="958045"/>
                </a:lnTo>
                <a:lnTo>
                  <a:pt x="111965" y="923105"/>
                </a:lnTo>
                <a:lnTo>
                  <a:pt x="86942" y="886060"/>
                </a:lnTo>
                <a:lnTo>
                  <a:pt x="64771" y="847060"/>
                </a:lnTo>
                <a:lnTo>
                  <a:pt x="45602" y="806253"/>
                </a:lnTo>
                <a:lnTo>
                  <a:pt x="29583" y="763791"/>
                </a:lnTo>
                <a:lnTo>
                  <a:pt x="16864" y="719821"/>
                </a:lnTo>
                <a:lnTo>
                  <a:pt x="7594" y="674494"/>
                </a:lnTo>
                <a:lnTo>
                  <a:pt x="1923" y="627958"/>
                </a:lnTo>
                <a:lnTo>
                  <a:pt x="0" y="580364"/>
                </a:lnTo>
                <a:lnTo>
                  <a:pt x="1923" y="532760"/>
                </a:lnTo>
                <a:lnTo>
                  <a:pt x="7594" y="486216"/>
                </a:lnTo>
                <a:lnTo>
                  <a:pt x="16864" y="440882"/>
                </a:lnTo>
                <a:lnTo>
                  <a:pt x="29583" y="396908"/>
                </a:lnTo>
                <a:lnTo>
                  <a:pt x="45602" y="354443"/>
                </a:lnTo>
                <a:lnTo>
                  <a:pt x="64771" y="313635"/>
                </a:lnTo>
                <a:lnTo>
                  <a:pt x="86942" y="274635"/>
                </a:lnTo>
                <a:lnTo>
                  <a:pt x="111965" y="237591"/>
                </a:lnTo>
                <a:lnTo>
                  <a:pt x="139690" y="202652"/>
                </a:lnTo>
                <a:lnTo>
                  <a:pt x="169969" y="169969"/>
                </a:lnTo>
                <a:lnTo>
                  <a:pt x="202652" y="139690"/>
                </a:lnTo>
                <a:lnTo>
                  <a:pt x="237591" y="111964"/>
                </a:lnTo>
                <a:lnTo>
                  <a:pt x="274635" y="86942"/>
                </a:lnTo>
                <a:lnTo>
                  <a:pt x="313635" y="64771"/>
                </a:lnTo>
                <a:lnTo>
                  <a:pt x="354443" y="45602"/>
                </a:lnTo>
                <a:lnTo>
                  <a:pt x="396908" y="29583"/>
                </a:lnTo>
                <a:lnTo>
                  <a:pt x="440883" y="16864"/>
                </a:lnTo>
                <a:lnTo>
                  <a:pt x="486216" y="7594"/>
                </a:lnTo>
                <a:lnTo>
                  <a:pt x="532760" y="1923"/>
                </a:lnTo>
                <a:lnTo>
                  <a:pt x="580362" y="0"/>
                </a:lnTo>
                <a:lnTo>
                  <a:pt x="5960529" y="0"/>
                </a:lnTo>
                <a:lnTo>
                  <a:pt x="6008121" y="1923"/>
                </a:lnTo>
                <a:lnTo>
                  <a:pt x="6054656" y="7594"/>
                </a:lnTo>
                <a:lnTo>
                  <a:pt x="6099984" y="16864"/>
                </a:lnTo>
                <a:lnTo>
                  <a:pt x="6143953" y="29583"/>
                </a:lnTo>
                <a:lnTo>
                  <a:pt x="6186416" y="45602"/>
                </a:lnTo>
                <a:lnTo>
                  <a:pt x="6227222" y="64771"/>
                </a:lnTo>
                <a:lnTo>
                  <a:pt x="6266222" y="86942"/>
                </a:lnTo>
                <a:lnTo>
                  <a:pt x="6303267" y="111964"/>
                </a:lnTo>
                <a:lnTo>
                  <a:pt x="6338207" y="139690"/>
                </a:lnTo>
                <a:lnTo>
                  <a:pt x="6370893" y="169969"/>
                </a:lnTo>
                <a:lnTo>
                  <a:pt x="6401175" y="202652"/>
                </a:lnTo>
                <a:lnTo>
                  <a:pt x="6428904" y="237591"/>
                </a:lnTo>
                <a:lnTo>
                  <a:pt x="6453931" y="274635"/>
                </a:lnTo>
                <a:lnTo>
                  <a:pt x="6476105" y="313635"/>
                </a:lnTo>
                <a:lnTo>
                  <a:pt x="6495278" y="354443"/>
                </a:lnTo>
                <a:lnTo>
                  <a:pt x="6511300" y="396908"/>
                </a:lnTo>
                <a:lnTo>
                  <a:pt x="6524022" y="440882"/>
                </a:lnTo>
                <a:lnTo>
                  <a:pt x="6533294" y="486216"/>
                </a:lnTo>
                <a:lnTo>
                  <a:pt x="6538967" y="532760"/>
                </a:lnTo>
                <a:lnTo>
                  <a:pt x="6540891" y="580364"/>
                </a:lnTo>
                <a:lnTo>
                  <a:pt x="6538967" y="627958"/>
                </a:lnTo>
                <a:lnTo>
                  <a:pt x="6533296" y="674494"/>
                </a:lnTo>
                <a:lnTo>
                  <a:pt x="6524026" y="719821"/>
                </a:lnTo>
                <a:lnTo>
                  <a:pt x="6511308" y="763791"/>
                </a:lnTo>
                <a:lnTo>
                  <a:pt x="6495289" y="806253"/>
                </a:lnTo>
                <a:lnTo>
                  <a:pt x="6476120" y="847060"/>
                </a:lnTo>
                <a:lnTo>
                  <a:pt x="6453949" y="886060"/>
                </a:lnTo>
                <a:lnTo>
                  <a:pt x="6428927" y="923105"/>
                </a:lnTo>
                <a:lnTo>
                  <a:pt x="6401201" y="958045"/>
                </a:lnTo>
                <a:lnTo>
                  <a:pt x="6370922" y="990731"/>
                </a:lnTo>
                <a:lnTo>
                  <a:pt x="6338239" y="1021013"/>
                </a:lnTo>
                <a:lnTo>
                  <a:pt x="6303301" y="1048743"/>
                </a:lnTo>
                <a:lnTo>
                  <a:pt x="6266257" y="1073769"/>
                </a:lnTo>
                <a:lnTo>
                  <a:pt x="6227256" y="1095944"/>
                </a:lnTo>
                <a:lnTo>
                  <a:pt x="6186449" y="1115117"/>
                </a:lnTo>
                <a:lnTo>
                  <a:pt x="6143983" y="1131139"/>
                </a:lnTo>
                <a:lnTo>
                  <a:pt x="6100009" y="1143861"/>
                </a:lnTo>
                <a:lnTo>
                  <a:pt x="6054675" y="1153133"/>
                </a:lnTo>
                <a:lnTo>
                  <a:pt x="6008131" y="1158806"/>
                </a:lnTo>
                <a:lnTo>
                  <a:pt x="5960528" y="116073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39064" y="6768749"/>
            <a:ext cx="2327910" cy="744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700" spc="-3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700" spc="-4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00" spc="-35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700" spc="-6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-5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7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00" spc="-4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31902" y="8097569"/>
            <a:ext cx="6541134" cy="1160780"/>
          </a:xfrm>
          <a:custGeom>
            <a:avLst/>
            <a:gdLst/>
            <a:ahLst/>
            <a:cxnLst/>
            <a:rect l="l" t="t" r="r" b="b"/>
            <a:pathLst>
              <a:path w="6541134" h="1160779">
                <a:moveTo>
                  <a:pt x="5960535" y="1160730"/>
                </a:moveTo>
                <a:lnTo>
                  <a:pt x="580356" y="1160730"/>
                </a:lnTo>
                <a:lnTo>
                  <a:pt x="532760" y="1158806"/>
                </a:lnTo>
                <a:lnTo>
                  <a:pt x="486216" y="1153133"/>
                </a:lnTo>
                <a:lnTo>
                  <a:pt x="440883" y="1143861"/>
                </a:lnTo>
                <a:lnTo>
                  <a:pt x="396908" y="1131139"/>
                </a:lnTo>
                <a:lnTo>
                  <a:pt x="354443" y="1115117"/>
                </a:lnTo>
                <a:lnTo>
                  <a:pt x="313635" y="1095944"/>
                </a:lnTo>
                <a:lnTo>
                  <a:pt x="274635" y="1073769"/>
                </a:lnTo>
                <a:lnTo>
                  <a:pt x="237591" y="1048743"/>
                </a:lnTo>
                <a:lnTo>
                  <a:pt x="202652" y="1021014"/>
                </a:lnTo>
                <a:lnTo>
                  <a:pt x="169969" y="990731"/>
                </a:lnTo>
                <a:lnTo>
                  <a:pt x="139690" y="958045"/>
                </a:lnTo>
                <a:lnTo>
                  <a:pt x="111964" y="923105"/>
                </a:lnTo>
                <a:lnTo>
                  <a:pt x="86942" y="886060"/>
                </a:lnTo>
                <a:lnTo>
                  <a:pt x="64771" y="847060"/>
                </a:lnTo>
                <a:lnTo>
                  <a:pt x="45602" y="806254"/>
                </a:lnTo>
                <a:lnTo>
                  <a:pt x="29583" y="763791"/>
                </a:lnTo>
                <a:lnTo>
                  <a:pt x="16864" y="719821"/>
                </a:lnTo>
                <a:lnTo>
                  <a:pt x="7594" y="674494"/>
                </a:lnTo>
                <a:lnTo>
                  <a:pt x="1923" y="627958"/>
                </a:lnTo>
                <a:lnTo>
                  <a:pt x="0" y="580364"/>
                </a:lnTo>
                <a:lnTo>
                  <a:pt x="1923" y="532760"/>
                </a:lnTo>
                <a:lnTo>
                  <a:pt x="7594" y="486216"/>
                </a:lnTo>
                <a:lnTo>
                  <a:pt x="16864" y="440883"/>
                </a:lnTo>
                <a:lnTo>
                  <a:pt x="29583" y="396908"/>
                </a:lnTo>
                <a:lnTo>
                  <a:pt x="45602" y="354443"/>
                </a:lnTo>
                <a:lnTo>
                  <a:pt x="64771" y="313635"/>
                </a:lnTo>
                <a:lnTo>
                  <a:pt x="86942" y="274635"/>
                </a:lnTo>
                <a:lnTo>
                  <a:pt x="111964" y="237591"/>
                </a:lnTo>
                <a:lnTo>
                  <a:pt x="139690" y="202652"/>
                </a:lnTo>
                <a:lnTo>
                  <a:pt x="169969" y="169969"/>
                </a:lnTo>
                <a:lnTo>
                  <a:pt x="202652" y="139690"/>
                </a:lnTo>
                <a:lnTo>
                  <a:pt x="237591" y="111964"/>
                </a:lnTo>
                <a:lnTo>
                  <a:pt x="274635" y="86942"/>
                </a:lnTo>
                <a:lnTo>
                  <a:pt x="313635" y="64771"/>
                </a:lnTo>
                <a:lnTo>
                  <a:pt x="354443" y="45602"/>
                </a:lnTo>
                <a:lnTo>
                  <a:pt x="396908" y="29583"/>
                </a:lnTo>
                <a:lnTo>
                  <a:pt x="440883" y="16864"/>
                </a:lnTo>
                <a:lnTo>
                  <a:pt x="486216" y="7594"/>
                </a:lnTo>
                <a:lnTo>
                  <a:pt x="532760" y="1923"/>
                </a:lnTo>
                <a:lnTo>
                  <a:pt x="580364" y="0"/>
                </a:lnTo>
                <a:lnTo>
                  <a:pt x="5960526" y="0"/>
                </a:lnTo>
                <a:lnTo>
                  <a:pt x="6008120" y="1923"/>
                </a:lnTo>
                <a:lnTo>
                  <a:pt x="6054656" y="7594"/>
                </a:lnTo>
                <a:lnTo>
                  <a:pt x="6099983" y="16864"/>
                </a:lnTo>
                <a:lnTo>
                  <a:pt x="6143953" y="29583"/>
                </a:lnTo>
                <a:lnTo>
                  <a:pt x="6186416" y="45602"/>
                </a:lnTo>
                <a:lnTo>
                  <a:pt x="6227222" y="64771"/>
                </a:lnTo>
                <a:lnTo>
                  <a:pt x="6266223" y="86942"/>
                </a:lnTo>
                <a:lnTo>
                  <a:pt x="6303268" y="111964"/>
                </a:lnTo>
                <a:lnTo>
                  <a:pt x="6338208" y="139690"/>
                </a:lnTo>
                <a:lnTo>
                  <a:pt x="6370894" y="169969"/>
                </a:lnTo>
                <a:lnTo>
                  <a:pt x="6401176" y="202652"/>
                </a:lnTo>
                <a:lnTo>
                  <a:pt x="6428905" y="237591"/>
                </a:lnTo>
                <a:lnTo>
                  <a:pt x="6453931" y="274635"/>
                </a:lnTo>
                <a:lnTo>
                  <a:pt x="6476106" y="313635"/>
                </a:lnTo>
                <a:lnTo>
                  <a:pt x="6495279" y="354443"/>
                </a:lnTo>
                <a:lnTo>
                  <a:pt x="6511301" y="396908"/>
                </a:lnTo>
                <a:lnTo>
                  <a:pt x="6524023" y="440883"/>
                </a:lnTo>
                <a:lnTo>
                  <a:pt x="6533295" y="486216"/>
                </a:lnTo>
                <a:lnTo>
                  <a:pt x="6538968" y="532760"/>
                </a:lnTo>
                <a:lnTo>
                  <a:pt x="6540892" y="580364"/>
                </a:lnTo>
                <a:lnTo>
                  <a:pt x="6538968" y="627958"/>
                </a:lnTo>
                <a:lnTo>
                  <a:pt x="6533297" y="674494"/>
                </a:lnTo>
                <a:lnTo>
                  <a:pt x="6524027" y="719821"/>
                </a:lnTo>
                <a:lnTo>
                  <a:pt x="6511309" y="763791"/>
                </a:lnTo>
                <a:lnTo>
                  <a:pt x="6495290" y="806254"/>
                </a:lnTo>
                <a:lnTo>
                  <a:pt x="6476121" y="847060"/>
                </a:lnTo>
                <a:lnTo>
                  <a:pt x="6453950" y="886060"/>
                </a:lnTo>
                <a:lnTo>
                  <a:pt x="6428927" y="923105"/>
                </a:lnTo>
                <a:lnTo>
                  <a:pt x="6401202" y="958045"/>
                </a:lnTo>
                <a:lnTo>
                  <a:pt x="6370923" y="990731"/>
                </a:lnTo>
                <a:lnTo>
                  <a:pt x="6338239" y="1021014"/>
                </a:lnTo>
                <a:lnTo>
                  <a:pt x="6303301" y="1048743"/>
                </a:lnTo>
                <a:lnTo>
                  <a:pt x="6266257" y="1073769"/>
                </a:lnTo>
                <a:lnTo>
                  <a:pt x="6227256" y="1095944"/>
                </a:lnTo>
                <a:lnTo>
                  <a:pt x="6186449" y="1115117"/>
                </a:lnTo>
                <a:lnTo>
                  <a:pt x="6143983" y="1131139"/>
                </a:lnTo>
                <a:lnTo>
                  <a:pt x="6100009" y="1143861"/>
                </a:lnTo>
                <a:lnTo>
                  <a:pt x="6054675" y="1153133"/>
                </a:lnTo>
                <a:lnTo>
                  <a:pt x="6008131" y="1158806"/>
                </a:lnTo>
                <a:lnTo>
                  <a:pt x="5960535" y="116073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411226" y="8275744"/>
            <a:ext cx="2875280" cy="744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700" spc="-2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700" spc="-6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-5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7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00" spc="-6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700" spc="-6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-3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7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00" spc="-5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700" spc="-7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88974" y="1683268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5" h="925194">
                <a:moveTo>
                  <a:pt x="462483" y="924966"/>
                </a:moveTo>
                <a:lnTo>
                  <a:pt x="415197" y="922578"/>
                </a:lnTo>
                <a:lnTo>
                  <a:pt x="369277" y="915569"/>
                </a:lnTo>
                <a:lnTo>
                  <a:pt x="324955" y="904172"/>
                </a:lnTo>
                <a:lnTo>
                  <a:pt x="282464" y="888619"/>
                </a:lnTo>
                <a:lnTo>
                  <a:pt x="242037" y="869143"/>
                </a:lnTo>
                <a:lnTo>
                  <a:pt x="203905" y="845976"/>
                </a:lnTo>
                <a:lnTo>
                  <a:pt x="168301" y="819351"/>
                </a:lnTo>
                <a:lnTo>
                  <a:pt x="135459" y="789500"/>
                </a:lnTo>
                <a:lnTo>
                  <a:pt x="105609" y="756657"/>
                </a:lnTo>
                <a:lnTo>
                  <a:pt x="78985" y="721053"/>
                </a:lnTo>
                <a:lnTo>
                  <a:pt x="55819" y="682921"/>
                </a:lnTo>
                <a:lnTo>
                  <a:pt x="36344" y="642494"/>
                </a:lnTo>
                <a:lnTo>
                  <a:pt x="20792" y="600004"/>
                </a:lnTo>
                <a:lnTo>
                  <a:pt x="9396" y="555683"/>
                </a:lnTo>
                <a:lnTo>
                  <a:pt x="2387" y="509766"/>
                </a:lnTo>
                <a:lnTo>
                  <a:pt x="0" y="462483"/>
                </a:lnTo>
                <a:lnTo>
                  <a:pt x="2387" y="415197"/>
                </a:lnTo>
                <a:lnTo>
                  <a:pt x="9396" y="369277"/>
                </a:lnTo>
                <a:lnTo>
                  <a:pt x="20792" y="324955"/>
                </a:lnTo>
                <a:lnTo>
                  <a:pt x="36344" y="282464"/>
                </a:lnTo>
                <a:lnTo>
                  <a:pt x="55819" y="242037"/>
                </a:lnTo>
                <a:lnTo>
                  <a:pt x="78985" y="203905"/>
                </a:lnTo>
                <a:lnTo>
                  <a:pt x="105609" y="168301"/>
                </a:lnTo>
                <a:lnTo>
                  <a:pt x="135459" y="135459"/>
                </a:lnTo>
                <a:lnTo>
                  <a:pt x="168301" y="105609"/>
                </a:lnTo>
                <a:lnTo>
                  <a:pt x="203905" y="78985"/>
                </a:lnTo>
                <a:lnTo>
                  <a:pt x="242037" y="55819"/>
                </a:lnTo>
                <a:lnTo>
                  <a:pt x="282464" y="36344"/>
                </a:lnTo>
                <a:lnTo>
                  <a:pt x="324955" y="20792"/>
                </a:lnTo>
                <a:lnTo>
                  <a:pt x="369277" y="9396"/>
                </a:lnTo>
                <a:lnTo>
                  <a:pt x="415197" y="2387"/>
                </a:lnTo>
                <a:lnTo>
                  <a:pt x="462483" y="0"/>
                </a:lnTo>
                <a:lnTo>
                  <a:pt x="509772" y="2387"/>
                </a:lnTo>
                <a:lnTo>
                  <a:pt x="555694" y="9396"/>
                </a:lnTo>
                <a:lnTo>
                  <a:pt x="600017" y="20792"/>
                </a:lnTo>
                <a:lnTo>
                  <a:pt x="642509" y="36344"/>
                </a:lnTo>
                <a:lnTo>
                  <a:pt x="682937" y="55819"/>
                </a:lnTo>
                <a:lnTo>
                  <a:pt x="721069" y="78985"/>
                </a:lnTo>
                <a:lnTo>
                  <a:pt x="756672" y="105609"/>
                </a:lnTo>
                <a:lnTo>
                  <a:pt x="785100" y="131446"/>
                </a:lnTo>
                <a:lnTo>
                  <a:pt x="591183" y="131446"/>
                </a:lnTo>
                <a:lnTo>
                  <a:pt x="556082" y="135657"/>
                </a:lnTo>
                <a:lnTo>
                  <a:pt x="514319" y="145935"/>
                </a:lnTo>
                <a:lnTo>
                  <a:pt x="472253" y="158521"/>
                </a:lnTo>
                <a:lnTo>
                  <a:pt x="398229" y="186373"/>
                </a:lnTo>
                <a:lnTo>
                  <a:pt x="366055" y="212156"/>
                </a:lnTo>
                <a:lnTo>
                  <a:pt x="343746" y="245231"/>
                </a:lnTo>
                <a:lnTo>
                  <a:pt x="335328" y="283825"/>
                </a:lnTo>
                <a:lnTo>
                  <a:pt x="335328" y="290420"/>
                </a:lnTo>
                <a:lnTo>
                  <a:pt x="336105" y="303638"/>
                </a:lnTo>
                <a:lnTo>
                  <a:pt x="479547" y="303638"/>
                </a:lnTo>
                <a:lnTo>
                  <a:pt x="468453" y="338591"/>
                </a:lnTo>
                <a:lnTo>
                  <a:pt x="452082" y="395209"/>
                </a:lnTo>
                <a:lnTo>
                  <a:pt x="436962" y="452941"/>
                </a:lnTo>
                <a:lnTo>
                  <a:pt x="423853" y="509402"/>
                </a:lnTo>
                <a:lnTo>
                  <a:pt x="413516" y="562210"/>
                </a:lnTo>
                <a:lnTo>
                  <a:pt x="406712" y="608983"/>
                </a:lnTo>
                <a:lnTo>
                  <a:pt x="404201" y="647337"/>
                </a:lnTo>
                <a:lnTo>
                  <a:pt x="404127" y="660518"/>
                </a:lnTo>
                <a:lnTo>
                  <a:pt x="336531" y="671511"/>
                </a:lnTo>
                <a:lnTo>
                  <a:pt x="284181" y="694837"/>
                </a:lnTo>
                <a:lnTo>
                  <a:pt x="250337" y="724548"/>
                </a:lnTo>
                <a:lnTo>
                  <a:pt x="238262" y="754698"/>
                </a:lnTo>
                <a:lnTo>
                  <a:pt x="238312" y="759716"/>
                </a:lnTo>
                <a:lnTo>
                  <a:pt x="241490" y="762921"/>
                </a:lnTo>
                <a:lnTo>
                  <a:pt x="246466" y="762986"/>
                </a:lnTo>
                <a:lnTo>
                  <a:pt x="813611" y="762986"/>
                </a:lnTo>
                <a:lnTo>
                  <a:pt x="789514" y="789500"/>
                </a:lnTo>
                <a:lnTo>
                  <a:pt x="756672" y="819351"/>
                </a:lnTo>
                <a:lnTo>
                  <a:pt x="721069" y="845976"/>
                </a:lnTo>
                <a:lnTo>
                  <a:pt x="682937" y="869143"/>
                </a:lnTo>
                <a:lnTo>
                  <a:pt x="642509" y="888619"/>
                </a:lnTo>
                <a:lnTo>
                  <a:pt x="600017" y="904172"/>
                </a:lnTo>
                <a:lnTo>
                  <a:pt x="555694" y="915569"/>
                </a:lnTo>
                <a:lnTo>
                  <a:pt x="509772" y="922578"/>
                </a:lnTo>
                <a:lnTo>
                  <a:pt x="462483" y="924966"/>
                </a:lnTo>
                <a:close/>
              </a:path>
              <a:path w="925195" h="925194">
                <a:moveTo>
                  <a:pt x="825447" y="748520"/>
                </a:moveTo>
                <a:lnTo>
                  <a:pt x="608147" y="748520"/>
                </a:lnTo>
                <a:lnTo>
                  <a:pt x="621109" y="746797"/>
                </a:lnTo>
                <a:lnTo>
                  <a:pt x="630821" y="741367"/>
                </a:lnTo>
                <a:lnTo>
                  <a:pt x="638075" y="731917"/>
                </a:lnTo>
                <a:lnTo>
                  <a:pt x="643665" y="718134"/>
                </a:lnTo>
                <a:lnTo>
                  <a:pt x="647482" y="707354"/>
                </a:lnTo>
                <a:lnTo>
                  <a:pt x="651859" y="695957"/>
                </a:lnTo>
                <a:lnTo>
                  <a:pt x="655472" y="685786"/>
                </a:lnTo>
                <a:lnTo>
                  <a:pt x="656994" y="678685"/>
                </a:lnTo>
                <a:lnTo>
                  <a:pt x="648647" y="666088"/>
                </a:lnTo>
                <a:lnTo>
                  <a:pt x="623983" y="661560"/>
                </a:lnTo>
                <a:lnTo>
                  <a:pt x="528544" y="660925"/>
                </a:lnTo>
                <a:lnTo>
                  <a:pt x="534388" y="604868"/>
                </a:lnTo>
                <a:lnTo>
                  <a:pt x="543127" y="547230"/>
                </a:lnTo>
                <a:lnTo>
                  <a:pt x="553937" y="489234"/>
                </a:lnTo>
                <a:lnTo>
                  <a:pt x="565992" y="432105"/>
                </a:lnTo>
                <a:lnTo>
                  <a:pt x="578466" y="377063"/>
                </a:lnTo>
                <a:lnTo>
                  <a:pt x="590621" y="324955"/>
                </a:lnTo>
                <a:lnTo>
                  <a:pt x="601371" y="278137"/>
                </a:lnTo>
                <a:lnTo>
                  <a:pt x="610150" y="236698"/>
                </a:lnTo>
                <a:lnTo>
                  <a:pt x="616048" y="202240"/>
                </a:lnTo>
                <a:lnTo>
                  <a:pt x="618238" y="175984"/>
                </a:lnTo>
                <a:lnTo>
                  <a:pt x="615102" y="159648"/>
                </a:lnTo>
                <a:lnTo>
                  <a:pt x="607537" y="145380"/>
                </a:lnTo>
                <a:lnTo>
                  <a:pt x="598559" y="135280"/>
                </a:lnTo>
                <a:lnTo>
                  <a:pt x="591183" y="131446"/>
                </a:lnTo>
                <a:lnTo>
                  <a:pt x="785100" y="131446"/>
                </a:lnTo>
                <a:lnTo>
                  <a:pt x="819363" y="168301"/>
                </a:lnTo>
                <a:lnTo>
                  <a:pt x="845986" y="203905"/>
                </a:lnTo>
                <a:lnTo>
                  <a:pt x="869150" y="242037"/>
                </a:lnTo>
                <a:lnTo>
                  <a:pt x="888624" y="282464"/>
                </a:lnTo>
                <a:lnTo>
                  <a:pt x="904175" y="324955"/>
                </a:lnTo>
                <a:lnTo>
                  <a:pt x="915571" y="369277"/>
                </a:lnTo>
                <a:lnTo>
                  <a:pt x="922579" y="415197"/>
                </a:lnTo>
                <a:lnTo>
                  <a:pt x="924966" y="462483"/>
                </a:lnTo>
                <a:lnTo>
                  <a:pt x="922579" y="509766"/>
                </a:lnTo>
                <a:lnTo>
                  <a:pt x="915571" y="555683"/>
                </a:lnTo>
                <a:lnTo>
                  <a:pt x="904175" y="600004"/>
                </a:lnTo>
                <a:lnTo>
                  <a:pt x="888624" y="642494"/>
                </a:lnTo>
                <a:lnTo>
                  <a:pt x="869150" y="682921"/>
                </a:lnTo>
                <a:lnTo>
                  <a:pt x="845986" y="721053"/>
                </a:lnTo>
                <a:lnTo>
                  <a:pt x="825447" y="748520"/>
                </a:lnTo>
                <a:close/>
              </a:path>
              <a:path w="925195" h="925194">
                <a:moveTo>
                  <a:pt x="479547" y="303638"/>
                </a:moveTo>
                <a:lnTo>
                  <a:pt x="342718" y="303638"/>
                </a:lnTo>
                <a:lnTo>
                  <a:pt x="364456" y="297115"/>
                </a:lnTo>
                <a:lnTo>
                  <a:pt x="392925" y="281348"/>
                </a:lnTo>
                <a:lnTo>
                  <a:pt x="428666" y="262211"/>
                </a:lnTo>
                <a:lnTo>
                  <a:pt x="472214" y="245578"/>
                </a:lnTo>
                <a:lnTo>
                  <a:pt x="501905" y="238225"/>
                </a:lnTo>
                <a:lnTo>
                  <a:pt x="485314" y="285469"/>
                </a:lnTo>
                <a:lnTo>
                  <a:pt x="479547" y="303638"/>
                </a:lnTo>
                <a:close/>
              </a:path>
              <a:path w="925195" h="925194">
                <a:moveTo>
                  <a:pt x="813611" y="762986"/>
                </a:moveTo>
                <a:lnTo>
                  <a:pt x="246466" y="762986"/>
                </a:lnTo>
                <a:lnTo>
                  <a:pt x="279784" y="759716"/>
                </a:lnTo>
                <a:lnTo>
                  <a:pt x="322086" y="752472"/>
                </a:lnTo>
                <a:lnTo>
                  <a:pt x="373965" y="745265"/>
                </a:lnTo>
                <a:lnTo>
                  <a:pt x="436020" y="742110"/>
                </a:lnTo>
                <a:lnTo>
                  <a:pt x="471481" y="743155"/>
                </a:lnTo>
                <a:lnTo>
                  <a:pt x="608147" y="748520"/>
                </a:lnTo>
                <a:lnTo>
                  <a:pt x="825447" y="748520"/>
                </a:lnTo>
                <a:lnTo>
                  <a:pt x="819363" y="756657"/>
                </a:lnTo>
                <a:lnTo>
                  <a:pt x="813611" y="762986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955619" y="3304539"/>
            <a:ext cx="991869" cy="991869"/>
          </a:xfrm>
          <a:custGeom>
            <a:avLst/>
            <a:gdLst/>
            <a:ahLst/>
            <a:cxnLst/>
            <a:rect l="l" t="t" r="r" b="b"/>
            <a:pathLst>
              <a:path w="991870" h="991870">
                <a:moveTo>
                  <a:pt x="371995" y="691896"/>
                </a:moveTo>
                <a:lnTo>
                  <a:pt x="359105" y="686066"/>
                </a:lnTo>
                <a:lnTo>
                  <a:pt x="346748" y="681520"/>
                </a:lnTo>
                <a:lnTo>
                  <a:pt x="334848" y="678548"/>
                </a:lnTo>
                <a:lnTo>
                  <a:pt x="323342" y="677468"/>
                </a:lnTo>
                <a:lnTo>
                  <a:pt x="311873" y="678992"/>
                </a:lnTo>
                <a:lnTo>
                  <a:pt x="302221" y="683679"/>
                </a:lnTo>
                <a:lnTo>
                  <a:pt x="295541" y="691527"/>
                </a:lnTo>
                <a:lnTo>
                  <a:pt x="293014" y="702525"/>
                </a:lnTo>
                <a:lnTo>
                  <a:pt x="295554" y="713295"/>
                </a:lnTo>
                <a:lnTo>
                  <a:pt x="302196" y="720623"/>
                </a:lnTo>
                <a:lnTo>
                  <a:pt x="311365" y="724814"/>
                </a:lnTo>
                <a:lnTo>
                  <a:pt x="321500" y="726186"/>
                </a:lnTo>
                <a:lnTo>
                  <a:pt x="332689" y="723798"/>
                </a:lnTo>
                <a:lnTo>
                  <a:pt x="344830" y="716927"/>
                </a:lnTo>
                <a:lnTo>
                  <a:pt x="357936" y="706107"/>
                </a:lnTo>
                <a:lnTo>
                  <a:pt x="371995" y="691896"/>
                </a:lnTo>
                <a:close/>
              </a:path>
              <a:path w="991870" h="991870">
                <a:moveTo>
                  <a:pt x="991641" y="495833"/>
                </a:moveTo>
                <a:lnTo>
                  <a:pt x="989380" y="448068"/>
                </a:lnTo>
                <a:lnTo>
                  <a:pt x="982700" y="401612"/>
                </a:lnTo>
                <a:lnTo>
                  <a:pt x="971842" y="356628"/>
                </a:lnTo>
                <a:lnTo>
                  <a:pt x="956995" y="313359"/>
                </a:lnTo>
                <a:lnTo>
                  <a:pt x="938364" y="271995"/>
                </a:lnTo>
                <a:lnTo>
                  <a:pt x="916178" y="232740"/>
                </a:lnTo>
                <a:lnTo>
                  <a:pt x="890612" y="195808"/>
                </a:lnTo>
                <a:lnTo>
                  <a:pt x="861898" y="161417"/>
                </a:lnTo>
                <a:lnTo>
                  <a:pt x="845845" y="145364"/>
                </a:lnTo>
                <a:lnTo>
                  <a:pt x="830249" y="129755"/>
                </a:lnTo>
                <a:lnTo>
                  <a:pt x="795845" y="101041"/>
                </a:lnTo>
                <a:lnTo>
                  <a:pt x="765378" y="79959"/>
                </a:lnTo>
                <a:lnTo>
                  <a:pt x="765378" y="646023"/>
                </a:lnTo>
                <a:lnTo>
                  <a:pt x="759015" y="679399"/>
                </a:lnTo>
                <a:lnTo>
                  <a:pt x="712254" y="738759"/>
                </a:lnTo>
                <a:lnTo>
                  <a:pt x="674141" y="760933"/>
                </a:lnTo>
                <a:lnTo>
                  <a:pt x="627761" y="775563"/>
                </a:lnTo>
                <a:lnTo>
                  <a:pt x="574230" y="780719"/>
                </a:lnTo>
                <a:lnTo>
                  <a:pt x="539724" y="776998"/>
                </a:lnTo>
                <a:lnTo>
                  <a:pt x="506831" y="767207"/>
                </a:lnTo>
                <a:lnTo>
                  <a:pt x="475526" y="753148"/>
                </a:lnTo>
                <a:lnTo>
                  <a:pt x="445833" y="736650"/>
                </a:lnTo>
                <a:lnTo>
                  <a:pt x="420395" y="759053"/>
                </a:lnTo>
                <a:lnTo>
                  <a:pt x="389623" y="776478"/>
                </a:lnTo>
                <a:lnTo>
                  <a:pt x="353517" y="787755"/>
                </a:lnTo>
                <a:lnTo>
                  <a:pt x="312051" y="791705"/>
                </a:lnTo>
                <a:lnTo>
                  <a:pt x="267271" y="784656"/>
                </a:lnTo>
                <a:lnTo>
                  <a:pt x="235889" y="765200"/>
                </a:lnTo>
                <a:lnTo>
                  <a:pt x="217474" y="735380"/>
                </a:lnTo>
                <a:lnTo>
                  <a:pt x="211543" y="697242"/>
                </a:lnTo>
                <a:lnTo>
                  <a:pt x="220014" y="659307"/>
                </a:lnTo>
                <a:lnTo>
                  <a:pt x="243344" y="632358"/>
                </a:lnTo>
                <a:lnTo>
                  <a:pt x="278765" y="616305"/>
                </a:lnTo>
                <a:lnTo>
                  <a:pt x="323532" y="611098"/>
                </a:lnTo>
                <a:lnTo>
                  <a:pt x="353364" y="612101"/>
                </a:lnTo>
                <a:lnTo>
                  <a:pt x="380034" y="614845"/>
                </a:lnTo>
                <a:lnTo>
                  <a:pt x="403860" y="619163"/>
                </a:lnTo>
                <a:lnTo>
                  <a:pt x="425145" y="624852"/>
                </a:lnTo>
                <a:lnTo>
                  <a:pt x="436245" y="611098"/>
                </a:lnTo>
                <a:lnTo>
                  <a:pt x="465620" y="567270"/>
                </a:lnTo>
                <a:lnTo>
                  <a:pt x="489254" y="527532"/>
                </a:lnTo>
                <a:lnTo>
                  <a:pt x="511581" y="485381"/>
                </a:lnTo>
                <a:lnTo>
                  <a:pt x="531279" y="441553"/>
                </a:lnTo>
                <a:lnTo>
                  <a:pt x="547039" y="396709"/>
                </a:lnTo>
                <a:lnTo>
                  <a:pt x="557517" y="351586"/>
                </a:lnTo>
                <a:lnTo>
                  <a:pt x="561403" y="306857"/>
                </a:lnTo>
                <a:lnTo>
                  <a:pt x="561136" y="305257"/>
                </a:lnTo>
                <a:lnTo>
                  <a:pt x="555777" y="272605"/>
                </a:lnTo>
                <a:lnTo>
                  <a:pt x="539648" y="247230"/>
                </a:lnTo>
                <a:lnTo>
                  <a:pt x="514527" y="231444"/>
                </a:lnTo>
                <a:lnTo>
                  <a:pt x="481876" y="225945"/>
                </a:lnTo>
                <a:lnTo>
                  <a:pt x="425983" y="234061"/>
                </a:lnTo>
                <a:lnTo>
                  <a:pt x="390182" y="253746"/>
                </a:lnTo>
                <a:lnTo>
                  <a:pt x="366598" y="277291"/>
                </a:lnTo>
                <a:lnTo>
                  <a:pt x="347319" y="297040"/>
                </a:lnTo>
                <a:lnTo>
                  <a:pt x="324599" y="305231"/>
                </a:lnTo>
                <a:lnTo>
                  <a:pt x="317766" y="305219"/>
                </a:lnTo>
                <a:lnTo>
                  <a:pt x="313563" y="297637"/>
                </a:lnTo>
                <a:lnTo>
                  <a:pt x="313601" y="291782"/>
                </a:lnTo>
                <a:lnTo>
                  <a:pt x="335762" y="227977"/>
                </a:lnTo>
                <a:lnTo>
                  <a:pt x="362762" y="196684"/>
                </a:lnTo>
                <a:lnTo>
                  <a:pt x="399910" y="170256"/>
                </a:lnTo>
                <a:lnTo>
                  <a:pt x="446824" y="152044"/>
                </a:lnTo>
                <a:lnTo>
                  <a:pt x="503148" y="145364"/>
                </a:lnTo>
                <a:lnTo>
                  <a:pt x="558990" y="149974"/>
                </a:lnTo>
                <a:lnTo>
                  <a:pt x="605942" y="163245"/>
                </a:lnTo>
                <a:lnTo>
                  <a:pt x="643445" y="184886"/>
                </a:lnTo>
                <a:lnTo>
                  <a:pt x="670915" y="214617"/>
                </a:lnTo>
                <a:lnTo>
                  <a:pt x="687768" y="252158"/>
                </a:lnTo>
                <a:lnTo>
                  <a:pt x="693407" y="297040"/>
                </a:lnTo>
                <a:lnTo>
                  <a:pt x="693394" y="297637"/>
                </a:lnTo>
                <a:lnTo>
                  <a:pt x="689165" y="346684"/>
                </a:lnTo>
                <a:lnTo>
                  <a:pt x="677456" y="396849"/>
                </a:lnTo>
                <a:lnTo>
                  <a:pt x="659447" y="446836"/>
                </a:lnTo>
                <a:lnTo>
                  <a:pt x="636282" y="495820"/>
                </a:lnTo>
                <a:lnTo>
                  <a:pt x="609104" y="542950"/>
                </a:lnTo>
                <a:lnTo>
                  <a:pt x="579056" y="587362"/>
                </a:lnTo>
                <a:lnTo>
                  <a:pt x="547293" y="628205"/>
                </a:lnTo>
                <a:lnTo>
                  <a:pt x="514959" y="664616"/>
                </a:lnTo>
                <a:lnTo>
                  <a:pt x="537540" y="675411"/>
                </a:lnTo>
                <a:lnTo>
                  <a:pt x="560984" y="684314"/>
                </a:lnTo>
                <a:lnTo>
                  <a:pt x="586790" y="690384"/>
                </a:lnTo>
                <a:lnTo>
                  <a:pt x="616483" y="692708"/>
                </a:lnTo>
                <a:lnTo>
                  <a:pt x="645807" y="689203"/>
                </a:lnTo>
                <a:lnTo>
                  <a:pt x="673900" y="678776"/>
                </a:lnTo>
                <a:lnTo>
                  <a:pt x="699795" y="661746"/>
                </a:lnTo>
                <a:lnTo>
                  <a:pt x="722528" y="638403"/>
                </a:lnTo>
                <a:lnTo>
                  <a:pt x="731659" y="627519"/>
                </a:lnTo>
                <a:lnTo>
                  <a:pt x="739927" y="619937"/>
                </a:lnTo>
                <a:lnTo>
                  <a:pt x="747090" y="615518"/>
                </a:lnTo>
                <a:lnTo>
                  <a:pt x="752881" y="614083"/>
                </a:lnTo>
                <a:lnTo>
                  <a:pt x="758405" y="616381"/>
                </a:lnTo>
                <a:lnTo>
                  <a:pt x="762317" y="622833"/>
                </a:lnTo>
                <a:lnTo>
                  <a:pt x="764641" y="632904"/>
                </a:lnTo>
                <a:lnTo>
                  <a:pt x="765378" y="646023"/>
                </a:lnTo>
                <a:lnTo>
                  <a:pt x="765378" y="79959"/>
                </a:lnTo>
                <a:lnTo>
                  <a:pt x="719670" y="53289"/>
                </a:lnTo>
                <a:lnTo>
                  <a:pt x="678294" y="34658"/>
                </a:lnTo>
                <a:lnTo>
                  <a:pt x="635025" y="19812"/>
                </a:lnTo>
                <a:lnTo>
                  <a:pt x="590042" y="8940"/>
                </a:lnTo>
                <a:lnTo>
                  <a:pt x="543585" y="2273"/>
                </a:lnTo>
                <a:lnTo>
                  <a:pt x="495820" y="0"/>
                </a:lnTo>
                <a:lnTo>
                  <a:pt x="448081" y="2273"/>
                </a:lnTo>
                <a:lnTo>
                  <a:pt x="401612" y="8940"/>
                </a:lnTo>
                <a:lnTo>
                  <a:pt x="356628" y="19812"/>
                </a:lnTo>
                <a:lnTo>
                  <a:pt x="313359" y="34658"/>
                </a:lnTo>
                <a:lnTo>
                  <a:pt x="271995" y="53289"/>
                </a:lnTo>
                <a:lnTo>
                  <a:pt x="232740" y="75476"/>
                </a:lnTo>
                <a:lnTo>
                  <a:pt x="195808" y="101041"/>
                </a:lnTo>
                <a:lnTo>
                  <a:pt x="161417" y="129755"/>
                </a:lnTo>
                <a:lnTo>
                  <a:pt x="129755" y="161417"/>
                </a:lnTo>
                <a:lnTo>
                  <a:pt x="101041" y="195808"/>
                </a:lnTo>
                <a:lnTo>
                  <a:pt x="75476" y="232740"/>
                </a:lnTo>
                <a:lnTo>
                  <a:pt x="53289" y="271995"/>
                </a:lnTo>
                <a:lnTo>
                  <a:pt x="34658" y="313359"/>
                </a:lnTo>
                <a:lnTo>
                  <a:pt x="19812" y="356628"/>
                </a:lnTo>
                <a:lnTo>
                  <a:pt x="8940" y="401612"/>
                </a:lnTo>
                <a:lnTo>
                  <a:pt x="2273" y="448068"/>
                </a:lnTo>
                <a:lnTo>
                  <a:pt x="0" y="495820"/>
                </a:lnTo>
                <a:lnTo>
                  <a:pt x="2273" y="543572"/>
                </a:lnTo>
                <a:lnTo>
                  <a:pt x="8940" y="590042"/>
                </a:lnTo>
                <a:lnTo>
                  <a:pt x="19812" y="635025"/>
                </a:lnTo>
                <a:lnTo>
                  <a:pt x="34658" y="678294"/>
                </a:lnTo>
                <a:lnTo>
                  <a:pt x="53289" y="719670"/>
                </a:lnTo>
                <a:lnTo>
                  <a:pt x="75476" y="758913"/>
                </a:lnTo>
                <a:lnTo>
                  <a:pt x="101041" y="795845"/>
                </a:lnTo>
                <a:lnTo>
                  <a:pt x="129755" y="830249"/>
                </a:lnTo>
                <a:lnTo>
                  <a:pt x="161417" y="861898"/>
                </a:lnTo>
                <a:lnTo>
                  <a:pt x="195808" y="890612"/>
                </a:lnTo>
                <a:lnTo>
                  <a:pt x="232740" y="916178"/>
                </a:lnTo>
                <a:lnTo>
                  <a:pt x="271995" y="938364"/>
                </a:lnTo>
                <a:lnTo>
                  <a:pt x="313359" y="956995"/>
                </a:lnTo>
                <a:lnTo>
                  <a:pt x="356628" y="971842"/>
                </a:lnTo>
                <a:lnTo>
                  <a:pt x="401612" y="982700"/>
                </a:lnTo>
                <a:lnTo>
                  <a:pt x="448081" y="989380"/>
                </a:lnTo>
                <a:lnTo>
                  <a:pt x="495820" y="991641"/>
                </a:lnTo>
                <a:lnTo>
                  <a:pt x="543585" y="989380"/>
                </a:lnTo>
                <a:lnTo>
                  <a:pt x="590042" y="982700"/>
                </a:lnTo>
                <a:lnTo>
                  <a:pt x="635025" y="971842"/>
                </a:lnTo>
                <a:lnTo>
                  <a:pt x="678294" y="956995"/>
                </a:lnTo>
                <a:lnTo>
                  <a:pt x="719670" y="938364"/>
                </a:lnTo>
                <a:lnTo>
                  <a:pt x="758913" y="916178"/>
                </a:lnTo>
                <a:lnTo>
                  <a:pt x="795845" y="890612"/>
                </a:lnTo>
                <a:lnTo>
                  <a:pt x="830249" y="861898"/>
                </a:lnTo>
                <a:lnTo>
                  <a:pt x="861898" y="830249"/>
                </a:lnTo>
                <a:lnTo>
                  <a:pt x="890612" y="795845"/>
                </a:lnTo>
                <a:lnTo>
                  <a:pt x="901077" y="780719"/>
                </a:lnTo>
                <a:lnTo>
                  <a:pt x="916178" y="758913"/>
                </a:lnTo>
                <a:lnTo>
                  <a:pt x="938364" y="719670"/>
                </a:lnTo>
                <a:lnTo>
                  <a:pt x="956995" y="678294"/>
                </a:lnTo>
                <a:lnTo>
                  <a:pt x="971842" y="635025"/>
                </a:lnTo>
                <a:lnTo>
                  <a:pt x="976896" y="614083"/>
                </a:lnTo>
                <a:lnTo>
                  <a:pt x="982700" y="590042"/>
                </a:lnTo>
                <a:lnTo>
                  <a:pt x="989380" y="543572"/>
                </a:lnTo>
                <a:lnTo>
                  <a:pt x="991641" y="495833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26706" y="5036732"/>
            <a:ext cx="968375" cy="968375"/>
          </a:xfrm>
          <a:custGeom>
            <a:avLst/>
            <a:gdLst/>
            <a:ahLst/>
            <a:cxnLst/>
            <a:rect l="l" t="t" r="r" b="b"/>
            <a:pathLst>
              <a:path w="968375" h="968375">
                <a:moveTo>
                  <a:pt x="484063" y="968126"/>
                </a:moveTo>
                <a:lnTo>
                  <a:pt x="437445" y="965911"/>
                </a:lnTo>
                <a:lnTo>
                  <a:pt x="392080" y="959399"/>
                </a:lnTo>
                <a:lnTo>
                  <a:pt x="348172" y="948793"/>
                </a:lnTo>
                <a:lnTo>
                  <a:pt x="305924" y="934297"/>
                </a:lnTo>
                <a:lnTo>
                  <a:pt x="265537" y="916113"/>
                </a:lnTo>
                <a:lnTo>
                  <a:pt x="227216" y="894444"/>
                </a:lnTo>
                <a:lnTo>
                  <a:pt x="191163" y="869492"/>
                </a:lnTo>
                <a:lnTo>
                  <a:pt x="157581" y="841461"/>
                </a:lnTo>
                <a:lnTo>
                  <a:pt x="126672" y="810553"/>
                </a:lnTo>
                <a:lnTo>
                  <a:pt x="98640" y="776971"/>
                </a:lnTo>
                <a:lnTo>
                  <a:pt x="73687" y="740918"/>
                </a:lnTo>
                <a:lnTo>
                  <a:pt x="52017" y="702597"/>
                </a:lnTo>
                <a:lnTo>
                  <a:pt x="33831" y="662210"/>
                </a:lnTo>
                <a:lnTo>
                  <a:pt x="19334" y="619961"/>
                </a:lnTo>
                <a:lnTo>
                  <a:pt x="8728" y="576051"/>
                </a:lnTo>
                <a:lnTo>
                  <a:pt x="2215" y="530684"/>
                </a:lnTo>
                <a:lnTo>
                  <a:pt x="0" y="484063"/>
                </a:lnTo>
                <a:lnTo>
                  <a:pt x="2215" y="437445"/>
                </a:lnTo>
                <a:lnTo>
                  <a:pt x="8728" y="392080"/>
                </a:lnTo>
                <a:lnTo>
                  <a:pt x="19334" y="348172"/>
                </a:lnTo>
                <a:lnTo>
                  <a:pt x="33831" y="305924"/>
                </a:lnTo>
                <a:lnTo>
                  <a:pt x="52017" y="265537"/>
                </a:lnTo>
                <a:lnTo>
                  <a:pt x="73687" y="227216"/>
                </a:lnTo>
                <a:lnTo>
                  <a:pt x="98640" y="191163"/>
                </a:lnTo>
                <a:lnTo>
                  <a:pt x="126672" y="157581"/>
                </a:lnTo>
                <a:lnTo>
                  <a:pt x="157581" y="126672"/>
                </a:lnTo>
                <a:lnTo>
                  <a:pt x="191163" y="98640"/>
                </a:lnTo>
                <a:lnTo>
                  <a:pt x="227216" y="73687"/>
                </a:lnTo>
                <a:lnTo>
                  <a:pt x="265537" y="52017"/>
                </a:lnTo>
                <a:lnTo>
                  <a:pt x="305924" y="33831"/>
                </a:lnTo>
                <a:lnTo>
                  <a:pt x="348172" y="19334"/>
                </a:lnTo>
                <a:lnTo>
                  <a:pt x="392080" y="8728"/>
                </a:lnTo>
                <a:lnTo>
                  <a:pt x="437445" y="2215"/>
                </a:lnTo>
                <a:lnTo>
                  <a:pt x="484063" y="0"/>
                </a:lnTo>
                <a:lnTo>
                  <a:pt x="530684" y="2215"/>
                </a:lnTo>
                <a:lnTo>
                  <a:pt x="576051" y="8728"/>
                </a:lnTo>
                <a:lnTo>
                  <a:pt x="619961" y="19334"/>
                </a:lnTo>
                <a:lnTo>
                  <a:pt x="662210" y="33831"/>
                </a:lnTo>
                <a:lnTo>
                  <a:pt x="702597" y="52017"/>
                </a:lnTo>
                <a:lnTo>
                  <a:pt x="740918" y="73687"/>
                </a:lnTo>
                <a:lnTo>
                  <a:pt x="776971" y="98640"/>
                </a:lnTo>
                <a:lnTo>
                  <a:pt x="810553" y="126672"/>
                </a:lnTo>
                <a:lnTo>
                  <a:pt x="825624" y="141743"/>
                </a:lnTo>
                <a:lnTo>
                  <a:pt x="500976" y="141743"/>
                </a:lnTo>
                <a:lnTo>
                  <a:pt x="445977" y="148270"/>
                </a:lnTo>
                <a:lnTo>
                  <a:pt x="400177" y="166058"/>
                </a:lnTo>
                <a:lnTo>
                  <a:pt x="363924" y="191851"/>
                </a:lnTo>
                <a:lnTo>
                  <a:pt x="337571" y="222392"/>
                </a:lnTo>
                <a:lnTo>
                  <a:pt x="315957" y="284697"/>
                </a:lnTo>
                <a:lnTo>
                  <a:pt x="315957" y="290409"/>
                </a:lnTo>
                <a:lnTo>
                  <a:pt x="319965" y="297854"/>
                </a:lnTo>
                <a:lnTo>
                  <a:pt x="557649" y="297854"/>
                </a:lnTo>
                <a:lnTo>
                  <a:pt x="557892" y="299412"/>
                </a:lnTo>
                <a:lnTo>
                  <a:pt x="554821" y="331177"/>
                </a:lnTo>
                <a:lnTo>
                  <a:pt x="546917" y="357927"/>
                </a:lnTo>
                <a:lnTo>
                  <a:pt x="535795" y="380206"/>
                </a:lnTo>
                <a:lnTo>
                  <a:pt x="526560" y="393524"/>
                </a:lnTo>
                <a:lnTo>
                  <a:pt x="493609" y="393524"/>
                </a:lnTo>
                <a:lnTo>
                  <a:pt x="467490" y="394718"/>
                </a:lnTo>
                <a:lnTo>
                  <a:pt x="442821" y="399910"/>
                </a:lnTo>
                <a:lnTo>
                  <a:pt x="424440" y="411276"/>
                </a:lnTo>
                <a:lnTo>
                  <a:pt x="417185" y="430990"/>
                </a:lnTo>
                <a:lnTo>
                  <a:pt x="424318" y="451151"/>
                </a:lnTo>
                <a:lnTo>
                  <a:pt x="442708" y="463495"/>
                </a:lnTo>
                <a:lnTo>
                  <a:pt x="467581" y="469704"/>
                </a:lnTo>
                <a:lnTo>
                  <a:pt x="494161" y="471458"/>
                </a:lnTo>
                <a:lnTo>
                  <a:pt x="531264" y="471458"/>
                </a:lnTo>
                <a:lnTo>
                  <a:pt x="542033" y="489948"/>
                </a:lnTo>
                <a:lnTo>
                  <a:pt x="552984" y="516903"/>
                </a:lnTo>
                <a:lnTo>
                  <a:pt x="560667" y="549538"/>
                </a:lnTo>
                <a:lnTo>
                  <a:pt x="563478" y="588234"/>
                </a:lnTo>
                <a:lnTo>
                  <a:pt x="556578" y="623490"/>
                </a:lnTo>
                <a:lnTo>
                  <a:pt x="551650" y="631586"/>
                </a:lnTo>
                <a:lnTo>
                  <a:pt x="273892" y="631586"/>
                </a:lnTo>
                <a:lnTo>
                  <a:pt x="267299" y="636407"/>
                </a:lnTo>
                <a:lnTo>
                  <a:pt x="276289" y="680984"/>
                </a:lnTo>
                <a:lnTo>
                  <a:pt x="302006" y="716036"/>
                </a:lnTo>
                <a:lnTo>
                  <a:pt x="342031" y="746840"/>
                </a:lnTo>
                <a:lnTo>
                  <a:pt x="393981" y="768787"/>
                </a:lnTo>
                <a:lnTo>
                  <a:pt x="455474" y="777270"/>
                </a:lnTo>
                <a:lnTo>
                  <a:pt x="869243" y="777270"/>
                </a:lnTo>
                <a:lnTo>
                  <a:pt x="841461" y="810553"/>
                </a:lnTo>
                <a:lnTo>
                  <a:pt x="810553" y="841461"/>
                </a:lnTo>
                <a:lnTo>
                  <a:pt x="776971" y="869492"/>
                </a:lnTo>
                <a:lnTo>
                  <a:pt x="740918" y="894444"/>
                </a:lnTo>
                <a:lnTo>
                  <a:pt x="702597" y="916113"/>
                </a:lnTo>
                <a:lnTo>
                  <a:pt x="662210" y="934297"/>
                </a:lnTo>
                <a:lnTo>
                  <a:pt x="619961" y="948793"/>
                </a:lnTo>
                <a:lnTo>
                  <a:pt x="576051" y="959399"/>
                </a:lnTo>
                <a:lnTo>
                  <a:pt x="530684" y="965911"/>
                </a:lnTo>
                <a:lnTo>
                  <a:pt x="484063" y="968126"/>
                </a:lnTo>
                <a:close/>
              </a:path>
              <a:path w="968375" h="968375">
                <a:moveTo>
                  <a:pt x="869243" y="777270"/>
                </a:moveTo>
                <a:lnTo>
                  <a:pt x="455474" y="777270"/>
                </a:lnTo>
                <a:lnTo>
                  <a:pt x="504103" y="773806"/>
                </a:lnTo>
                <a:lnTo>
                  <a:pt x="552593" y="763055"/>
                </a:lnTo>
                <a:lnTo>
                  <a:pt x="598278" y="744948"/>
                </a:lnTo>
                <a:lnTo>
                  <a:pt x="638492" y="719420"/>
                </a:lnTo>
                <a:lnTo>
                  <a:pt x="670570" y="686403"/>
                </a:lnTo>
                <a:lnTo>
                  <a:pt x="691846" y="645830"/>
                </a:lnTo>
                <a:lnTo>
                  <a:pt x="699655" y="597634"/>
                </a:lnTo>
                <a:lnTo>
                  <a:pt x="692024" y="543043"/>
                </a:lnTo>
                <a:lnTo>
                  <a:pt x="671365" y="498183"/>
                </a:lnTo>
                <a:lnTo>
                  <a:pt x="641600" y="462371"/>
                </a:lnTo>
                <a:lnTo>
                  <a:pt x="606647" y="434921"/>
                </a:lnTo>
                <a:lnTo>
                  <a:pt x="639590" y="404616"/>
                </a:lnTo>
                <a:lnTo>
                  <a:pt x="664786" y="368977"/>
                </a:lnTo>
                <a:lnTo>
                  <a:pt x="680916" y="330077"/>
                </a:lnTo>
                <a:lnTo>
                  <a:pt x="686603" y="290409"/>
                </a:lnTo>
                <a:lnTo>
                  <a:pt x="686642" y="289823"/>
                </a:lnTo>
                <a:lnTo>
                  <a:pt x="681154" y="245707"/>
                </a:lnTo>
                <a:lnTo>
                  <a:pt x="664713" y="208979"/>
                </a:lnTo>
                <a:lnTo>
                  <a:pt x="637908" y="180013"/>
                </a:lnTo>
                <a:lnTo>
                  <a:pt x="601306" y="159015"/>
                </a:lnTo>
                <a:lnTo>
                  <a:pt x="555473" y="146190"/>
                </a:lnTo>
                <a:lnTo>
                  <a:pt x="500976" y="141743"/>
                </a:lnTo>
                <a:lnTo>
                  <a:pt x="825624" y="141743"/>
                </a:lnTo>
                <a:lnTo>
                  <a:pt x="869492" y="191163"/>
                </a:lnTo>
                <a:lnTo>
                  <a:pt x="894444" y="227216"/>
                </a:lnTo>
                <a:lnTo>
                  <a:pt x="916113" y="265537"/>
                </a:lnTo>
                <a:lnTo>
                  <a:pt x="934297" y="305924"/>
                </a:lnTo>
                <a:lnTo>
                  <a:pt x="948793" y="348172"/>
                </a:lnTo>
                <a:lnTo>
                  <a:pt x="959399" y="392080"/>
                </a:lnTo>
                <a:lnTo>
                  <a:pt x="965911" y="437445"/>
                </a:lnTo>
                <a:lnTo>
                  <a:pt x="968126" y="484063"/>
                </a:lnTo>
                <a:lnTo>
                  <a:pt x="965911" y="530684"/>
                </a:lnTo>
                <a:lnTo>
                  <a:pt x="959399" y="576051"/>
                </a:lnTo>
                <a:lnTo>
                  <a:pt x="948793" y="619961"/>
                </a:lnTo>
                <a:lnTo>
                  <a:pt x="934297" y="662210"/>
                </a:lnTo>
                <a:lnTo>
                  <a:pt x="916113" y="702597"/>
                </a:lnTo>
                <a:lnTo>
                  <a:pt x="894444" y="740918"/>
                </a:lnTo>
                <a:lnTo>
                  <a:pt x="869492" y="776971"/>
                </a:lnTo>
                <a:lnTo>
                  <a:pt x="869243" y="777270"/>
                </a:lnTo>
                <a:close/>
              </a:path>
              <a:path w="968375" h="968375">
                <a:moveTo>
                  <a:pt x="557649" y="297854"/>
                </a:moveTo>
                <a:lnTo>
                  <a:pt x="326558" y="297854"/>
                </a:lnTo>
                <a:lnTo>
                  <a:pt x="348829" y="289823"/>
                </a:lnTo>
                <a:lnTo>
                  <a:pt x="367640" y="270560"/>
                </a:lnTo>
                <a:lnTo>
                  <a:pt x="390684" y="247568"/>
                </a:lnTo>
                <a:lnTo>
                  <a:pt x="425653" y="228351"/>
                </a:lnTo>
                <a:lnTo>
                  <a:pt x="480239" y="220413"/>
                </a:lnTo>
                <a:lnTo>
                  <a:pt x="512832" y="225781"/>
                </a:lnTo>
                <a:lnTo>
                  <a:pt x="537312" y="241201"/>
                </a:lnTo>
                <a:lnTo>
                  <a:pt x="552670" y="265977"/>
                </a:lnTo>
                <a:lnTo>
                  <a:pt x="557649" y="297854"/>
                </a:lnTo>
                <a:close/>
              </a:path>
              <a:path w="968375" h="968375">
                <a:moveTo>
                  <a:pt x="523069" y="398558"/>
                </a:moveTo>
                <a:lnTo>
                  <a:pt x="514247" y="396371"/>
                </a:lnTo>
                <a:lnTo>
                  <a:pt x="506237" y="394796"/>
                </a:lnTo>
                <a:lnTo>
                  <a:pt x="499278" y="393843"/>
                </a:lnTo>
                <a:lnTo>
                  <a:pt x="493609" y="393524"/>
                </a:lnTo>
                <a:lnTo>
                  <a:pt x="526560" y="393524"/>
                </a:lnTo>
                <a:lnTo>
                  <a:pt x="523069" y="398558"/>
                </a:lnTo>
                <a:close/>
              </a:path>
              <a:path w="968375" h="968375">
                <a:moveTo>
                  <a:pt x="531264" y="471458"/>
                </a:moveTo>
                <a:lnTo>
                  <a:pt x="494161" y="471458"/>
                </a:lnTo>
                <a:lnTo>
                  <a:pt x="503256" y="471316"/>
                </a:lnTo>
                <a:lnTo>
                  <a:pt x="512117" y="470794"/>
                </a:lnTo>
                <a:lnTo>
                  <a:pt x="520815" y="469812"/>
                </a:lnTo>
                <a:lnTo>
                  <a:pt x="529420" y="468292"/>
                </a:lnTo>
                <a:lnTo>
                  <a:pt x="531264" y="471458"/>
                </a:lnTo>
                <a:close/>
              </a:path>
              <a:path w="968375" h="968375">
                <a:moveTo>
                  <a:pt x="437670" y="698532"/>
                </a:moveTo>
                <a:lnTo>
                  <a:pt x="388941" y="687998"/>
                </a:lnTo>
                <a:lnTo>
                  <a:pt x="349694" y="665030"/>
                </a:lnTo>
                <a:lnTo>
                  <a:pt x="316144" y="642076"/>
                </a:lnTo>
                <a:lnTo>
                  <a:pt x="284503" y="631586"/>
                </a:lnTo>
                <a:lnTo>
                  <a:pt x="551650" y="631586"/>
                </a:lnTo>
                <a:lnTo>
                  <a:pt x="534679" y="659473"/>
                </a:lnTo>
                <a:lnTo>
                  <a:pt x="495728" y="687411"/>
                </a:lnTo>
                <a:lnTo>
                  <a:pt x="437670" y="698532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08722" y="6691765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5" h="925195">
                <a:moveTo>
                  <a:pt x="462483" y="924948"/>
                </a:moveTo>
                <a:lnTo>
                  <a:pt x="415195" y="922560"/>
                </a:lnTo>
                <a:lnTo>
                  <a:pt x="369274" y="915553"/>
                </a:lnTo>
                <a:lnTo>
                  <a:pt x="324952" y="904158"/>
                </a:lnTo>
                <a:lnTo>
                  <a:pt x="282461" y="888607"/>
                </a:lnTo>
                <a:lnTo>
                  <a:pt x="242033" y="869134"/>
                </a:lnTo>
                <a:lnTo>
                  <a:pt x="203901" y="845970"/>
                </a:lnTo>
                <a:lnTo>
                  <a:pt x="168298" y="819348"/>
                </a:lnTo>
                <a:lnTo>
                  <a:pt x="135455" y="789500"/>
                </a:lnTo>
                <a:lnTo>
                  <a:pt x="105606" y="756659"/>
                </a:lnTo>
                <a:lnTo>
                  <a:pt x="78983" y="721057"/>
                </a:lnTo>
                <a:lnTo>
                  <a:pt x="55817" y="682926"/>
                </a:lnTo>
                <a:lnTo>
                  <a:pt x="36343" y="642498"/>
                </a:lnTo>
                <a:lnTo>
                  <a:pt x="20791" y="600007"/>
                </a:lnTo>
                <a:lnTo>
                  <a:pt x="9395" y="555684"/>
                </a:lnTo>
                <a:lnTo>
                  <a:pt x="2387" y="509762"/>
                </a:lnTo>
                <a:lnTo>
                  <a:pt x="0" y="462474"/>
                </a:lnTo>
                <a:lnTo>
                  <a:pt x="2387" y="415188"/>
                </a:lnTo>
                <a:lnTo>
                  <a:pt x="9395" y="369268"/>
                </a:lnTo>
                <a:lnTo>
                  <a:pt x="20791" y="324947"/>
                </a:lnTo>
                <a:lnTo>
                  <a:pt x="36343" y="282457"/>
                </a:lnTo>
                <a:lnTo>
                  <a:pt x="55817" y="242030"/>
                </a:lnTo>
                <a:lnTo>
                  <a:pt x="78983" y="203899"/>
                </a:lnTo>
                <a:lnTo>
                  <a:pt x="105606" y="168296"/>
                </a:lnTo>
                <a:lnTo>
                  <a:pt x="135455" y="135454"/>
                </a:lnTo>
                <a:lnTo>
                  <a:pt x="168298" y="105605"/>
                </a:lnTo>
                <a:lnTo>
                  <a:pt x="203901" y="78982"/>
                </a:lnTo>
                <a:lnTo>
                  <a:pt x="242033" y="55817"/>
                </a:lnTo>
                <a:lnTo>
                  <a:pt x="282461" y="36343"/>
                </a:lnTo>
                <a:lnTo>
                  <a:pt x="324952" y="20791"/>
                </a:lnTo>
                <a:lnTo>
                  <a:pt x="369274" y="9395"/>
                </a:lnTo>
                <a:lnTo>
                  <a:pt x="415195" y="2387"/>
                </a:lnTo>
                <a:lnTo>
                  <a:pt x="462483" y="0"/>
                </a:lnTo>
                <a:lnTo>
                  <a:pt x="509767" y="2387"/>
                </a:lnTo>
                <a:lnTo>
                  <a:pt x="555686" y="9395"/>
                </a:lnTo>
                <a:lnTo>
                  <a:pt x="600007" y="20791"/>
                </a:lnTo>
                <a:lnTo>
                  <a:pt x="642497" y="36343"/>
                </a:lnTo>
                <a:lnTo>
                  <a:pt x="682925" y="55817"/>
                </a:lnTo>
                <a:lnTo>
                  <a:pt x="721057" y="78982"/>
                </a:lnTo>
                <a:lnTo>
                  <a:pt x="756661" y="105605"/>
                </a:lnTo>
                <a:lnTo>
                  <a:pt x="789504" y="135454"/>
                </a:lnTo>
                <a:lnTo>
                  <a:pt x="809275" y="157207"/>
                </a:lnTo>
                <a:lnTo>
                  <a:pt x="629171" y="157207"/>
                </a:lnTo>
                <a:lnTo>
                  <a:pt x="608061" y="162618"/>
                </a:lnTo>
                <a:lnTo>
                  <a:pt x="589452" y="176761"/>
                </a:lnTo>
                <a:lnTo>
                  <a:pt x="577989" y="191172"/>
                </a:lnTo>
                <a:lnTo>
                  <a:pt x="370763" y="191172"/>
                </a:lnTo>
                <a:lnTo>
                  <a:pt x="356714" y="194945"/>
                </a:lnTo>
                <a:lnTo>
                  <a:pt x="344518" y="204677"/>
                </a:lnTo>
                <a:lnTo>
                  <a:pt x="334089" y="217875"/>
                </a:lnTo>
                <a:lnTo>
                  <a:pt x="304733" y="265235"/>
                </a:lnTo>
                <a:lnTo>
                  <a:pt x="278558" y="305406"/>
                </a:lnTo>
                <a:lnTo>
                  <a:pt x="250045" y="349848"/>
                </a:lnTo>
                <a:lnTo>
                  <a:pt x="222351" y="395968"/>
                </a:lnTo>
                <a:lnTo>
                  <a:pt x="198631" y="441174"/>
                </a:lnTo>
                <a:lnTo>
                  <a:pt x="182043" y="482872"/>
                </a:lnTo>
                <a:lnTo>
                  <a:pt x="175743" y="518471"/>
                </a:lnTo>
                <a:lnTo>
                  <a:pt x="188551" y="544142"/>
                </a:lnTo>
                <a:lnTo>
                  <a:pt x="205692" y="565670"/>
                </a:lnTo>
                <a:lnTo>
                  <a:pt x="228229" y="584114"/>
                </a:lnTo>
                <a:lnTo>
                  <a:pt x="257223" y="600534"/>
                </a:lnTo>
                <a:lnTo>
                  <a:pt x="448014" y="600534"/>
                </a:lnTo>
                <a:lnTo>
                  <a:pt x="443696" y="621970"/>
                </a:lnTo>
                <a:lnTo>
                  <a:pt x="437266" y="660244"/>
                </a:lnTo>
                <a:lnTo>
                  <a:pt x="433136" y="693966"/>
                </a:lnTo>
                <a:lnTo>
                  <a:pt x="431635" y="722001"/>
                </a:lnTo>
                <a:lnTo>
                  <a:pt x="436044" y="764813"/>
                </a:lnTo>
                <a:lnTo>
                  <a:pt x="451421" y="793715"/>
                </a:lnTo>
                <a:lnTo>
                  <a:pt x="480536" y="810103"/>
                </a:lnTo>
                <a:lnTo>
                  <a:pt x="526158" y="815376"/>
                </a:lnTo>
                <a:lnTo>
                  <a:pt x="761031" y="815376"/>
                </a:lnTo>
                <a:lnTo>
                  <a:pt x="756661" y="819348"/>
                </a:lnTo>
                <a:lnTo>
                  <a:pt x="721057" y="845970"/>
                </a:lnTo>
                <a:lnTo>
                  <a:pt x="682925" y="869134"/>
                </a:lnTo>
                <a:lnTo>
                  <a:pt x="642497" y="888607"/>
                </a:lnTo>
                <a:lnTo>
                  <a:pt x="600007" y="904158"/>
                </a:lnTo>
                <a:lnTo>
                  <a:pt x="555686" y="915553"/>
                </a:lnTo>
                <a:lnTo>
                  <a:pt x="509767" y="922560"/>
                </a:lnTo>
                <a:lnTo>
                  <a:pt x="462483" y="924948"/>
                </a:lnTo>
                <a:close/>
              </a:path>
              <a:path w="925195" h="925195">
                <a:moveTo>
                  <a:pt x="907943" y="585346"/>
                </a:moveTo>
                <a:lnTo>
                  <a:pt x="667807" y="585346"/>
                </a:lnTo>
                <a:lnTo>
                  <a:pt x="684945" y="583541"/>
                </a:lnTo>
                <a:lnTo>
                  <a:pt x="697940" y="577812"/>
                </a:lnTo>
                <a:lnTo>
                  <a:pt x="707851" y="567838"/>
                </a:lnTo>
                <a:lnTo>
                  <a:pt x="715739" y="553296"/>
                </a:lnTo>
                <a:lnTo>
                  <a:pt x="720710" y="541904"/>
                </a:lnTo>
                <a:lnTo>
                  <a:pt x="726497" y="529847"/>
                </a:lnTo>
                <a:lnTo>
                  <a:pt x="731294" y="519086"/>
                </a:lnTo>
                <a:lnTo>
                  <a:pt x="733295" y="511580"/>
                </a:lnTo>
                <a:lnTo>
                  <a:pt x="722937" y="498655"/>
                </a:lnTo>
                <a:lnTo>
                  <a:pt x="693891" y="493832"/>
                </a:lnTo>
                <a:lnTo>
                  <a:pt x="592468" y="492859"/>
                </a:lnTo>
                <a:lnTo>
                  <a:pt x="603695" y="424930"/>
                </a:lnTo>
                <a:lnTo>
                  <a:pt x="614704" y="360676"/>
                </a:lnTo>
                <a:lnTo>
                  <a:pt x="624687" y="302025"/>
                </a:lnTo>
                <a:lnTo>
                  <a:pt x="632837" y="250908"/>
                </a:lnTo>
                <a:lnTo>
                  <a:pt x="638347" y="209253"/>
                </a:lnTo>
                <a:lnTo>
                  <a:pt x="640483" y="165948"/>
                </a:lnTo>
                <a:lnTo>
                  <a:pt x="637052" y="157244"/>
                </a:lnTo>
                <a:lnTo>
                  <a:pt x="629171" y="157207"/>
                </a:lnTo>
                <a:lnTo>
                  <a:pt x="809275" y="157207"/>
                </a:lnTo>
                <a:lnTo>
                  <a:pt x="845978" y="203899"/>
                </a:lnTo>
                <a:lnTo>
                  <a:pt x="869145" y="242030"/>
                </a:lnTo>
                <a:lnTo>
                  <a:pt x="888620" y="282457"/>
                </a:lnTo>
                <a:lnTo>
                  <a:pt x="904173" y="324947"/>
                </a:lnTo>
                <a:lnTo>
                  <a:pt x="915570" y="369268"/>
                </a:lnTo>
                <a:lnTo>
                  <a:pt x="922578" y="415188"/>
                </a:lnTo>
                <a:lnTo>
                  <a:pt x="924966" y="462474"/>
                </a:lnTo>
                <a:lnTo>
                  <a:pt x="922578" y="509762"/>
                </a:lnTo>
                <a:lnTo>
                  <a:pt x="915570" y="555684"/>
                </a:lnTo>
                <a:lnTo>
                  <a:pt x="907943" y="585346"/>
                </a:lnTo>
                <a:close/>
              </a:path>
              <a:path w="925195" h="925195">
                <a:moveTo>
                  <a:pt x="301011" y="507575"/>
                </a:moveTo>
                <a:lnTo>
                  <a:pt x="315424" y="449290"/>
                </a:lnTo>
                <a:lnTo>
                  <a:pt x="333750" y="392390"/>
                </a:lnTo>
                <a:lnTo>
                  <a:pt x="353081" y="339115"/>
                </a:lnTo>
                <a:lnTo>
                  <a:pt x="370513" y="291705"/>
                </a:lnTo>
                <a:lnTo>
                  <a:pt x="383138" y="252398"/>
                </a:lnTo>
                <a:lnTo>
                  <a:pt x="388051" y="223435"/>
                </a:lnTo>
                <a:lnTo>
                  <a:pt x="386714" y="211418"/>
                </a:lnTo>
                <a:lnTo>
                  <a:pt x="383018" y="201112"/>
                </a:lnTo>
                <a:lnTo>
                  <a:pt x="377516" y="193901"/>
                </a:lnTo>
                <a:lnTo>
                  <a:pt x="370763" y="191172"/>
                </a:lnTo>
                <a:lnTo>
                  <a:pt x="577989" y="191172"/>
                </a:lnTo>
                <a:lnTo>
                  <a:pt x="548520" y="249973"/>
                </a:lnTo>
                <a:lnTo>
                  <a:pt x="533767" y="289603"/>
                </a:lnTo>
                <a:lnTo>
                  <a:pt x="518268" y="335173"/>
                </a:lnTo>
                <a:lnTo>
                  <a:pt x="502534" y="385088"/>
                </a:lnTo>
                <a:lnTo>
                  <a:pt x="487077" y="437756"/>
                </a:lnTo>
                <a:lnTo>
                  <a:pt x="472408" y="491582"/>
                </a:lnTo>
                <a:lnTo>
                  <a:pt x="422292" y="491810"/>
                </a:lnTo>
                <a:lnTo>
                  <a:pt x="375991" y="493675"/>
                </a:lnTo>
                <a:lnTo>
                  <a:pt x="335050" y="498492"/>
                </a:lnTo>
                <a:lnTo>
                  <a:pt x="301011" y="507575"/>
                </a:lnTo>
                <a:close/>
              </a:path>
              <a:path w="925195" h="925195">
                <a:moveTo>
                  <a:pt x="448014" y="600534"/>
                </a:moveTo>
                <a:lnTo>
                  <a:pt x="267629" y="600534"/>
                </a:lnTo>
                <a:lnTo>
                  <a:pt x="302443" y="597390"/>
                </a:lnTo>
                <a:lnTo>
                  <a:pt x="394274" y="585295"/>
                </a:lnTo>
                <a:lnTo>
                  <a:pt x="452095" y="580277"/>
                </a:lnTo>
                <a:lnTo>
                  <a:pt x="448014" y="600534"/>
                </a:lnTo>
                <a:close/>
              </a:path>
              <a:path w="925195" h="925195">
                <a:moveTo>
                  <a:pt x="761031" y="815376"/>
                </a:moveTo>
                <a:lnTo>
                  <a:pt x="526158" y="815376"/>
                </a:lnTo>
                <a:lnTo>
                  <a:pt x="538209" y="814291"/>
                </a:lnTo>
                <a:lnTo>
                  <a:pt x="549449" y="810430"/>
                </a:lnTo>
                <a:lnTo>
                  <a:pt x="557764" y="802972"/>
                </a:lnTo>
                <a:lnTo>
                  <a:pt x="561038" y="791096"/>
                </a:lnTo>
                <a:lnTo>
                  <a:pt x="562414" y="743202"/>
                </a:lnTo>
                <a:lnTo>
                  <a:pt x="566106" y="691542"/>
                </a:lnTo>
                <a:lnTo>
                  <a:pt x="571773" y="637266"/>
                </a:lnTo>
                <a:lnTo>
                  <a:pt x="579075" y="581526"/>
                </a:lnTo>
                <a:lnTo>
                  <a:pt x="653230" y="584977"/>
                </a:lnTo>
                <a:lnTo>
                  <a:pt x="667807" y="585346"/>
                </a:lnTo>
                <a:lnTo>
                  <a:pt x="907943" y="585346"/>
                </a:lnTo>
                <a:lnTo>
                  <a:pt x="904173" y="600007"/>
                </a:lnTo>
                <a:lnTo>
                  <a:pt x="888620" y="642499"/>
                </a:lnTo>
                <a:lnTo>
                  <a:pt x="869145" y="682926"/>
                </a:lnTo>
                <a:lnTo>
                  <a:pt x="845978" y="721057"/>
                </a:lnTo>
                <a:lnTo>
                  <a:pt x="819354" y="756659"/>
                </a:lnTo>
                <a:lnTo>
                  <a:pt x="789504" y="789500"/>
                </a:lnTo>
                <a:lnTo>
                  <a:pt x="761031" y="815376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48316" y="8195847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5" h="925195">
                <a:moveTo>
                  <a:pt x="462483" y="924966"/>
                </a:moveTo>
                <a:lnTo>
                  <a:pt x="415197" y="922579"/>
                </a:lnTo>
                <a:lnTo>
                  <a:pt x="369277" y="915571"/>
                </a:lnTo>
                <a:lnTo>
                  <a:pt x="324955" y="904175"/>
                </a:lnTo>
                <a:lnTo>
                  <a:pt x="282464" y="888624"/>
                </a:lnTo>
                <a:lnTo>
                  <a:pt x="242037" y="869150"/>
                </a:lnTo>
                <a:lnTo>
                  <a:pt x="203905" y="845986"/>
                </a:lnTo>
                <a:lnTo>
                  <a:pt x="168301" y="819363"/>
                </a:lnTo>
                <a:lnTo>
                  <a:pt x="135459" y="789514"/>
                </a:lnTo>
                <a:lnTo>
                  <a:pt x="105609" y="756672"/>
                </a:lnTo>
                <a:lnTo>
                  <a:pt x="78985" y="721069"/>
                </a:lnTo>
                <a:lnTo>
                  <a:pt x="55819" y="682937"/>
                </a:lnTo>
                <a:lnTo>
                  <a:pt x="36344" y="642509"/>
                </a:lnTo>
                <a:lnTo>
                  <a:pt x="20792" y="600017"/>
                </a:lnTo>
                <a:lnTo>
                  <a:pt x="9396" y="555694"/>
                </a:lnTo>
                <a:lnTo>
                  <a:pt x="2387" y="509772"/>
                </a:lnTo>
                <a:lnTo>
                  <a:pt x="0" y="462483"/>
                </a:lnTo>
                <a:lnTo>
                  <a:pt x="2387" y="415197"/>
                </a:lnTo>
                <a:lnTo>
                  <a:pt x="9396" y="369277"/>
                </a:lnTo>
                <a:lnTo>
                  <a:pt x="20792" y="324955"/>
                </a:lnTo>
                <a:lnTo>
                  <a:pt x="36344" y="282464"/>
                </a:lnTo>
                <a:lnTo>
                  <a:pt x="55819" y="242037"/>
                </a:lnTo>
                <a:lnTo>
                  <a:pt x="78985" y="203905"/>
                </a:lnTo>
                <a:lnTo>
                  <a:pt x="105609" y="168301"/>
                </a:lnTo>
                <a:lnTo>
                  <a:pt x="135459" y="135459"/>
                </a:lnTo>
                <a:lnTo>
                  <a:pt x="168301" y="105609"/>
                </a:lnTo>
                <a:lnTo>
                  <a:pt x="203905" y="78985"/>
                </a:lnTo>
                <a:lnTo>
                  <a:pt x="242037" y="55819"/>
                </a:lnTo>
                <a:lnTo>
                  <a:pt x="282464" y="36344"/>
                </a:lnTo>
                <a:lnTo>
                  <a:pt x="324955" y="20792"/>
                </a:lnTo>
                <a:lnTo>
                  <a:pt x="369277" y="9396"/>
                </a:lnTo>
                <a:lnTo>
                  <a:pt x="415197" y="2387"/>
                </a:lnTo>
                <a:lnTo>
                  <a:pt x="462483" y="0"/>
                </a:lnTo>
                <a:lnTo>
                  <a:pt x="509772" y="2387"/>
                </a:lnTo>
                <a:lnTo>
                  <a:pt x="555694" y="9396"/>
                </a:lnTo>
                <a:lnTo>
                  <a:pt x="600017" y="20792"/>
                </a:lnTo>
                <a:lnTo>
                  <a:pt x="642509" y="36344"/>
                </a:lnTo>
                <a:lnTo>
                  <a:pt x="682937" y="55819"/>
                </a:lnTo>
                <a:lnTo>
                  <a:pt x="721069" y="78985"/>
                </a:lnTo>
                <a:lnTo>
                  <a:pt x="756672" y="105609"/>
                </a:lnTo>
                <a:lnTo>
                  <a:pt x="784713" y="131095"/>
                </a:lnTo>
                <a:lnTo>
                  <a:pt x="516048" y="131095"/>
                </a:lnTo>
                <a:lnTo>
                  <a:pt x="451233" y="135243"/>
                </a:lnTo>
                <a:lnTo>
                  <a:pt x="395045" y="146787"/>
                </a:lnTo>
                <a:lnTo>
                  <a:pt x="348887" y="163757"/>
                </a:lnTo>
                <a:lnTo>
                  <a:pt x="314160" y="184181"/>
                </a:lnTo>
                <a:lnTo>
                  <a:pt x="284612" y="227504"/>
                </a:lnTo>
                <a:lnTo>
                  <a:pt x="284612" y="232536"/>
                </a:lnTo>
                <a:lnTo>
                  <a:pt x="288783" y="235912"/>
                </a:lnTo>
                <a:lnTo>
                  <a:pt x="338894" y="235912"/>
                </a:lnTo>
                <a:lnTo>
                  <a:pt x="320027" y="286210"/>
                </a:lnTo>
                <a:lnTo>
                  <a:pt x="303961" y="342754"/>
                </a:lnTo>
                <a:lnTo>
                  <a:pt x="291820" y="398054"/>
                </a:lnTo>
                <a:lnTo>
                  <a:pt x="283863" y="446925"/>
                </a:lnTo>
                <a:lnTo>
                  <a:pt x="290385" y="459645"/>
                </a:lnTo>
                <a:lnTo>
                  <a:pt x="301252" y="470100"/>
                </a:lnTo>
                <a:lnTo>
                  <a:pt x="314484" y="478210"/>
                </a:lnTo>
                <a:lnTo>
                  <a:pt x="328104" y="483896"/>
                </a:lnTo>
                <a:lnTo>
                  <a:pt x="447436" y="483896"/>
                </a:lnTo>
                <a:lnTo>
                  <a:pt x="478852" y="511063"/>
                </a:lnTo>
                <a:lnTo>
                  <a:pt x="495718" y="551923"/>
                </a:lnTo>
                <a:lnTo>
                  <a:pt x="500240" y="598324"/>
                </a:lnTo>
                <a:lnTo>
                  <a:pt x="492496" y="642583"/>
                </a:lnTo>
                <a:lnTo>
                  <a:pt x="204510" y="642583"/>
                </a:lnTo>
                <a:lnTo>
                  <a:pt x="197794" y="647578"/>
                </a:lnTo>
                <a:lnTo>
                  <a:pt x="197794" y="657632"/>
                </a:lnTo>
                <a:lnTo>
                  <a:pt x="207000" y="692743"/>
                </a:lnTo>
                <a:lnTo>
                  <a:pt x="233251" y="728503"/>
                </a:lnTo>
                <a:lnTo>
                  <a:pt x="274116" y="760087"/>
                </a:lnTo>
                <a:lnTo>
                  <a:pt x="327162" y="782668"/>
                </a:lnTo>
                <a:lnTo>
                  <a:pt x="389956" y="791420"/>
                </a:lnTo>
                <a:lnTo>
                  <a:pt x="787418" y="791420"/>
                </a:lnTo>
                <a:lnTo>
                  <a:pt x="756672" y="819363"/>
                </a:lnTo>
                <a:lnTo>
                  <a:pt x="721069" y="845986"/>
                </a:lnTo>
                <a:lnTo>
                  <a:pt x="682937" y="869150"/>
                </a:lnTo>
                <a:lnTo>
                  <a:pt x="642509" y="888624"/>
                </a:lnTo>
                <a:lnTo>
                  <a:pt x="600017" y="904175"/>
                </a:lnTo>
                <a:lnTo>
                  <a:pt x="555694" y="915571"/>
                </a:lnTo>
                <a:lnTo>
                  <a:pt x="509772" y="922579"/>
                </a:lnTo>
                <a:lnTo>
                  <a:pt x="462483" y="924966"/>
                </a:lnTo>
                <a:close/>
              </a:path>
              <a:path w="925195" h="925195">
                <a:moveTo>
                  <a:pt x="856473" y="221168"/>
                </a:moveTo>
                <a:lnTo>
                  <a:pt x="658123" y="221168"/>
                </a:lnTo>
                <a:lnTo>
                  <a:pt x="668584" y="219412"/>
                </a:lnTo>
                <a:lnTo>
                  <a:pt x="676553" y="213882"/>
                </a:lnTo>
                <a:lnTo>
                  <a:pt x="682662" y="204269"/>
                </a:lnTo>
                <a:lnTo>
                  <a:pt x="687546" y="190265"/>
                </a:lnTo>
                <a:lnTo>
                  <a:pt x="690660" y="179286"/>
                </a:lnTo>
                <a:lnTo>
                  <a:pt x="694278" y="167680"/>
                </a:lnTo>
                <a:lnTo>
                  <a:pt x="697284" y="157325"/>
                </a:lnTo>
                <a:lnTo>
                  <a:pt x="698562" y="150103"/>
                </a:lnTo>
                <a:lnTo>
                  <a:pt x="698562" y="137524"/>
                </a:lnTo>
                <a:lnTo>
                  <a:pt x="693567" y="134147"/>
                </a:lnTo>
                <a:lnTo>
                  <a:pt x="685169" y="134147"/>
                </a:lnTo>
                <a:lnTo>
                  <a:pt x="516048" y="131095"/>
                </a:lnTo>
                <a:lnTo>
                  <a:pt x="784713" y="131095"/>
                </a:lnTo>
                <a:lnTo>
                  <a:pt x="789514" y="135459"/>
                </a:lnTo>
                <a:lnTo>
                  <a:pt x="819363" y="168301"/>
                </a:lnTo>
                <a:lnTo>
                  <a:pt x="845986" y="203905"/>
                </a:lnTo>
                <a:lnTo>
                  <a:pt x="856473" y="221168"/>
                </a:lnTo>
                <a:close/>
              </a:path>
              <a:path w="925195" h="925195">
                <a:moveTo>
                  <a:pt x="379513" y="394461"/>
                </a:moveTo>
                <a:lnTo>
                  <a:pt x="392898" y="344839"/>
                </a:lnTo>
                <a:lnTo>
                  <a:pt x="417399" y="259399"/>
                </a:lnTo>
                <a:lnTo>
                  <a:pt x="426964" y="222935"/>
                </a:lnTo>
                <a:lnTo>
                  <a:pt x="454036" y="219944"/>
                </a:lnTo>
                <a:lnTo>
                  <a:pt x="480797" y="217339"/>
                </a:lnTo>
                <a:lnTo>
                  <a:pt x="506608" y="215518"/>
                </a:lnTo>
                <a:lnTo>
                  <a:pt x="530829" y="214879"/>
                </a:lnTo>
                <a:lnTo>
                  <a:pt x="557898" y="215885"/>
                </a:lnTo>
                <a:lnTo>
                  <a:pt x="635267" y="220183"/>
                </a:lnTo>
                <a:lnTo>
                  <a:pt x="658123" y="221168"/>
                </a:lnTo>
                <a:lnTo>
                  <a:pt x="856473" y="221168"/>
                </a:lnTo>
                <a:lnTo>
                  <a:pt x="869150" y="242037"/>
                </a:lnTo>
                <a:lnTo>
                  <a:pt x="888624" y="282464"/>
                </a:lnTo>
                <a:lnTo>
                  <a:pt x="904175" y="324955"/>
                </a:lnTo>
                <a:lnTo>
                  <a:pt x="915571" y="369277"/>
                </a:lnTo>
                <a:lnTo>
                  <a:pt x="918927" y="391270"/>
                </a:lnTo>
                <a:lnTo>
                  <a:pt x="420563" y="391270"/>
                </a:lnTo>
                <a:lnTo>
                  <a:pt x="409568" y="391507"/>
                </a:lnTo>
                <a:lnTo>
                  <a:pt x="399109" y="392224"/>
                </a:lnTo>
                <a:lnTo>
                  <a:pt x="389114" y="393261"/>
                </a:lnTo>
                <a:lnTo>
                  <a:pt x="379513" y="394461"/>
                </a:lnTo>
                <a:close/>
              </a:path>
              <a:path w="925195" h="925195">
                <a:moveTo>
                  <a:pt x="338894" y="235912"/>
                </a:moveTo>
                <a:lnTo>
                  <a:pt x="295499" y="235912"/>
                </a:lnTo>
                <a:lnTo>
                  <a:pt x="304902" y="235783"/>
                </a:lnTo>
                <a:lnTo>
                  <a:pt x="315474" y="235347"/>
                </a:lnTo>
                <a:lnTo>
                  <a:pt x="327123" y="234618"/>
                </a:lnTo>
                <a:lnTo>
                  <a:pt x="339758" y="233609"/>
                </a:lnTo>
                <a:lnTo>
                  <a:pt x="338894" y="235912"/>
                </a:lnTo>
                <a:close/>
              </a:path>
              <a:path w="925195" h="925195">
                <a:moveTo>
                  <a:pt x="787418" y="791420"/>
                </a:moveTo>
                <a:lnTo>
                  <a:pt x="389956" y="791420"/>
                </a:lnTo>
                <a:lnTo>
                  <a:pt x="441517" y="788538"/>
                </a:lnTo>
                <a:lnTo>
                  <a:pt x="488898" y="779517"/>
                </a:lnTo>
                <a:lnTo>
                  <a:pt x="531277" y="764265"/>
                </a:lnTo>
                <a:lnTo>
                  <a:pt x="567828" y="742687"/>
                </a:lnTo>
                <a:lnTo>
                  <a:pt x="597730" y="714689"/>
                </a:lnTo>
                <a:lnTo>
                  <a:pt x="620156" y="680179"/>
                </a:lnTo>
                <a:lnTo>
                  <a:pt x="634284" y="639063"/>
                </a:lnTo>
                <a:lnTo>
                  <a:pt x="639290" y="591248"/>
                </a:lnTo>
                <a:lnTo>
                  <a:pt x="633449" y="533528"/>
                </a:lnTo>
                <a:lnTo>
                  <a:pt x="616521" y="486856"/>
                </a:lnTo>
                <a:lnTo>
                  <a:pt x="590077" y="450433"/>
                </a:lnTo>
                <a:lnTo>
                  <a:pt x="555688" y="423462"/>
                </a:lnTo>
                <a:lnTo>
                  <a:pt x="514925" y="405143"/>
                </a:lnTo>
                <a:lnTo>
                  <a:pt x="469360" y="394678"/>
                </a:lnTo>
                <a:lnTo>
                  <a:pt x="420563" y="391270"/>
                </a:lnTo>
                <a:lnTo>
                  <a:pt x="918927" y="391270"/>
                </a:lnTo>
                <a:lnTo>
                  <a:pt x="922579" y="415197"/>
                </a:lnTo>
                <a:lnTo>
                  <a:pt x="924966" y="462483"/>
                </a:lnTo>
                <a:lnTo>
                  <a:pt x="922579" y="509772"/>
                </a:lnTo>
                <a:lnTo>
                  <a:pt x="915571" y="555694"/>
                </a:lnTo>
                <a:lnTo>
                  <a:pt x="904175" y="600017"/>
                </a:lnTo>
                <a:lnTo>
                  <a:pt x="888571" y="642620"/>
                </a:lnTo>
                <a:lnTo>
                  <a:pt x="869150" y="682937"/>
                </a:lnTo>
                <a:lnTo>
                  <a:pt x="845986" y="721069"/>
                </a:lnTo>
                <a:lnTo>
                  <a:pt x="819363" y="756672"/>
                </a:lnTo>
                <a:lnTo>
                  <a:pt x="789514" y="789514"/>
                </a:lnTo>
                <a:lnTo>
                  <a:pt x="787418" y="791420"/>
                </a:lnTo>
                <a:close/>
              </a:path>
              <a:path w="925195" h="925195">
                <a:moveTo>
                  <a:pt x="447436" y="483896"/>
                </a:moveTo>
                <a:lnTo>
                  <a:pt x="328104" y="483896"/>
                </a:lnTo>
                <a:lnTo>
                  <a:pt x="338121" y="483135"/>
                </a:lnTo>
                <a:lnTo>
                  <a:pt x="346733" y="480801"/>
                </a:lnTo>
                <a:lnTo>
                  <a:pt x="353783" y="476897"/>
                </a:lnTo>
                <a:lnTo>
                  <a:pt x="359118" y="471427"/>
                </a:lnTo>
                <a:lnTo>
                  <a:pt x="367270" y="471321"/>
                </a:lnTo>
                <a:lnTo>
                  <a:pt x="382926" y="470785"/>
                </a:lnTo>
                <a:lnTo>
                  <a:pt x="390132" y="470678"/>
                </a:lnTo>
                <a:lnTo>
                  <a:pt x="445154" y="481922"/>
                </a:lnTo>
                <a:lnTo>
                  <a:pt x="447436" y="483896"/>
                </a:lnTo>
                <a:close/>
              </a:path>
              <a:path w="925195" h="925195">
                <a:moveTo>
                  <a:pt x="371762" y="710984"/>
                </a:moveTo>
                <a:lnTo>
                  <a:pt x="322045" y="700210"/>
                </a:lnTo>
                <a:lnTo>
                  <a:pt x="282007" y="676764"/>
                </a:lnTo>
                <a:lnTo>
                  <a:pt x="247759" y="653337"/>
                </a:lnTo>
                <a:lnTo>
                  <a:pt x="215415" y="642620"/>
                </a:lnTo>
                <a:lnTo>
                  <a:pt x="204510" y="642583"/>
                </a:lnTo>
                <a:lnTo>
                  <a:pt x="492496" y="642583"/>
                </a:lnTo>
                <a:lnTo>
                  <a:pt x="492329" y="643539"/>
                </a:lnTo>
                <a:lnTo>
                  <a:pt x="468596" y="679267"/>
                </a:lnTo>
                <a:lnTo>
                  <a:pt x="428566" y="702689"/>
                </a:lnTo>
                <a:lnTo>
                  <a:pt x="371762" y="71098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307445" cy="1988820"/>
            <a:chOff x="0" y="0"/>
            <a:chExt cx="11307445" cy="19888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300210" cy="1988820"/>
            </a:xfrm>
            <a:custGeom>
              <a:avLst/>
              <a:gdLst/>
              <a:ahLst/>
              <a:cxnLst/>
              <a:rect l="l" t="t" r="r" b="b"/>
              <a:pathLst>
                <a:path w="9300210" h="1988820">
                  <a:moveTo>
                    <a:pt x="0" y="0"/>
                  </a:moveTo>
                  <a:lnTo>
                    <a:pt x="9300191" y="0"/>
                  </a:lnTo>
                  <a:lnTo>
                    <a:pt x="8152387" y="1988212"/>
                  </a:lnTo>
                  <a:lnTo>
                    <a:pt x="0" y="1988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611723" y="0"/>
              <a:ext cx="2695575" cy="1469390"/>
            </a:xfrm>
            <a:custGeom>
              <a:avLst/>
              <a:gdLst/>
              <a:ahLst/>
              <a:cxnLst/>
              <a:rect l="l" t="t" r="r" b="b"/>
              <a:pathLst>
                <a:path w="2695575" h="1469390">
                  <a:moveTo>
                    <a:pt x="2021577" y="1468788"/>
                  </a:moveTo>
                  <a:lnTo>
                    <a:pt x="673858" y="1468788"/>
                  </a:lnTo>
                  <a:lnTo>
                    <a:pt x="0" y="301537"/>
                  </a:lnTo>
                  <a:lnTo>
                    <a:pt x="174078" y="0"/>
                  </a:lnTo>
                  <a:lnTo>
                    <a:pt x="2521357" y="0"/>
                  </a:lnTo>
                  <a:lnTo>
                    <a:pt x="2695436" y="301538"/>
                  </a:lnTo>
                  <a:lnTo>
                    <a:pt x="2021577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8889" y="2136792"/>
            <a:ext cx="10058399" cy="8115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525" y="460471"/>
            <a:ext cx="8126095" cy="970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425"/>
              <a:t>S</a:t>
            </a:r>
            <a:r>
              <a:rPr dirty="0" sz="6200" spc="-45"/>
              <a:t>Y</a:t>
            </a:r>
            <a:r>
              <a:rPr dirty="0" sz="6200" spc="425"/>
              <a:t>S</a:t>
            </a:r>
            <a:r>
              <a:rPr dirty="0" sz="6200" spc="-380"/>
              <a:t>T</a:t>
            </a:r>
            <a:r>
              <a:rPr dirty="0" sz="6200" spc="-100"/>
              <a:t>E</a:t>
            </a:r>
            <a:r>
              <a:rPr dirty="0" sz="6200" spc="445"/>
              <a:t>M</a:t>
            </a:r>
            <a:r>
              <a:rPr dirty="0" sz="6200" spc="-445"/>
              <a:t> </a:t>
            </a:r>
            <a:r>
              <a:rPr dirty="0" sz="6200" spc="-110"/>
              <a:t>A</a:t>
            </a:r>
            <a:r>
              <a:rPr dirty="0" sz="6200" spc="110"/>
              <a:t>R</a:t>
            </a:r>
            <a:r>
              <a:rPr dirty="0" sz="6200" spc="-254"/>
              <a:t>C</a:t>
            </a:r>
            <a:r>
              <a:rPr dirty="0" sz="6200" spc="40"/>
              <a:t>H</a:t>
            </a:r>
            <a:r>
              <a:rPr dirty="0" sz="6200" spc="30"/>
              <a:t>I</a:t>
            </a:r>
            <a:r>
              <a:rPr dirty="0" sz="6200" spc="-380"/>
              <a:t>T</a:t>
            </a:r>
            <a:r>
              <a:rPr dirty="0" sz="6200" spc="-100"/>
              <a:t>E</a:t>
            </a:r>
            <a:r>
              <a:rPr dirty="0" sz="6200" spc="-254"/>
              <a:t>C</a:t>
            </a:r>
            <a:r>
              <a:rPr dirty="0" sz="6200" spc="-380"/>
              <a:t>T</a:t>
            </a:r>
            <a:r>
              <a:rPr dirty="0" sz="6200" spc="-20"/>
              <a:t>U</a:t>
            </a:r>
            <a:r>
              <a:rPr dirty="0" sz="6200" spc="110"/>
              <a:t>R</a:t>
            </a:r>
            <a:r>
              <a:rPr dirty="0" sz="6200" spc="-35"/>
              <a:t>E</a:t>
            </a:r>
            <a:endParaRPr sz="6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307445" cy="1988820"/>
            <a:chOff x="0" y="0"/>
            <a:chExt cx="11307445" cy="198882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300210" cy="1988820"/>
            </a:xfrm>
            <a:custGeom>
              <a:avLst/>
              <a:gdLst/>
              <a:ahLst/>
              <a:cxnLst/>
              <a:rect l="l" t="t" r="r" b="b"/>
              <a:pathLst>
                <a:path w="9300210" h="1988820">
                  <a:moveTo>
                    <a:pt x="0" y="0"/>
                  </a:moveTo>
                  <a:lnTo>
                    <a:pt x="9300191" y="0"/>
                  </a:lnTo>
                  <a:lnTo>
                    <a:pt x="8152387" y="1988212"/>
                  </a:lnTo>
                  <a:lnTo>
                    <a:pt x="0" y="1988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11723" y="0"/>
              <a:ext cx="2695575" cy="1469390"/>
            </a:xfrm>
            <a:custGeom>
              <a:avLst/>
              <a:gdLst/>
              <a:ahLst/>
              <a:cxnLst/>
              <a:rect l="l" t="t" r="r" b="b"/>
              <a:pathLst>
                <a:path w="2695575" h="1469390">
                  <a:moveTo>
                    <a:pt x="2021577" y="1468788"/>
                  </a:moveTo>
                  <a:lnTo>
                    <a:pt x="673858" y="1468788"/>
                  </a:lnTo>
                  <a:lnTo>
                    <a:pt x="0" y="301537"/>
                  </a:lnTo>
                  <a:lnTo>
                    <a:pt x="174078" y="0"/>
                  </a:lnTo>
                  <a:lnTo>
                    <a:pt x="2521357" y="0"/>
                  </a:lnTo>
                  <a:lnTo>
                    <a:pt x="2695436" y="301538"/>
                  </a:lnTo>
                  <a:lnTo>
                    <a:pt x="2021577" y="1468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017188" y="2191785"/>
            <a:ext cx="10744200" cy="7743825"/>
            <a:chOff x="3017188" y="2191785"/>
            <a:chExt cx="10744200" cy="7743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188" y="2191785"/>
              <a:ext cx="10744200" cy="77438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81298" y="2422773"/>
              <a:ext cx="2752725" cy="809625"/>
            </a:xfrm>
            <a:custGeom>
              <a:avLst/>
              <a:gdLst/>
              <a:ahLst/>
              <a:cxnLst/>
              <a:rect l="l" t="t" r="r" b="b"/>
              <a:pathLst>
                <a:path w="2752725" h="809625">
                  <a:moveTo>
                    <a:pt x="2347795" y="809259"/>
                  </a:moveTo>
                  <a:lnTo>
                    <a:pt x="404629" y="809259"/>
                  </a:lnTo>
                  <a:lnTo>
                    <a:pt x="351443" y="805750"/>
                  </a:lnTo>
                  <a:lnTo>
                    <a:pt x="299619" y="795396"/>
                  </a:lnTo>
                  <a:lnTo>
                    <a:pt x="249784" y="778458"/>
                  </a:lnTo>
                  <a:lnTo>
                    <a:pt x="202569" y="755197"/>
                  </a:lnTo>
                  <a:lnTo>
                    <a:pt x="158603" y="725873"/>
                  </a:lnTo>
                  <a:lnTo>
                    <a:pt x="118513" y="690746"/>
                  </a:lnTo>
                  <a:lnTo>
                    <a:pt x="83386" y="650656"/>
                  </a:lnTo>
                  <a:lnTo>
                    <a:pt x="54062" y="606689"/>
                  </a:lnTo>
                  <a:lnTo>
                    <a:pt x="30800" y="559474"/>
                  </a:lnTo>
                  <a:lnTo>
                    <a:pt x="13862" y="509640"/>
                  </a:lnTo>
                  <a:lnTo>
                    <a:pt x="3509" y="457815"/>
                  </a:lnTo>
                  <a:lnTo>
                    <a:pt x="0" y="404629"/>
                  </a:lnTo>
                  <a:lnTo>
                    <a:pt x="3509" y="351443"/>
                  </a:lnTo>
                  <a:lnTo>
                    <a:pt x="13862" y="299618"/>
                  </a:lnTo>
                  <a:lnTo>
                    <a:pt x="30800" y="249784"/>
                  </a:lnTo>
                  <a:lnTo>
                    <a:pt x="54062" y="202569"/>
                  </a:lnTo>
                  <a:lnTo>
                    <a:pt x="83386" y="158602"/>
                  </a:lnTo>
                  <a:lnTo>
                    <a:pt x="118513" y="118513"/>
                  </a:lnTo>
                  <a:lnTo>
                    <a:pt x="158603" y="83386"/>
                  </a:lnTo>
                  <a:lnTo>
                    <a:pt x="202569" y="54061"/>
                  </a:lnTo>
                  <a:lnTo>
                    <a:pt x="249784" y="30800"/>
                  </a:lnTo>
                  <a:lnTo>
                    <a:pt x="299619" y="13862"/>
                  </a:lnTo>
                  <a:lnTo>
                    <a:pt x="351443" y="3508"/>
                  </a:lnTo>
                  <a:lnTo>
                    <a:pt x="404626" y="0"/>
                  </a:lnTo>
                  <a:lnTo>
                    <a:pt x="2347798" y="0"/>
                  </a:lnTo>
                  <a:lnTo>
                    <a:pt x="2400981" y="3508"/>
                  </a:lnTo>
                  <a:lnTo>
                    <a:pt x="2452806" y="13862"/>
                  </a:lnTo>
                  <a:lnTo>
                    <a:pt x="2502640" y="30800"/>
                  </a:lnTo>
                  <a:lnTo>
                    <a:pt x="2549855" y="54061"/>
                  </a:lnTo>
                  <a:lnTo>
                    <a:pt x="2593822" y="83386"/>
                  </a:lnTo>
                  <a:lnTo>
                    <a:pt x="2633912" y="118513"/>
                  </a:lnTo>
                  <a:lnTo>
                    <a:pt x="2669039" y="158602"/>
                  </a:lnTo>
                  <a:lnTo>
                    <a:pt x="2698363" y="202569"/>
                  </a:lnTo>
                  <a:lnTo>
                    <a:pt x="2721624" y="249784"/>
                  </a:lnTo>
                  <a:lnTo>
                    <a:pt x="2738562" y="299618"/>
                  </a:lnTo>
                  <a:lnTo>
                    <a:pt x="2748916" y="351443"/>
                  </a:lnTo>
                  <a:lnTo>
                    <a:pt x="2752425" y="404629"/>
                  </a:lnTo>
                  <a:lnTo>
                    <a:pt x="2748916" y="457815"/>
                  </a:lnTo>
                  <a:lnTo>
                    <a:pt x="2738562" y="509640"/>
                  </a:lnTo>
                  <a:lnTo>
                    <a:pt x="2721624" y="559474"/>
                  </a:lnTo>
                  <a:lnTo>
                    <a:pt x="2698363" y="606689"/>
                  </a:lnTo>
                  <a:lnTo>
                    <a:pt x="2669039" y="650656"/>
                  </a:lnTo>
                  <a:lnTo>
                    <a:pt x="2633912" y="690746"/>
                  </a:lnTo>
                  <a:lnTo>
                    <a:pt x="2593822" y="725873"/>
                  </a:lnTo>
                  <a:lnTo>
                    <a:pt x="2549855" y="755197"/>
                  </a:lnTo>
                  <a:lnTo>
                    <a:pt x="2502640" y="778458"/>
                  </a:lnTo>
                  <a:lnTo>
                    <a:pt x="2452806" y="795396"/>
                  </a:lnTo>
                  <a:lnTo>
                    <a:pt x="2400981" y="805750"/>
                  </a:lnTo>
                  <a:lnTo>
                    <a:pt x="2347795" y="809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525" y="460471"/>
            <a:ext cx="6142990" cy="970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254"/>
              <a:t>C</a:t>
            </a:r>
            <a:r>
              <a:rPr dirty="0" sz="6200" spc="30"/>
              <a:t>I</a:t>
            </a:r>
            <a:r>
              <a:rPr dirty="0" sz="6200" spc="110"/>
              <a:t>R</a:t>
            </a:r>
            <a:r>
              <a:rPr dirty="0" sz="6200" spc="-254"/>
              <a:t>C</a:t>
            </a:r>
            <a:r>
              <a:rPr dirty="0" sz="6200" spc="-20"/>
              <a:t>U</a:t>
            </a:r>
            <a:r>
              <a:rPr dirty="0" sz="6200" spc="30"/>
              <a:t>I</a:t>
            </a:r>
            <a:r>
              <a:rPr dirty="0" sz="6200" spc="-315"/>
              <a:t>T</a:t>
            </a:r>
            <a:r>
              <a:rPr dirty="0" sz="6200" spc="-445"/>
              <a:t> </a:t>
            </a:r>
            <a:r>
              <a:rPr dirty="0" sz="6200" spc="150"/>
              <a:t>D</a:t>
            </a:r>
            <a:r>
              <a:rPr dirty="0" sz="6200" spc="30"/>
              <a:t>I</a:t>
            </a:r>
            <a:r>
              <a:rPr dirty="0" sz="6200" spc="-110"/>
              <a:t>A</a:t>
            </a:r>
            <a:r>
              <a:rPr dirty="0" sz="6200" spc="-305"/>
              <a:t>G</a:t>
            </a:r>
            <a:r>
              <a:rPr dirty="0" sz="6200" spc="110"/>
              <a:t>R</a:t>
            </a:r>
            <a:r>
              <a:rPr dirty="0" sz="6200" spc="-110"/>
              <a:t>A</a:t>
            </a:r>
            <a:r>
              <a:rPr dirty="0" sz="6200" spc="445"/>
              <a:t>M</a:t>
            </a:r>
            <a:endParaRPr sz="6200"/>
          </a:p>
        </p:txBody>
      </p:sp>
      <p:sp>
        <p:nvSpPr>
          <p:cNvPr id="10" name="object 10"/>
          <p:cNvSpPr txBox="1"/>
          <p:nvPr/>
        </p:nvSpPr>
        <p:spPr>
          <a:xfrm>
            <a:off x="4840104" y="2564862"/>
            <a:ext cx="22345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25">
                <a:latin typeface="Trebuchet MS"/>
                <a:cs typeface="Trebuchet MS"/>
              </a:rPr>
              <a:t>U</a:t>
            </a:r>
            <a:r>
              <a:rPr dirty="0" sz="2500" spc="-150">
                <a:latin typeface="Trebuchet MS"/>
                <a:cs typeface="Trebuchet MS"/>
              </a:rPr>
              <a:t>l</a:t>
            </a:r>
            <a:r>
              <a:rPr dirty="0" sz="2500" spc="-10">
                <a:latin typeface="Trebuchet MS"/>
                <a:cs typeface="Trebuchet MS"/>
              </a:rPr>
              <a:t>t</a:t>
            </a:r>
            <a:r>
              <a:rPr dirty="0" sz="2500" spc="65">
                <a:latin typeface="Trebuchet MS"/>
                <a:cs typeface="Trebuchet MS"/>
              </a:rPr>
              <a:t>r</a:t>
            </a:r>
            <a:r>
              <a:rPr dirty="0" sz="2500" spc="-229">
                <a:latin typeface="Trebuchet MS"/>
                <a:cs typeface="Trebuchet MS"/>
              </a:rPr>
              <a:t>a</a:t>
            </a:r>
            <a:r>
              <a:rPr dirty="0" sz="2500" spc="5">
                <a:latin typeface="Trebuchet MS"/>
                <a:cs typeface="Trebuchet MS"/>
              </a:rPr>
              <a:t>s</a:t>
            </a:r>
            <a:r>
              <a:rPr dirty="0" sz="2500" spc="-185">
                <a:latin typeface="Trebuchet MS"/>
                <a:cs typeface="Trebuchet MS"/>
              </a:rPr>
              <a:t>o</a:t>
            </a:r>
            <a:r>
              <a:rPr dirty="0" sz="2500" spc="-215">
                <a:latin typeface="Trebuchet MS"/>
                <a:cs typeface="Trebuchet MS"/>
              </a:rPr>
              <a:t>n</a:t>
            </a:r>
            <a:r>
              <a:rPr dirty="0" sz="2500" spc="-130">
                <a:latin typeface="Trebuchet MS"/>
                <a:cs typeface="Trebuchet MS"/>
              </a:rPr>
              <a:t>i</a:t>
            </a:r>
            <a:r>
              <a:rPr dirty="0" sz="2500" spc="-140">
                <a:latin typeface="Trebuchet MS"/>
                <a:cs typeface="Trebuchet MS"/>
              </a:rPr>
              <a:t>c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-25">
                <a:latin typeface="Trebuchet MS"/>
                <a:cs typeface="Trebuchet MS"/>
              </a:rPr>
              <a:t>S</a:t>
            </a:r>
            <a:r>
              <a:rPr dirty="0" sz="2500" spc="-260">
                <a:latin typeface="Trebuchet MS"/>
                <a:cs typeface="Trebuchet MS"/>
              </a:rPr>
              <a:t>e</a:t>
            </a:r>
            <a:r>
              <a:rPr dirty="0" sz="2500" spc="-215">
                <a:latin typeface="Trebuchet MS"/>
                <a:cs typeface="Trebuchet MS"/>
              </a:rPr>
              <a:t>n</a:t>
            </a:r>
            <a:r>
              <a:rPr dirty="0" sz="2500" spc="5">
                <a:latin typeface="Trebuchet MS"/>
                <a:cs typeface="Trebuchet MS"/>
              </a:rPr>
              <a:t>s</a:t>
            </a:r>
            <a:r>
              <a:rPr dirty="0" sz="2500" spc="-185">
                <a:latin typeface="Trebuchet MS"/>
                <a:cs typeface="Trebuchet MS"/>
              </a:rPr>
              <a:t>o</a:t>
            </a:r>
            <a:r>
              <a:rPr dirty="0" sz="2500" spc="70">
                <a:latin typeface="Trebuchet MS"/>
                <a:cs typeface="Trebuchet MS"/>
              </a:rPr>
              <a:t>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28822" y="3940929"/>
            <a:ext cx="2752725" cy="809625"/>
          </a:xfrm>
          <a:custGeom>
            <a:avLst/>
            <a:gdLst/>
            <a:ahLst/>
            <a:cxnLst/>
            <a:rect l="l" t="t" r="r" b="b"/>
            <a:pathLst>
              <a:path w="2752725" h="809625">
                <a:moveTo>
                  <a:pt x="2347794" y="809259"/>
                </a:moveTo>
                <a:lnTo>
                  <a:pt x="404630" y="809259"/>
                </a:lnTo>
                <a:lnTo>
                  <a:pt x="351443" y="805750"/>
                </a:lnTo>
                <a:lnTo>
                  <a:pt x="299619" y="795396"/>
                </a:lnTo>
                <a:lnTo>
                  <a:pt x="249784" y="778458"/>
                </a:lnTo>
                <a:lnTo>
                  <a:pt x="202569" y="755197"/>
                </a:lnTo>
                <a:lnTo>
                  <a:pt x="158602" y="725872"/>
                </a:lnTo>
                <a:lnTo>
                  <a:pt x="118513" y="690745"/>
                </a:lnTo>
                <a:lnTo>
                  <a:pt x="83386" y="650656"/>
                </a:lnTo>
                <a:lnTo>
                  <a:pt x="54061" y="606689"/>
                </a:lnTo>
                <a:lnTo>
                  <a:pt x="30800" y="559474"/>
                </a:lnTo>
                <a:lnTo>
                  <a:pt x="13862" y="509640"/>
                </a:lnTo>
                <a:lnTo>
                  <a:pt x="3509" y="457815"/>
                </a:lnTo>
                <a:lnTo>
                  <a:pt x="0" y="404629"/>
                </a:lnTo>
                <a:lnTo>
                  <a:pt x="3509" y="351443"/>
                </a:lnTo>
                <a:lnTo>
                  <a:pt x="13862" y="299618"/>
                </a:lnTo>
                <a:lnTo>
                  <a:pt x="30800" y="249784"/>
                </a:lnTo>
                <a:lnTo>
                  <a:pt x="54061" y="202569"/>
                </a:lnTo>
                <a:lnTo>
                  <a:pt x="83386" y="158602"/>
                </a:lnTo>
                <a:lnTo>
                  <a:pt x="118513" y="118512"/>
                </a:lnTo>
                <a:lnTo>
                  <a:pt x="158602" y="83385"/>
                </a:lnTo>
                <a:lnTo>
                  <a:pt x="202569" y="54061"/>
                </a:lnTo>
                <a:lnTo>
                  <a:pt x="249784" y="30800"/>
                </a:lnTo>
                <a:lnTo>
                  <a:pt x="299619" y="13862"/>
                </a:lnTo>
                <a:lnTo>
                  <a:pt x="351443" y="3508"/>
                </a:lnTo>
                <a:lnTo>
                  <a:pt x="404622" y="0"/>
                </a:lnTo>
                <a:lnTo>
                  <a:pt x="2347803" y="0"/>
                </a:lnTo>
                <a:lnTo>
                  <a:pt x="2400981" y="3508"/>
                </a:lnTo>
                <a:lnTo>
                  <a:pt x="2452806" y="13862"/>
                </a:lnTo>
                <a:lnTo>
                  <a:pt x="2502640" y="30800"/>
                </a:lnTo>
                <a:lnTo>
                  <a:pt x="2549855" y="54061"/>
                </a:lnTo>
                <a:lnTo>
                  <a:pt x="2593822" y="83385"/>
                </a:lnTo>
                <a:lnTo>
                  <a:pt x="2633911" y="118512"/>
                </a:lnTo>
                <a:lnTo>
                  <a:pt x="2669038" y="158602"/>
                </a:lnTo>
                <a:lnTo>
                  <a:pt x="2698362" y="202569"/>
                </a:lnTo>
                <a:lnTo>
                  <a:pt x="2721624" y="249784"/>
                </a:lnTo>
                <a:lnTo>
                  <a:pt x="2738562" y="299618"/>
                </a:lnTo>
                <a:lnTo>
                  <a:pt x="2748916" y="351443"/>
                </a:lnTo>
                <a:lnTo>
                  <a:pt x="2752425" y="404629"/>
                </a:lnTo>
                <a:lnTo>
                  <a:pt x="2748916" y="457815"/>
                </a:lnTo>
                <a:lnTo>
                  <a:pt x="2738562" y="509640"/>
                </a:lnTo>
                <a:lnTo>
                  <a:pt x="2721624" y="559474"/>
                </a:lnTo>
                <a:lnTo>
                  <a:pt x="2698362" y="606689"/>
                </a:lnTo>
                <a:lnTo>
                  <a:pt x="2669038" y="650656"/>
                </a:lnTo>
                <a:lnTo>
                  <a:pt x="2633911" y="690745"/>
                </a:lnTo>
                <a:lnTo>
                  <a:pt x="2593822" y="725872"/>
                </a:lnTo>
                <a:lnTo>
                  <a:pt x="2549855" y="755197"/>
                </a:lnTo>
                <a:lnTo>
                  <a:pt x="2502640" y="778458"/>
                </a:lnTo>
                <a:lnTo>
                  <a:pt x="2452806" y="795396"/>
                </a:lnTo>
                <a:lnTo>
                  <a:pt x="2400981" y="805750"/>
                </a:lnTo>
                <a:lnTo>
                  <a:pt x="2347794" y="809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341093" y="4083017"/>
            <a:ext cx="15278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00">
                <a:latin typeface="Trebuchet MS"/>
                <a:cs typeface="Trebuchet MS"/>
              </a:rPr>
              <a:t>W</a:t>
            </a:r>
            <a:r>
              <a:rPr dirty="0" sz="2500" spc="-229">
                <a:latin typeface="Trebuchet MS"/>
                <a:cs typeface="Trebuchet MS"/>
              </a:rPr>
              <a:t>a</a:t>
            </a:r>
            <a:r>
              <a:rPr dirty="0" sz="2500" spc="-10">
                <a:latin typeface="Trebuchet MS"/>
                <a:cs typeface="Trebuchet MS"/>
              </a:rPr>
              <a:t>t</a:t>
            </a:r>
            <a:r>
              <a:rPr dirty="0" sz="2500" spc="-260">
                <a:latin typeface="Trebuchet MS"/>
                <a:cs typeface="Trebuchet MS"/>
              </a:rPr>
              <a:t>e</a:t>
            </a:r>
            <a:r>
              <a:rPr dirty="0" sz="2500" spc="70">
                <a:latin typeface="Trebuchet MS"/>
                <a:cs typeface="Trebuchet MS"/>
              </a:rPr>
              <a:t>r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-200">
                <a:latin typeface="Trebuchet MS"/>
                <a:cs typeface="Trebuchet MS"/>
              </a:rPr>
              <a:t>P</a:t>
            </a:r>
            <a:r>
              <a:rPr dirty="0" sz="2500" spc="-220">
                <a:latin typeface="Trebuchet MS"/>
                <a:cs typeface="Trebuchet MS"/>
              </a:rPr>
              <a:t>u</a:t>
            </a:r>
            <a:r>
              <a:rPr dirty="0" sz="2500" spc="-430">
                <a:latin typeface="Trebuchet MS"/>
                <a:cs typeface="Trebuchet MS"/>
              </a:rPr>
              <a:t>m</a:t>
            </a:r>
            <a:r>
              <a:rPr dirty="0" sz="2500" spc="-215">
                <a:latin typeface="Trebuchet MS"/>
                <a:cs typeface="Trebuchet MS"/>
              </a:rPr>
              <a:t>p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13620" y="8973880"/>
            <a:ext cx="2752725" cy="809625"/>
          </a:xfrm>
          <a:custGeom>
            <a:avLst/>
            <a:gdLst/>
            <a:ahLst/>
            <a:cxnLst/>
            <a:rect l="l" t="t" r="r" b="b"/>
            <a:pathLst>
              <a:path w="2752725" h="809625">
                <a:moveTo>
                  <a:pt x="2347800" y="809259"/>
                </a:moveTo>
                <a:lnTo>
                  <a:pt x="404624" y="809259"/>
                </a:lnTo>
                <a:lnTo>
                  <a:pt x="351443" y="805750"/>
                </a:lnTo>
                <a:lnTo>
                  <a:pt x="299619" y="795397"/>
                </a:lnTo>
                <a:lnTo>
                  <a:pt x="249784" y="778459"/>
                </a:lnTo>
                <a:lnTo>
                  <a:pt x="202569" y="755197"/>
                </a:lnTo>
                <a:lnTo>
                  <a:pt x="158602" y="725873"/>
                </a:lnTo>
                <a:lnTo>
                  <a:pt x="118513" y="690746"/>
                </a:lnTo>
                <a:lnTo>
                  <a:pt x="83386" y="650656"/>
                </a:lnTo>
                <a:lnTo>
                  <a:pt x="54061" y="606689"/>
                </a:lnTo>
                <a:lnTo>
                  <a:pt x="30800" y="559474"/>
                </a:lnTo>
                <a:lnTo>
                  <a:pt x="13862" y="509640"/>
                </a:lnTo>
                <a:lnTo>
                  <a:pt x="3509" y="457816"/>
                </a:lnTo>
                <a:lnTo>
                  <a:pt x="0" y="404630"/>
                </a:lnTo>
                <a:lnTo>
                  <a:pt x="3509" y="351444"/>
                </a:lnTo>
                <a:lnTo>
                  <a:pt x="13862" y="299619"/>
                </a:lnTo>
                <a:lnTo>
                  <a:pt x="30800" y="249784"/>
                </a:lnTo>
                <a:lnTo>
                  <a:pt x="54061" y="202569"/>
                </a:lnTo>
                <a:lnTo>
                  <a:pt x="83386" y="158602"/>
                </a:lnTo>
                <a:lnTo>
                  <a:pt x="118513" y="118513"/>
                </a:lnTo>
                <a:lnTo>
                  <a:pt x="158602" y="83386"/>
                </a:lnTo>
                <a:lnTo>
                  <a:pt x="202569" y="54061"/>
                </a:lnTo>
                <a:lnTo>
                  <a:pt x="249784" y="30800"/>
                </a:lnTo>
                <a:lnTo>
                  <a:pt x="299619" y="13862"/>
                </a:lnTo>
                <a:lnTo>
                  <a:pt x="351443" y="3509"/>
                </a:lnTo>
                <a:lnTo>
                  <a:pt x="404629" y="0"/>
                </a:lnTo>
                <a:lnTo>
                  <a:pt x="2347795" y="0"/>
                </a:lnTo>
                <a:lnTo>
                  <a:pt x="2400981" y="3509"/>
                </a:lnTo>
                <a:lnTo>
                  <a:pt x="2452805" y="13862"/>
                </a:lnTo>
                <a:lnTo>
                  <a:pt x="2502640" y="30800"/>
                </a:lnTo>
                <a:lnTo>
                  <a:pt x="2549855" y="54061"/>
                </a:lnTo>
                <a:lnTo>
                  <a:pt x="2593821" y="83386"/>
                </a:lnTo>
                <a:lnTo>
                  <a:pt x="2633911" y="118513"/>
                </a:lnTo>
                <a:lnTo>
                  <a:pt x="2669038" y="158602"/>
                </a:lnTo>
                <a:lnTo>
                  <a:pt x="2698363" y="202569"/>
                </a:lnTo>
                <a:lnTo>
                  <a:pt x="2721624" y="249784"/>
                </a:lnTo>
                <a:lnTo>
                  <a:pt x="2738562" y="299619"/>
                </a:lnTo>
                <a:lnTo>
                  <a:pt x="2748915" y="351444"/>
                </a:lnTo>
                <a:lnTo>
                  <a:pt x="2752425" y="404630"/>
                </a:lnTo>
                <a:lnTo>
                  <a:pt x="2748915" y="457816"/>
                </a:lnTo>
                <a:lnTo>
                  <a:pt x="2738562" y="509640"/>
                </a:lnTo>
                <a:lnTo>
                  <a:pt x="2721624" y="559474"/>
                </a:lnTo>
                <a:lnTo>
                  <a:pt x="2698363" y="606689"/>
                </a:lnTo>
                <a:lnTo>
                  <a:pt x="2669038" y="650656"/>
                </a:lnTo>
                <a:lnTo>
                  <a:pt x="2633911" y="690746"/>
                </a:lnTo>
                <a:lnTo>
                  <a:pt x="2593821" y="725873"/>
                </a:lnTo>
                <a:lnTo>
                  <a:pt x="2549855" y="755197"/>
                </a:lnTo>
                <a:lnTo>
                  <a:pt x="2502640" y="778459"/>
                </a:lnTo>
                <a:lnTo>
                  <a:pt x="2452805" y="795397"/>
                </a:lnTo>
                <a:lnTo>
                  <a:pt x="2400981" y="805750"/>
                </a:lnTo>
                <a:lnTo>
                  <a:pt x="2347800" y="809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848204" y="9115969"/>
            <a:ext cx="168338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0">
                <a:latin typeface="Trebuchet MS"/>
                <a:cs typeface="Trebuchet MS"/>
              </a:rPr>
              <a:t>P</a:t>
            </a:r>
            <a:r>
              <a:rPr dirty="0" sz="2500" spc="-185">
                <a:latin typeface="Trebuchet MS"/>
                <a:cs typeface="Trebuchet MS"/>
              </a:rPr>
              <a:t>o</a:t>
            </a:r>
            <a:r>
              <a:rPr dirty="0" sz="2500" spc="-350">
                <a:latin typeface="Trebuchet MS"/>
                <a:cs typeface="Trebuchet MS"/>
              </a:rPr>
              <a:t>w</a:t>
            </a:r>
            <a:r>
              <a:rPr dirty="0" sz="2500" spc="-260">
                <a:latin typeface="Trebuchet MS"/>
                <a:cs typeface="Trebuchet MS"/>
              </a:rPr>
              <a:t>e</a:t>
            </a:r>
            <a:r>
              <a:rPr dirty="0" sz="2500" spc="70">
                <a:latin typeface="Trebuchet MS"/>
                <a:cs typeface="Trebuchet MS"/>
              </a:rPr>
              <a:t>r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-25">
                <a:latin typeface="Trebuchet MS"/>
                <a:cs typeface="Trebuchet MS"/>
              </a:rPr>
              <a:t>S</a:t>
            </a:r>
            <a:r>
              <a:rPr dirty="0" sz="2500" spc="-220">
                <a:latin typeface="Trebuchet MS"/>
                <a:cs typeface="Trebuchet MS"/>
              </a:rPr>
              <a:t>u</a:t>
            </a:r>
            <a:r>
              <a:rPr dirty="0" sz="2500" spc="-220">
                <a:latin typeface="Trebuchet MS"/>
                <a:cs typeface="Trebuchet MS"/>
              </a:rPr>
              <a:t>pp</a:t>
            </a:r>
            <a:r>
              <a:rPr dirty="0" sz="2500" spc="-150">
                <a:latin typeface="Trebuchet MS"/>
                <a:cs typeface="Trebuchet MS"/>
              </a:rPr>
              <a:t>l</a:t>
            </a:r>
            <a:r>
              <a:rPr dirty="0" sz="2500" spc="-175">
                <a:latin typeface="Trebuchet MS"/>
                <a:cs typeface="Trebuchet MS"/>
              </a:rPr>
              <a:t>y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83230" y="7752325"/>
            <a:ext cx="2752725" cy="809625"/>
          </a:xfrm>
          <a:custGeom>
            <a:avLst/>
            <a:gdLst/>
            <a:ahLst/>
            <a:cxnLst/>
            <a:rect l="l" t="t" r="r" b="b"/>
            <a:pathLst>
              <a:path w="2752725" h="809625">
                <a:moveTo>
                  <a:pt x="2347794" y="809259"/>
                </a:moveTo>
                <a:lnTo>
                  <a:pt x="404630" y="809259"/>
                </a:lnTo>
                <a:lnTo>
                  <a:pt x="351443" y="805750"/>
                </a:lnTo>
                <a:lnTo>
                  <a:pt x="299619" y="795396"/>
                </a:lnTo>
                <a:lnTo>
                  <a:pt x="249784" y="778458"/>
                </a:lnTo>
                <a:lnTo>
                  <a:pt x="202569" y="755197"/>
                </a:lnTo>
                <a:lnTo>
                  <a:pt x="158602" y="725873"/>
                </a:lnTo>
                <a:lnTo>
                  <a:pt x="118513" y="690746"/>
                </a:lnTo>
                <a:lnTo>
                  <a:pt x="83386" y="650656"/>
                </a:lnTo>
                <a:lnTo>
                  <a:pt x="54061" y="606689"/>
                </a:lnTo>
                <a:lnTo>
                  <a:pt x="30800" y="559474"/>
                </a:lnTo>
                <a:lnTo>
                  <a:pt x="13862" y="509640"/>
                </a:lnTo>
                <a:lnTo>
                  <a:pt x="3509" y="457816"/>
                </a:lnTo>
                <a:lnTo>
                  <a:pt x="0" y="404630"/>
                </a:lnTo>
                <a:lnTo>
                  <a:pt x="3509" y="351443"/>
                </a:lnTo>
                <a:lnTo>
                  <a:pt x="13862" y="299619"/>
                </a:lnTo>
                <a:lnTo>
                  <a:pt x="30800" y="249784"/>
                </a:lnTo>
                <a:lnTo>
                  <a:pt x="54061" y="202569"/>
                </a:lnTo>
                <a:lnTo>
                  <a:pt x="83386" y="158602"/>
                </a:lnTo>
                <a:lnTo>
                  <a:pt x="118513" y="118513"/>
                </a:lnTo>
                <a:lnTo>
                  <a:pt x="158602" y="83386"/>
                </a:lnTo>
                <a:lnTo>
                  <a:pt x="202569" y="54061"/>
                </a:lnTo>
                <a:lnTo>
                  <a:pt x="249784" y="30800"/>
                </a:lnTo>
                <a:lnTo>
                  <a:pt x="299619" y="13862"/>
                </a:lnTo>
                <a:lnTo>
                  <a:pt x="351443" y="3508"/>
                </a:lnTo>
                <a:lnTo>
                  <a:pt x="404627" y="0"/>
                </a:lnTo>
                <a:lnTo>
                  <a:pt x="2347797" y="0"/>
                </a:lnTo>
                <a:lnTo>
                  <a:pt x="2400981" y="3508"/>
                </a:lnTo>
                <a:lnTo>
                  <a:pt x="2452806" y="13862"/>
                </a:lnTo>
                <a:lnTo>
                  <a:pt x="2502640" y="30800"/>
                </a:lnTo>
                <a:lnTo>
                  <a:pt x="2549855" y="54061"/>
                </a:lnTo>
                <a:lnTo>
                  <a:pt x="2593822" y="83386"/>
                </a:lnTo>
                <a:lnTo>
                  <a:pt x="2633911" y="118513"/>
                </a:lnTo>
                <a:lnTo>
                  <a:pt x="2669038" y="158602"/>
                </a:lnTo>
                <a:lnTo>
                  <a:pt x="2698363" y="202569"/>
                </a:lnTo>
                <a:lnTo>
                  <a:pt x="2721624" y="249784"/>
                </a:lnTo>
                <a:lnTo>
                  <a:pt x="2738562" y="299619"/>
                </a:lnTo>
                <a:lnTo>
                  <a:pt x="2748916" y="351443"/>
                </a:lnTo>
                <a:lnTo>
                  <a:pt x="2752425" y="404630"/>
                </a:lnTo>
                <a:lnTo>
                  <a:pt x="2748916" y="457816"/>
                </a:lnTo>
                <a:lnTo>
                  <a:pt x="2738562" y="509640"/>
                </a:lnTo>
                <a:lnTo>
                  <a:pt x="2721624" y="559474"/>
                </a:lnTo>
                <a:lnTo>
                  <a:pt x="2698363" y="606689"/>
                </a:lnTo>
                <a:lnTo>
                  <a:pt x="2669038" y="650656"/>
                </a:lnTo>
                <a:lnTo>
                  <a:pt x="2633911" y="690746"/>
                </a:lnTo>
                <a:lnTo>
                  <a:pt x="2593822" y="725873"/>
                </a:lnTo>
                <a:lnTo>
                  <a:pt x="2549855" y="755197"/>
                </a:lnTo>
                <a:lnTo>
                  <a:pt x="2502640" y="778458"/>
                </a:lnTo>
                <a:lnTo>
                  <a:pt x="2452806" y="795396"/>
                </a:lnTo>
                <a:lnTo>
                  <a:pt x="2400981" y="805750"/>
                </a:lnTo>
                <a:lnTo>
                  <a:pt x="2347794" y="809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146984" y="7894413"/>
            <a:ext cx="16249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15">
                <a:latin typeface="Trebuchet MS"/>
                <a:cs typeface="Trebuchet MS"/>
              </a:rPr>
              <a:t>R</a:t>
            </a:r>
            <a:r>
              <a:rPr dirty="0" sz="2500" spc="-260">
                <a:latin typeface="Trebuchet MS"/>
                <a:cs typeface="Trebuchet MS"/>
              </a:rPr>
              <a:t>e</a:t>
            </a:r>
            <a:r>
              <a:rPr dirty="0" sz="2500" spc="-150">
                <a:latin typeface="Trebuchet MS"/>
                <a:cs typeface="Trebuchet MS"/>
              </a:rPr>
              <a:t>l</a:t>
            </a:r>
            <a:r>
              <a:rPr dirty="0" sz="2500" spc="-229">
                <a:latin typeface="Trebuchet MS"/>
                <a:cs typeface="Trebuchet MS"/>
              </a:rPr>
              <a:t>a</a:t>
            </a:r>
            <a:r>
              <a:rPr dirty="0" sz="2500" spc="-175">
                <a:latin typeface="Trebuchet MS"/>
                <a:cs typeface="Trebuchet MS"/>
              </a:rPr>
              <a:t>y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-150">
                <a:latin typeface="Trebuchet MS"/>
                <a:cs typeface="Trebuchet MS"/>
              </a:rPr>
              <a:t>M</a:t>
            </a:r>
            <a:r>
              <a:rPr dirty="0" sz="2500" spc="-185">
                <a:latin typeface="Trebuchet MS"/>
                <a:cs typeface="Trebuchet MS"/>
              </a:rPr>
              <a:t>o</a:t>
            </a:r>
            <a:r>
              <a:rPr dirty="0" sz="2500" spc="-220">
                <a:latin typeface="Trebuchet MS"/>
                <a:cs typeface="Trebuchet MS"/>
              </a:rPr>
              <a:t>d</a:t>
            </a:r>
            <a:r>
              <a:rPr dirty="0" sz="2500" spc="-220">
                <a:latin typeface="Trebuchet MS"/>
                <a:cs typeface="Trebuchet MS"/>
              </a:rPr>
              <a:t>u</a:t>
            </a:r>
            <a:r>
              <a:rPr dirty="0" sz="2500" spc="-150">
                <a:latin typeface="Trebuchet MS"/>
                <a:cs typeface="Trebuchet MS"/>
              </a:rPr>
              <a:t>l</a:t>
            </a:r>
            <a:r>
              <a:rPr dirty="0" sz="2500" spc="-254">
                <a:latin typeface="Trebuchet MS"/>
                <a:cs typeface="Trebuchet MS"/>
              </a:rPr>
              <a:t>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1298" y="7980303"/>
            <a:ext cx="2751455" cy="1123315"/>
          </a:xfrm>
          <a:custGeom>
            <a:avLst/>
            <a:gdLst/>
            <a:ahLst/>
            <a:cxnLst/>
            <a:rect l="l" t="t" r="r" b="b"/>
            <a:pathLst>
              <a:path w="2751454" h="1123315">
                <a:moveTo>
                  <a:pt x="2266654" y="1123306"/>
                </a:moveTo>
                <a:lnTo>
                  <a:pt x="485770" y="1123306"/>
                </a:lnTo>
                <a:lnTo>
                  <a:pt x="437762" y="1120929"/>
                </a:lnTo>
                <a:lnTo>
                  <a:pt x="390562" y="1113886"/>
                </a:lnTo>
                <a:lnTo>
                  <a:pt x="344494" y="1102308"/>
                </a:lnTo>
                <a:lnTo>
                  <a:pt x="299876" y="1086329"/>
                </a:lnTo>
                <a:lnTo>
                  <a:pt x="257028" y="1066079"/>
                </a:lnTo>
                <a:lnTo>
                  <a:pt x="216266" y="1041690"/>
                </a:lnTo>
                <a:lnTo>
                  <a:pt x="177911" y="1013295"/>
                </a:lnTo>
                <a:lnTo>
                  <a:pt x="142280" y="981026"/>
                </a:lnTo>
                <a:lnTo>
                  <a:pt x="110010" y="945395"/>
                </a:lnTo>
                <a:lnTo>
                  <a:pt x="81615" y="907039"/>
                </a:lnTo>
                <a:lnTo>
                  <a:pt x="57227" y="866278"/>
                </a:lnTo>
                <a:lnTo>
                  <a:pt x="36977" y="823429"/>
                </a:lnTo>
                <a:lnTo>
                  <a:pt x="20997" y="778811"/>
                </a:lnTo>
                <a:lnTo>
                  <a:pt x="9420" y="732743"/>
                </a:lnTo>
                <a:lnTo>
                  <a:pt x="2377" y="685544"/>
                </a:lnTo>
                <a:lnTo>
                  <a:pt x="0" y="637531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2266650" y="0"/>
                </a:lnTo>
                <a:lnTo>
                  <a:pt x="2314662" y="2377"/>
                </a:lnTo>
                <a:lnTo>
                  <a:pt x="2361862" y="9420"/>
                </a:lnTo>
                <a:lnTo>
                  <a:pt x="2407930" y="20997"/>
                </a:lnTo>
                <a:lnTo>
                  <a:pt x="2452548" y="36977"/>
                </a:lnTo>
                <a:lnTo>
                  <a:pt x="2495396" y="57227"/>
                </a:lnTo>
                <a:lnTo>
                  <a:pt x="2536158" y="81615"/>
                </a:lnTo>
                <a:lnTo>
                  <a:pt x="2574513" y="110010"/>
                </a:lnTo>
                <a:lnTo>
                  <a:pt x="2610144" y="142280"/>
                </a:lnTo>
                <a:lnTo>
                  <a:pt x="2642414" y="177911"/>
                </a:lnTo>
                <a:lnTo>
                  <a:pt x="2670809" y="216266"/>
                </a:lnTo>
                <a:lnTo>
                  <a:pt x="2695197" y="257028"/>
                </a:lnTo>
                <a:lnTo>
                  <a:pt x="2715447" y="299876"/>
                </a:lnTo>
                <a:lnTo>
                  <a:pt x="2731427" y="344494"/>
                </a:lnTo>
                <a:lnTo>
                  <a:pt x="2743004" y="390562"/>
                </a:lnTo>
                <a:lnTo>
                  <a:pt x="2750048" y="437762"/>
                </a:lnTo>
                <a:lnTo>
                  <a:pt x="2751223" y="461504"/>
                </a:lnTo>
                <a:lnTo>
                  <a:pt x="2751223" y="661801"/>
                </a:lnTo>
                <a:lnTo>
                  <a:pt x="2743004" y="732743"/>
                </a:lnTo>
                <a:lnTo>
                  <a:pt x="2731427" y="778811"/>
                </a:lnTo>
                <a:lnTo>
                  <a:pt x="2715447" y="823429"/>
                </a:lnTo>
                <a:lnTo>
                  <a:pt x="2695197" y="866278"/>
                </a:lnTo>
                <a:lnTo>
                  <a:pt x="2670809" y="907039"/>
                </a:lnTo>
                <a:lnTo>
                  <a:pt x="2642414" y="945395"/>
                </a:lnTo>
                <a:lnTo>
                  <a:pt x="2610144" y="981026"/>
                </a:lnTo>
                <a:lnTo>
                  <a:pt x="2574513" y="1013295"/>
                </a:lnTo>
                <a:lnTo>
                  <a:pt x="2536158" y="1041690"/>
                </a:lnTo>
                <a:lnTo>
                  <a:pt x="2495396" y="1066079"/>
                </a:lnTo>
                <a:lnTo>
                  <a:pt x="2452548" y="1086329"/>
                </a:lnTo>
                <a:lnTo>
                  <a:pt x="2407930" y="1102308"/>
                </a:lnTo>
                <a:lnTo>
                  <a:pt x="2361862" y="1113886"/>
                </a:lnTo>
                <a:lnTo>
                  <a:pt x="2314662" y="1120929"/>
                </a:lnTo>
                <a:lnTo>
                  <a:pt x="2266654" y="1123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62143" y="8122392"/>
            <a:ext cx="1990725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10"/>
              </a:lnSpc>
              <a:spcBef>
                <a:spcPts val="100"/>
              </a:spcBef>
            </a:pPr>
            <a:r>
              <a:rPr dirty="0" sz="2500" spc="-160">
                <a:latin typeface="Trebuchet MS"/>
                <a:cs typeface="Trebuchet MS"/>
              </a:rPr>
              <a:t>ESP32</a:t>
            </a:r>
            <a:endParaRPr sz="2500">
              <a:latin typeface="Trebuchet MS"/>
              <a:cs typeface="Trebuchet MS"/>
            </a:endParaRPr>
          </a:p>
          <a:p>
            <a:pPr algn="ctr">
              <a:lnSpc>
                <a:spcPts val="2810"/>
              </a:lnSpc>
            </a:pPr>
            <a:r>
              <a:rPr dirty="0" sz="2500" spc="-114">
                <a:latin typeface="Trebuchet MS"/>
                <a:cs typeface="Trebuchet MS"/>
              </a:rPr>
              <a:t>Microcontroller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305550" cy="10287000"/>
            <a:chOff x="0" y="0"/>
            <a:chExt cx="630555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51220" cy="10287000"/>
            </a:xfrm>
            <a:custGeom>
              <a:avLst/>
              <a:gdLst/>
              <a:ahLst/>
              <a:cxnLst/>
              <a:rect l="l" t="t" r="r" b="b"/>
              <a:pathLst>
                <a:path w="5951220" h="10287000">
                  <a:moveTo>
                    <a:pt x="0" y="0"/>
                  </a:moveTo>
                  <a:lnTo>
                    <a:pt x="3145354" y="0"/>
                  </a:lnTo>
                  <a:lnTo>
                    <a:pt x="5950673" y="4859009"/>
                  </a:lnTo>
                  <a:lnTo>
                    <a:pt x="2816857" y="10286999"/>
                  </a:lnTo>
                  <a:lnTo>
                    <a:pt x="23622" y="10286999"/>
                  </a:lnTo>
                  <a:lnTo>
                    <a:pt x="0" y="10246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602" y="0"/>
              <a:ext cx="5277485" cy="3314065"/>
            </a:xfrm>
            <a:custGeom>
              <a:avLst/>
              <a:gdLst/>
              <a:ahLst/>
              <a:cxnLst/>
              <a:rect l="l" t="t" r="r" b="b"/>
              <a:pathLst>
                <a:path w="5277485" h="3314065">
                  <a:moveTo>
                    <a:pt x="593858" y="0"/>
                  </a:moveTo>
                  <a:lnTo>
                    <a:pt x="4683088" y="0"/>
                  </a:lnTo>
                  <a:lnTo>
                    <a:pt x="5276947" y="1028605"/>
                  </a:lnTo>
                  <a:lnTo>
                    <a:pt x="3957756" y="3313536"/>
                  </a:lnTo>
                  <a:lnTo>
                    <a:pt x="1319375" y="3313536"/>
                  </a:lnTo>
                  <a:lnTo>
                    <a:pt x="0" y="1028605"/>
                  </a:lnTo>
                  <a:lnTo>
                    <a:pt x="593858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975" y="3167581"/>
            <a:ext cx="502983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6000" spc="-40">
                <a:solidFill>
                  <a:srgbClr val="F4F4F4"/>
                </a:solidFill>
                <a:latin typeface="Trebuchet MS"/>
                <a:cs typeface="Trebuchet MS"/>
              </a:rPr>
              <a:t>Future </a:t>
            </a:r>
            <a:r>
              <a:rPr dirty="0" sz="6000" spc="-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6000" spc="-95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6000" spc="145">
                <a:solidFill>
                  <a:srgbClr val="F4F4F4"/>
                </a:solidFill>
                <a:latin typeface="Trebuchet MS"/>
                <a:cs typeface="Trebuchet MS"/>
              </a:rPr>
              <a:t>nh</a:t>
            </a:r>
            <a:r>
              <a:rPr dirty="0" sz="6000" spc="6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6000" spc="145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6000" spc="-16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6000" spc="-4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6000" spc="55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6000" spc="-4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6000" spc="145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6000" spc="-19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6000" spc="425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2948" y="1995824"/>
            <a:ext cx="11717655" cy="11036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4100"/>
              </a:lnSpc>
              <a:spcBef>
                <a:spcPts val="90"/>
              </a:spcBef>
              <a:tabLst>
                <a:tab pos="358775" algn="l"/>
                <a:tab pos="1706245" algn="l"/>
                <a:tab pos="3084830" algn="l"/>
                <a:tab pos="4127500" algn="l"/>
                <a:tab pos="5706110" algn="l"/>
                <a:tab pos="7118984" algn="l"/>
                <a:tab pos="8766175" algn="l"/>
                <a:tab pos="10754995" algn="l"/>
              </a:tabLst>
            </a:pPr>
            <a:r>
              <a:rPr dirty="0" sz="2850" spc="114"/>
              <a:t>-</a:t>
            </a:r>
            <a:r>
              <a:rPr dirty="0" sz="2850" spc="114"/>
              <a:t>	</a:t>
            </a:r>
            <a:r>
              <a:rPr dirty="0" sz="2850" spc="235"/>
              <a:t>S</a:t>
            </a:r>
            <a:r>
              <a:rPr dirty="0" sz="2850" spc="20"/>
              <a:t>e</a:t>
            </a:r>
            <a:r>
              <a:rPr dirty="0" sz="2850" spc="105"/>
              <a:t>n</a:t>
            </a:r>
            <a:r>
              <a:rPr dirty="0" sz="2850" spc="210"/>
              <a:t>s</a:t>
            </a:r>
            <a:r>
              <a:rPr dirty="0" sz="2850" spc="145"/>
              <a:t>o</a:t>
            </a:r>
            <a:r>
              <a:rPr dirty="0" sz="2850" spc="25"/>
              <a:t>r</a:t>
            </a:r>
            <a:r>
              <a:rPr dirty="0" sz="2850"/>
              <a:t>	</a:t>
            </a:r>
            <a:r>
              <a:rPr dirty="0" sz="2850" spc="-95"/>
              <a:t>F</a:t>
            </a:r>
            <a:r>
              <a:rPr dirty="0" sz="2850" spc="95"/>
              <a:t>u</a:t>
            </a:r>
            <a:r>
              <a:rPr dirty="0" sz="2850" spc="210"/>
              <a:t>s</a:t>
            </a:r>
            <a:r>
              <a:rPr dirty="0" sz="2850" spc="-10"/>
              <a:t>i</a:t>
            </a:r>
            <a:r>
              <a:rPr dirty="0" sz="2850" spc="145"/>
              <a:t>o</a:t>
            </a:r>
            <a:r>
              <a:rPr dirty="0" sz="2850" spc="105"/>
              <a:t>n</a:t>
            </a:r>
            <a:r>
              <a:rPr dirty="0" sz="2850" spc="-360"/>
              <a:t>:</a:t>
            </a:r>
            <a:r>
              <a:rPr dirty="0" sz="2850"/>
              <a:t>	</a:t>
            </a:r>
            <a:r>
              <a:rPr dirty="0" sz="2850" spc="220"/>
              <a:t>M</a:t>
            </a:r>
            <a:r>
              <a:rPr dirty="0" sz="2850" spc="145"/>
              <a:t>o</a:t>
            </a:r>
            <a:r>
              <a:rPr dirty="0" sz="2850" spc="20"/>
              <a:t>r</a:t>
            </a:r>
            <a:r>
              <a:rPr dirty="0" sz="2850" spc="25"/>
              <a:t>e</a:t>
            </a:r>
            <a:r>
              <a:rPr dirty="0" sz="2850"/>
              <a:t>	</a:t>
            </a:r>
            <a:r>
              <a:rPr dirty="0" sz="2850" spc="210"/>
              <a:t>s</a:t>
            </a:r>
            <a:r>
              <a:rPr dirty="0" sz="2850" spc="20"/>
              <a:t>e</a:t>
            </a:r>
            <a:r>
              <a:rPr dirty="0" sz="2850" spc="105"/>
              <a:t>n</a:t>
            </a:r>
            <a:r>
              <a:rPr dirty="0" sz="2850" spc="210"/>
              <a:t>s</a:t>
            </a:r>
            <a:r>
              <a:rPr dirty="0" sz="2850" spc="145"/>
              <a:t>o</a:t>
            </a:r>
            <a:r>
              <a:rPr dirty="0" sz="2850" spc="20"/>
              <a:t>r</a:t>
            </a:r>
            <a:r>
              <a:rPr dirty="0" sz="2850" spc="210"/>
              <a:t>s</a:t>
            </a:r>
            <a:r>
              <a:rPr dirty="0" sz="2850" spc="-360"/>
              <a:t>,</a:t>
            </a:r>
            <a:r>
              <a:rPr dirty="0" sz="2850"/>
              <a:t>	</a:t>
            </a:r>
            <a:r>
              <a:rPr dirty="0" sz="2850" spc="120"/>
              <a:t>p</a:t>
            </a:r>
            <a:r>
              <a:rPr dirty="0" sz="2850" spc="20"/>
              <a:t>r</a:t>
            </a:r>
            <a:r>
              <a:rPr dirty="0" sz="2850" spc="20"/>
              <a:t>e</a:t>
            </a:r>
            <a:r>
              <a:rPr dirty="0" sz="2850" spc="-45"/>
              <a:t>c</a:t>
            </a:r>
            <a:r>
              <a:rPr dirty="0" sz="2850" spc="-10"/>
              <a:t>i</a:t>
            </a:r>
            <a:r>
              <a:rPr dirty="0" sz="2850" spc="210"/>
              <a:t>s</a:t>
            </a:r>
            <a:r>
              <a:rPr dirty="0" sz="2850" spc="25"/>
              <a:t>e</a:t>
            </a:r>
            <a:r>
              <a:rPr dirty="0" sz="2850"/>
              <a:t>	</a:t>
            </a:r>
            <a:r>
              <a:rPr dirty="0" sz="2850" spc="20"/>
              <a:t>r</a:t>
            </a:r>
            <a:r>
              <a:rPr dirty="0" sz="2850" spc="20"/>
              <a:t>e</a:t>
            </a:r>
            <a:r>
              <a:rPr dirty="0" sz="2850" spc="65"/>
              <a:t>a</a:t>
            </a:r>
            <a:r>
              <a:rPr dirty="0" sz="2850" spc="130"/>
              <a:t>d</a:t>
            </a:r>
            <a:r>
              <a:rPr dirty="0" sz="2850" spc="-10"/>
              <a:t>i</a:t>
            </a:r>
            <a:r>
              <a:rPr dirty="0" sz="2850" spc="105"/>
              <a:t>n</a:t>
            </a:r>
            <a:r>
              <a:rPr dirty="0" sz="2850" spc="105"/>
              <a:t>g</a:t>
            </a:r>
            <a:r>
              <a:rPr dirty="0" sz="2850" spc="215"/>
              <a:t>s</a:t>
            </a:r>
            <a:r>
              <a:rPr dirty="0" sz="2850"/>
              <a:t>	</a:t>
            </a:r>
            <a:r>
              <a:rPr dirty="0" sz="2850" spc="-120"/>
              <a:t>(</a:t>
            </a:r>
            <a:r>
              <a:rPr dirty="0" sz="2850" spc="120"/>
              <a:t>p</a:t>
            </a:r>
            <a:r>
              <a:rPr dirty="0" sz="2850" spc="20"/>
              <a:t>r</a:t>
            </a:r>
            <a:r>
              <a:rPr dirty="0" sz="2850" spc="20"/>
              <a:t>e</a:t>
            </a:r>
            <a:r>
              <a:rPr dirty="0" sz="2850" spc="210"/>
              <a:t>ss</a:t>
            </a:r>
            <a:r>
              <a:rPr dirty="0" sz="2850" spc="95"/>
              <a:t>u</a:t>
            </a:r>
            <a:r>
              <a:rPr dirty="0" sz="2850" spc="20"/>
              <a:t>r</a:t>
            </a:r>
            <a:r>
              <a:rPr dirty="0" sz="2850" spc="20"/>
              <a:t>e</a:t>
            </a:r>
            <a:r>
              <a:rPr dirty="0" sz="2850" spc="-120"/>
              <a:t>)</a:t>
            </a:r>
            <a:r>
              <a:rPr dirty="0" sz="2850" spc="-360"/>
              <a:t>,</a:t>
            </a:r>
            <a:r>
              <a:rPr dirty="0" sz="2850"/>
              <a:t>	</a:t>
            </a:r>
            <a:r>
              <a:rPr dirty="0" sz="2850" spc="-15"/>
              <a:t>w</a:t>
            </a:r>
            <a:r>
              <a:rPr dirty="0" sz="2850" spc="65"/>
              <a:t>a</a:t>
            </a:r>
            <a:r>
              <a:rPr dirty="0" sz="2850" spc="-60"/>
              <a:t>t</a:t>
            </a:r>
            <a:r>
              <a:rPr dirty="0" sz="2850" spc="20"/>
              <a:t>e</a:t>
            </a:r>
            <a:r>
              <a:rPr dirty="0" sz="2850" spc="20"/>
              <a:t>r  </a:t>
            </a:r>
            <a:r>
              <a:rPr dirty="0" sz="2850" spc="40"/>
              <a:t>quality</a:t>
            </a:r>
            <a:r>
              <a:rPr dirty="0" sz="2850" spc="-145"/>
              <a:t> </a:t>
            </a:r>
            <a:r>
              <a:rPr dirty="0" sz="2850" spc="-15"/>
              <a:t>(conductivity).</a:t>
            </a:r>
            <a:endParaRPr sz="2850"/>
          </a:p>
        </p:txBody>
      </p:sp>
      <p:sp>
        <p:nvSpPr>
          <p:cNvPr id="7" name="object 7"/>
          <p:cNvSpPr txBox="1"/>
          <p:nvPr/>
        </p:nvSpPr>
        <p:spPr>
          <a:xfrm>
            <a:off x="6292948" y="3356918"/>
            <a:ext cx="117176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7034" algn="l"/>
                <a:tab pos="2480945" algn="l"/>
                <a:tab pos="4098290" algn="l"/>
                <a:tab pos="5637530" algn="l"/>
                <a:tab pos="6368415" algn="l"/>
                <a:tab pos="7309484" algn="l"/>
                <a:tab pos="8474075" algn="l"/>
                <a:tab pos="10754995" algn="l"/>
              </a:tabLst>
            </a:pPr>
            <a:r>
              <a:rPr dirty="0" sz="2850" spc="114">
                <a:latin typeface="Trebuchet MS"/>
                <a:cs typeface="Trebuchet MS"/>
              </a:rPr>
              <a:t>-	</a:t>
            </a:r>
            <a:r>
              <a:rPr dirty="0" sz="2850" spc="5">
                <a:latin typeface="Trebuchet MS"/>
                <a:cs typeface="Trebuchet MS"/>
              </a:rPr>
              <a:t>Scalability:	</a:t>
            </a:r>
            <a:r>
              <a:rPr dirty="0" sz="2850" spc="50">
                <a:latin typeface="Trebuchet MS"/>
                <a:cs typeface="Trebuchet MS"/>
              </a:rPr>
              <a:t>Multiple	</a:t>
            </a:r>
            <a:r>
              <a:rPr dirty="0" sz="2850" spc="130">
                <a:latin typeface="Trebuchet MS"/>
                <a:cs typeface="Trebuchet MS"/>
              </a:rPr>
              <a:t>sensors	</a:t>
            </a:r>
            <a:r>
              <a:rPr dirty="0" sz="2850" spc="35">
                <a:latin typeface="Trebuchet MS"/>
                <a:cs typeface="Trebuchet MS"/>
              </a:rPr>
              <a:t>for	</a:t>
            </a:r>
            <a:r>
              <a:rPr dirty="0" sz="2850" spc="65">
                <a:latin typeface="Trebuchet MS"/>
                <a:cs typeface="Trebuchet MS"/>
              </a:rPr>
              <a:t>vast	</a:t>
            </a:r>
            <a:r>
              <a:rPr dirty="0" sz="2850" spc="75">
                <a:latin typeface="Trebuchet MS"/>
                <a:cs typeface="Trebuchet MS"/>
              </a:rPr>
              <a:t>areas	</a:t>
            </a:r>
            <a:r>
              <a:rPr dirty="0" sz="2850" spc="-15">
                <a:latin typeface="Trebuchet MS"/>
                <a:cs typeface="Trebuchet MS"/>
              </a:rPr>
              <a:t>(agriculture,	</a:t>
            </a:r>
            <a:r>
              <a:rPr dirty="0" sz="2850" spc="5">
                <a:latin typeface="Trebuchet MS"/>
                <a:cs typeface="Trebuchet MS"/>
              </a:rPr>
              <a:t>water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028055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networks).</a:t>
            </a:r>
          </a:p>
          <a:p>
            <a:pPr marL="6028055" marR="5080">
              <a:lnSpc>
                <a:spcPct val="124100"/>
              </a:lnSpc>
              <a:spcBef>
                <a:spcPts val="1440"/>
              </a:spcBef>
              <a:buChar char="-"/>
              <a:tabLst>
                <a:tab pos="6412865" algn="l"/>
                <a:tab pos="6413500" algn="l"/>
                <a:tab pos="8548370" algn="l"/>
                <a:tab pos="10326370" algn="l"/>
                <a:tab pos="11845290" algn="l"/>
                <a:tab pos="13151485" algn="l"/>
                <a:tab pos="14584680" algn="l"/>
                <a:tab pos="16269969" algn="l"/>
              </a:tabLst>
            </a:pPr>
            <a:r>
              <a:rPr dirty="0" spc="-10"/>
              <a:t>A</a:t>
            </a:r>
            <a:r>
              <a:rPr dirty="0" spc="45"/>
              <a:t>I</a:t>
            </a:r>
            <a:r>
              <a:rPr dirty="0" spc="-5"/>
              <a:t>/</a:t>
            </a:r>
            <a:r>
              <a:rPr dirty="0" spc="220"/>
              <a:t>M</a:t>
            </a:r>
            <a:r>
              <a:rPr dirty="0" spc="65"/>
              <a:t>a</a:t>
            </a:r>
            <a:r>
              <a:rPr dirty="0" spc="-45"/>
              <a:t>c</a:t>
            </a:r>
            <a:r>
              <a:rPr dirty="0" spc="105"/>
              <a:t>h</a:t>
            </a:r>
            <a:r>
              <a:rPr dirty="0" spc="-10"/>
              <a:t>i</a:t>
            </a:r>
            <a:r>
              <a:rPr dirty="0" spc="105"/>
              <a:t>n</a:t>
            </a:r>
            <a:r>
              <a:rPr dirty="0" spc="25"/>
              <a:t>e</a:t>
            </a:r>
            <a:r>
              <a:rPr dirty="0"/>
              <a:t>	</a:t>
            </a:r>
            <a:r>
              <a:rPr dirty="0" spc="5"/>
              <a:t>L</a:t>
            </a:r>
            <a:r>
              <a:rPr dirty="0" spc="20"/>
              <a:t>e</a:t>
            </a:r>
            <a:r>
              <a:rPr dirty="0" spc="65"/>
              <a:t>a</a:t>
            </a:r>
            <a:r>
              <a:rPr dirty="0" spc="20"/>
              <a:t>r</a:t>
            </a:r>
            <a:r>
              <a:rPr dirty="0" spc="105"/>
              <a:t>n</a:t>
            </a:r>
            <a:r>
              <a:rPr dirty="0" spc="-10"/>
              <a:t>i</a:t>
            </a:r>
            <a:r>
              <a:rPr dirty="0" spc="105"/>
              <a:t>n</a:t>
            </a:r>
            <a:r>
              <a:rPr dirty="0" spc="105"/>
              <a:t>g</a:t>
            </a:r>
            <a:r>
              <a:rPr dirty="0" spc="-360"/>
              <a:t>:</a:t>
            </a:r>
            <a:r>
              <a:rPr dirty="0"/>
              <a:t>	</a:t>
            </a:r>
            <a:r>
              <a:rPr dirty="0" spc="-10"/>
              <a:t>A</a:t>
            </a:r>
            <a:r>
              <a:rPr dirty="0" spc="105"/>
              <a:t>n</a:t>
            </a:r>
            <a:r>
              <a:rPr dirty="0" spc="65"/>
              <a:t>a</a:t>
            </a:r>
            <a:r>
              <a:rPr dirty="0"/>
              <a:t>l</a:t>
            </a:r>
            <a:r>
              <a:rPr dirty="0" spc="45"/>
              <a:t>y</a:t>
            </a:r>
            <a:r>
              <a:rPr dirty="0" spc="-70"/>
              <a:t>z</a:t>
            </a:r>
            <a:r>
              <a:rPr dirty="0" spc="25"/>
              <a:t>e</a:t>
            </a:r>
            <a:r>
              <a:rPr dirty="0"/>
              <a:t>	</a:t>
            </a:r>
            <a:r>
              <a:rPr dirty="0" spc="95"/>
              <a:t>u</a:t>
            </a:r>
            <a:r>
              <a:rPr dirty="0" spc="210"/>
              <a:t>s</a:t>
            </a:r>
            <a:r>
              <a:rPr dirty="0" spc="65"/>
              <a:t>a</a:t>
            </a:r>
            <a:r>
              <a:rPr dirty="0" spc="105"/>
              <a:t>g</a:t>
            </a:r>
            <a:r>
              <a:rPr dirty="0" spc="20"/>
              <a:t>e</a:t>
            </a:r>
            <a:r>
              <a:rPr dirty="0" spc="-360"/>
              <a:t>,</a:t>
            </a:r>
            <a:r>
              <a:rPr dirty="0"/>
              <a:t>	</a:t>
            </a:r>
            <a:r>
              <a:rPr dirty="0" spc="120"/>
              <a:t>p</a:t>
            </a:r>
            <a:r>
              <a:rPr dirty="0" spc="20"/>
              <a:t>r</a:t>
            </a:r>
            <a:r>
              <a:rPr dirty="0" spc="20"/>
              <a:t>e</a:t>
            </a:r>
            <a:r>
              <a:rPr dirty="0" spc="130"/>
              <a:t>d</a:t>
            </a:r>
            <a:r>
              <a:rPr dirty="0" spc="-10"/>
              <a:t>i</a:t>
            </a:r>
            <a:r>
              <a:rPr dirty="0" spc="-45"/>
              <a:t>c</a:t>
            </a:r>
            <a:r>
              <a:rPr dirty="0" spc="-55"/>
              <a:t>t</a:t>
            </a:r>
            <a:r>
              <a:rPr dirty="0"/>
              <a:t>	</a:t>
            </a:r>
            <a:r>
              <a:rPr dirty="0" spc="130"/>
              <a:t>d</a:t>
            </a:r>
            <a:r>
              <a:rPr dirty="0" spc="20"/>
              <a:t>e</a:t>
            </a:r>
            <a:r>
              <a:rPr dirty="0" spc="70"/>
              <a:t>m</a:t>
            </a:r>
            <a:r>
              <a:rPr dirty="0" spc="65"/>
              <a:t>a</a:t>
            </a:r>
            <a:r>
              <a:rPr dirty="0" spc="105"/>
              <a:t>n</a:t>
            </a:r>
            <a:r>
              <a:rPr dirty="0" spc="130"/>
              <a:t>d</a:t>
            </a:r>
            <a:r>
              <a:rPr dirty="0" spc="-360"/>
              <a:t>,</a:t>
            </a:r>
            <a:r>
              <a:rPr dirty="0"/>
              <a:t>	</a:t>
            </a:r>
            <a:r>
              <a:rPr dirty="0" spc="145"/>
              <a:t>o</a:t>
            </a:r>
            <a:r>
              <a:rPr dirty="0" spc="120"/>
              <a:t>p</a:t>
            </a:r>
            <a:r>
              <a:rPr dirty="0" spc="-60"/>
              <a:t>t</a:t>
            </a:r>
            <a:r>
              <a:rPr dirty="0" spc="-10"/>
              <a:t>i</a:t>
            </a:r>
            <a:r>
              <a:rPr dirty="0" spc="70"/>
              <a:t>m</a:t>
            </a:r>
            <a:r>
              <a:rPr dirty="0" spc="-10"/>
              <a:t>i</a:t>
            </a:r>
            <a:r>
              <a:rPr dirty="0" spc="-70"/>
              <a:t>z</a:t>
            </a:r>
            <a:r>
              <a:rPr dirty="0" spc="15"/>
              <a:t>e  </a:t>
            </a:r>
            <a:r>
              <a:rPr dirty="0" spc="105"/>
              <a:t>pump</a:t>
            </a:r>
            <a:r>
              <a:rPr dirty="0" spc="-145"/>
              <a:t> </a:t>
            </a:r>
            <a:r>
              <a:rPr dirty="0" spc="20"/>
              <a:t>operation.</a:t>
            </a:r>
          </a:p>
          <a:p>
            <a:pPr marL="6028055" marR="5080">
              <a:lnSpc>
                <a:spcPts val="4240"/>
              </a:lnSpc>
              <a:spcBef>
                <a:spcPts val="280"/>
              </a:spcBef>
              <a:buChar char="-"/>
              <a:tabLst>
                <a:tab pos="6275705" algn="l"/>
              </a:tabLst>
            </a:pPr>
            <a:r>
              <a:rPr dirty="0" spc="65"/>
              <a:t>Smart</a:t>
            </a:r>
            <a:r>
              <a:rPr dirty="0" spc="-75"/>
              <a:t> </a:t>
            </a:r>
            <a:r>
              <a:rPr dirty="0" spc="45"/>
              <a:t>Irrigation</a:t>
            </a:r>
            <a:r>
              <a:rPr dirty="0" spc="-75"/>
              <a:t> </a:t>
            </a:r>
            <a:r>
              <a:rPr dirty="0" spc="10"/>
              <a:t>Integration:</a:t>
            </a:r>
            <a:r>
              <a:rPr dirty="0" spc="-75"/>
              <a:t> </a:t>
            </a:r>
            <a:r>
              <a:rPr dirty="0" spc="55"/>
              <a:t>Automates</a:t>
            </a:r>
            <a:r>
              <a:rPr dirty="0" spc="-75"/>
              <a:t> </a:t>
            </a:r>
            <a:r>
              <a:rPr dirty="0" spc="30"/>
              <a:t>watering</a:t>
            </a:r>
            <a:r>
              <a:rPr dirty="0" spc="-75"/>
              <a:t> </a:t>
            </a:r>
            <a:r>
              <a:rPr dirty="0" spc="110"/>
              <a:t>based</a:t>
            </a:r>
            <a:r>
              <a:rPr dirty="0" spc="-75"/>
              <a:t> </a:t>
            </a:r>
            <a:r>
              <a:rPr dirty="0" spc="130"/>
              <a:t>on</a:t>
            </a:r>
            <a:r>
              <a:rPr dirty="0" spc="-70"/>
              <a:t> </a:t>
            </a:r>
            <a:r>
              <a:rPr dirty="0" spc="25"/>
              <a:t>real-time </a:t>
            </a:r>
            <a:r>
              <a:rPr dirty="0" spc="-844"/>
              <a:t> </a:t>
            </a:r>
            <a:r>
              <a:rPr dirty="0" spc="50"/>
              <a:t>data</a:t>
            </a:r>
            <a:r>
              <a:rPr dirty="0" spc="-145"/>
              <a:t> </a:t>
            </a:r>
            <a:r>
              <a:rPr dirty="0" spc="100"/>
              <a:t>and</a:t>
            </a:r>
            <a:r>
              <a:rPr dirty="0" spc="-140"/>
              <a:t> </a:t>
            </a:r>
            <a:r>
              <a:rPr dirty="0" spc="-25"/>
              <a:t>weather.</a:t>
            </a:r>
          </a:p>
          <a:p>
            <a:pPr marL="6266815" indent="-239395">
              <a:lnSpc>
                <a:spcPct val="100000"/>
              </a:lnSpc>
              <a:spcBef>
                <a:spcPts val="1989"/>
              </a:spcBef>
              <a:buChar char="-"/>
              <a:tabLst>
                <a:tab pos="6267450" algn="l"/>
              </a:tabLst>
            </a:pPr>
            <a:r>
              <a:rPr dirty="0" spc="55"/>
              <a:t>Advanced</a:t>
            </a:r>
            <a:r>
              <a:rPr dirty="0" spc="-140"/>
              <a:t> </a:t>
            </a:r>
            <a:r>
              <a:rPr dirty="0" spc="-5"/>
              <a:t>Security:</a:t>
            </a:r>
            <a:r>
              <a:rPr dirty="0" spc="-135"/>
              <a:t> </a:t>
            </a:r>
            <a:r>
              <a:rPr dirty="0" spc="30"/>
              <a:t>Biometric</a:t>
            </a:r>
            <a:r>
              <a:rPr dirty="0" spc="-140"/>
              <a:t> </a:t>
            </a:r>
            <a:r>
              <a:rPr dirty="0" spc="130"/>
              <a:t>sensors</a:t>
            </a:r>
            <a:r>
              <a:rPr dirty="0" spc="-135"/>
              <a:t> </a:t>
            </a:r>
            <a:r>
              <a:rPr dirty="0" spc="35"/>
              <a:t>for</a:t>
            </a:r>
            <a:r>
              <a:rPr dirty="0" spc="-135"/>
              <a:t> </a:t>
            </a:r>
            <a:r>
              <a:rPr dirty="0" spc="55"/>
              <a:t>secure</a:t>
            </a:r>
            <a:r>
              <a:rPr dirty="0" spc="-140"/>
              <a:t> </a:t>
            </a:r>
            <a:r>
              <a:rPr dirty="0" spc="70"/>
              <a:t>access</a:t>
            </a:r>
            <a:r>
              <a:rPr dirty="0" spc="-135"/>
              <a:t> </a:t>
            </a:r>
            <a:r>
              <a:rPr dirty="0" spc="-5"/>
              <a:t>control.</a:t>
            </a:r>
          </a:p>
          <a:p>
            <a:pPr marL="6028055" marR="5080">
              <a:lnSpc>
                <a:spcPct val="124100"/>
              </a:lnSpc>
              <a:spcBef>
                <a:spcPts val="1440"/>
              </a:spcBef>
              <a:buChar char="-"/>
              <a:tabLst>
                <a:tab pos="6325235" algn="l"/>
              </a:tabLst>
            </a:pPr>
            <a:r>
              <a:rPr dirty="0" spc="60"/>
              <a:t>Cloud</a:t>
            </a:r>
            <a:r>
              <a:rPr dirty="0" spc="305"/>
              <a:t> </a:t>
            </a:r>
            <a:r>
              <a:rPr dirty="0" spc="35"/>
              <a:t>Management:</a:t>
            </a:r>
            <a:r>
              <a:rPr dirty="0" spc="305"/>
              <a:t> </a:t>
            </a:r>
            <a:r>
              <a:rPr dirty="0" spc="35"/>
              <a:t>Real-time</a:t>
            </a:r>
            <a:r>
              <a:rPr dirty="0" spc="310"/>
              <a:t> </a:t>
            </a:r>
            <a:r>
              <a:rPr dirty="0" spc="65"/>
              <a:t>monitoring</a:t>
            </a:r>
            <a:r>
              <a:rPr dirty="0" spc="305"/>
              <a:t> </a:t>
            </a:r>
            <a:r>
              <a:rPr dirty="0" spc="130"/>
              <a:t>&amp;</a:t>
            </a:r>
            <a:r>
              <a:rPr dirty="0" spc="310"/>
              <a:t> </a:t>
            </a:r>
            <a:r>
              <a:rPr dirty="0" spc="50"/>
              <a:t>insightful</a:t>
            </a:r>
            <a:r>
              <a:rPr dirty="0" spc="305"/>
              <a:t> </a:t>
            </a:r>
            <a:r>
              <a:rPr dirty="0" spc="120"/>
              <a:t>dashboards </a:t>
            </a:r>
            <a:r>
              <a:rPr dirty="0" spc="-840"/>
              <a:t> </a:t>
            </a:r>
            <a:r>
              <a:rPr dirty="0" spc="45"/>
              <a:t>from</a:t>
            </a:r>
            <a:r>
              <a:rPr dirty="0" spc="-145"/>
              <a:t> </a:t>
            </a:r>
            <a:r>
              <a:rPr dirty="0"/>
              <a:t>anywhere.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Sivashankar S</dc:creator>
  <cp:keywords>DAGF0vZNvDo,BAFavw0ax5I</cp:keywords>
  <dc:title>Iot Presentation</dc:title>
  <dcterms:created xsi:type="dcterms:W3CDTF">2024-05-21T15:41:54Z</dcterms:created>
  <dcterms:modified xsi:type="dcterms:W3CDTF">2024-05-21T15:41:54Z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2024-05-21T00:00:00Z</vt:filetime>
  </property>
  <property fmtid="{D5CDD505-2E9C-101B-9397-08002B2CF9AE}" pid="3" name="Creator">
    <vt:lpwstr>Canva</vt:lpwstr>
  </property>
  <property fmtid="{D5CDD505-2E9C-101B-9397-08002B2CF9AE}" pid="4" name="LastSaved">
    <vt:filetime>2024-05-21T00:00:00Z</vt:filetime>
  </property>
</Properties>
</file>