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2" r:id="rId2"/>
  </p:sldMasterIdLst>
  <p:notesMasterIdLst>
    <p:notesMasterId r:id="rId4"/>
  </p:notesMasterIdLst>
  <p:sldIdLst>
    <p:sldId id="492" r:id="rId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E059F9E-C46A-B547-B2F2-24DE96B4FEB2}">
          <p14:sldIdLst>
            <p14:sldId id="4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44">
          <p15:clr>
            <a:srgbClr val="A4A3A4"/>
          </p15:clr>
        </p15:guide>
        <p15:guide id="2" pos="1872">
          <p15:clr>
            <a:srgbClr val="A4A3A4"/>
          </p15:clr>
        </p15:guide>
        <p15:guide id="3" pos="4176">
          <p15:clr>
            <a:srgbClr val="A4A3A4"/>
          </p15:clr>
        </p15:guide>
        <p15:guide id="4" pos="5496">
          <p15:clr>
            <a:srgbClr val="A4A3A4"/>
          </p15:clr>
        </p15:guide>
        <p15:guide id="5" orient="horz" pos="1224">
          <p15:clr>
            <a:srgbClr val="A4A3A4"/>
          </p15:clr>
        </p15:guide>
        <p15:guide id="6" orient="horz" pos="3624">
          <p15:clr>
            <a:srgbClr val="A4A3A4"/>
          </p15:clr>
        </p15:guide>
        <p15:guide id="7" orient="horz" pos="20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13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43E9"/>
    <a:srgbClr val="FF5151"/>
    <a:srgbClr val="FF0000"/>
    <a:srgbClr val="161E2D"/>
    <a:srgbClr val="BF0816"/>
    <a:srgbClr val="3F8624"/>
    <a:srgbClr val="4D27AA"/>
    <a:srgbClr val="BE1558"/>
    <a:srgbClr val="0862C1"/>
    <a:srgbClr val="0073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0"/>
    <p:restoredTop sz="97026"/>
  </p:normalViewPr>
  <p:slideViewPr>
    <p:cSldViewPr snapToGrid="0" snapToObjects="1">
      <p:cViewPr varScale="1">
        <p:scale>
          <a:sx n="113" d="100"/>
          <a:sy n="113" d="100"/>
        </p:scale>
        <p:origin x="208" y="240"/>
      </p:cViewPr>
      <p:guideLst>
        <p:guide orient="horz" pos="744"/>
        <p:guide pos="1872"/>
        <p:guide pos="4176"/>
        <p:guide pos="5496"/>
        <p:guide orient="horz" pos="1224"/>
        <p:guide orient="horz" pos="3624"/>
        <p:guide orient="horz" pos="204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B57746-A217-1840-9D27-1C9B611FF8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C0457-C9C0-9A46-856C-A75642660D2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0E765C1-43CC-5C46-8694-A6B828DEC430}" type="datetimeFigureOut">
              <a:rPr lang="en-US"/>
              <a:pPr>
                <a:defRPr/>
              </a:pPr>
              <a:t>7/11/22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73DE939-5167-8149-9C39-EBF3DB40E6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8179A7E-0011-7C47-A00A-3553ADFC2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921AA-9F8D-2644-BA51-99C00524A9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1767E-EE09-594B-90B8-F1B2D1E51C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48E93DF-EC4A-7C45-AB6A-FC63BC432F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1178EA3-F808-FA40-ACC0-1278A828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0D7CE37-E491-324E-9E5C-EA9CE0B3C94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40941" y="1175657"/>
            <a:ext cx="11710118" cy="472701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1741C3D-6573-D04D-8327-F3FD2701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853CCF-E44A-7A4E-AE6F-EA27A742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9B592-7AC8-374D-948E-870AD03E23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1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-Services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5D3566-EC15-634D-A5DB-D8659E8B1D5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D8DE337-0B3D-6D43-BEA0-8384F88079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157A59-ACB9-1842-BB99-2CA579ED66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36FC78C-5380-0C4F-B55D-5784A0E39E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315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AEB10B3-8C08-7244-A574-BA85CB778D8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A1846D2-65E7-414B-9D6E-800D82E3AC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B97EB9-315B-4F45-BD49-D3EA943D5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4ED66FF-6442-164E-A8B9-9F2B3D5541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812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F7784A-AC38-A14C-8390-9F3D6CB22C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1F4C99-54C2-9541-8F43-762C964F1301}"/>
              </a:ext>
            </a:extLst>
          </p:cNvPr>
          <p:cNvSpPr/>
          <p:nvPr userDrawn="1"/>
        </p:nvSpPr>
        <p:spPr>
          <a:xfrm>
            <a:off x="98425" y="1009650"/>
            <a:ext cx="11999913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A10370E-4F42-8241-BF9F-E9A72893EDA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12F472C-8CA3-7949-8253-63E2F46D3462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2AB3EF-8D29-0347-A0F4-5A920F8D6324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FB48715-5720-1948-9EBD-02110C7CC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4EE625E-37C6-1C46-B0B1-4B19B93D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082003-9679-D141-ABE5-82062849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D7BCC1A-A0BB-0640-8965-6C6C1F702B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909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F7784A-AC38-A14C-8390-9F3D6CB22C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FB48715-5720-1948-9EBD-02110C7CC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4EE625E-37C6-1C46-B0B1-4B19B93D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082003-9679-D141-ABE5-82062849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D7BCC1A-A0BB-0640-8965-6C6C1F702B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269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2051C7E-3900-3D47-BA06-C45A775AC5C5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454FA6E-790E-7C4C-966D-83C8902198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CC4A03-B62A-784E-AE0D-901EE9D988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65EF509-8B07-CE4D-8A01-886CBEC22F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739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487056-54C9-3C44-8A0E-E8A0308AD2EC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69FAB93-C1F2-A245-90B4-C96C9D1826D2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F0D628E-4994-3E4C-AFDD-4A6F01ABA79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83B396-C225-9E4D-8732-D5FC98F01E48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5DB3A17-29D7-3A45-ACDB-C1245E16544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F12AE10E-078F-804F-9AD5-CDE64C853C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C61EF44-FAE9-DD45-8F96-DC8C5F7E0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89831FF-1E64-7F47-AED1-5435D326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99F3A83-7C5F-024A-ACB0-D8E05C91F3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486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573C5A5-FEA2-6F41-A1B4-E8FDB998D47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C803519-78A0-504A-9275-ACBB41CB38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B95AC00-CDDF-5B4F-9C39-818FE785A7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5C1199C-DD9A-8840-8C40-5C1700A033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597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46AA92-8B71-8343-AF02-BAEECFD8F9E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66A8FD4-AEDF-F246-ACD7-A4642BCCBDE8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6DB7508-B76E-E744-9C55-928286936635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Storage Classes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7DB5F5-A7AF-224D-AD0A-3017FEAC6807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41A0A26-7D8D-E34A-A375-337900A8134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EE8DD8F-3E33-DE49-A6C4-85510AAE5192}"/>
              </a:ext>
            </a:extLst>
          </p:cNvPr>
          <p:cNvSpPr txBox="1">
            <a:spLocks/>
          </p:cNvSpPr>
          <p:nvPr userDrawn="1"/>
        </p:nvSpPr>
        <p:spPr>
          <a:xfrm>
            <a:off x="241300" y="44196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C36B39B-C8BB-1E4F-AE97-CCC8E1E1F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9561806-0A51-0845-BCF2-FDBF57EB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1453AD0-C527-4D41-A17C-ACD52DFA39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6458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512C27-F57D-C04D-8C2E-2FBCFAEFE9E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E0B215-B435-A046-AB52-3AC5CD6CB093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3FCFCA-86E9-6843-BBC5-696B46773C55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0F07F7-0ACA-744C-8676-DDDFF0EDD79A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AB1F7AC-1D02-F24E-80FB-3513723974A8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92AA574-E6C0-5F4A-95E8-AD0E6FAEB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30CD372-3673-1243-8AAB-7892B0C3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91D39C1-0905-434B-8FB1-0EF0C46D91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2720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A13E0-81E6-A84C-8CBC-FD039ACB0210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CC60938-B1D7-7642-B1A2-9236489D4F1E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IoT Resources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942122E-0449-9146-A319-D11DF60C4F51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C2C7E85-0D8D-A349-9C99-2B876764A29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1179090-2BF8-A648-A94F-F65CDE563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1AC4683-0655-824D-984F-6D6F02401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08EC1-FFF0-734F-8CB3-9993368008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93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1175657"/>
            <a:ext cx="5669528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1175657"/>
            <a:ext cx="5669528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76143-AA20-234A-985B-4D352DCBCE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1084-FA3C-CF4D-985E-A785A9778A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6629C-DB39-B44B-9452-4DC450D43C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9743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92D2A8-9BEA-3140-B788-F7EE0BD84F4C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3DE121C-6773-A942-87BC-F4D427316A9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IoT Things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F07151-3D39-D647-9EC4-468CD7515165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758A11D-69A8-0C48-B5B1-2F07EB49825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FA109E5-00EC-0C48-88D5-8DB6E121F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F4ABF7-5F88-5F49-A807-D8EC1B535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A537F3-FCA7-DB4F-9935-02E4F255C3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965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734F41-1E91-BB44-8DB4-8C7590A467B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80C93F2-B6C0-1548-80B6-873E025ACF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EE66-64AB-3543-9999-FEB04B803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5DF6061-9DB1-1C49-8AE2-6BB88B0B53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293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F773F9-4F99-D942-BEBB-1593505C68C1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AF5CCA0-0690-374D-8772-DEF02BD7F540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C98EB3-F74A-FD47-AF5D-6FDD457384E6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EDFC34-7FFC-F543-BA55-50C9C7C48B26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97EA81C-3417-9A44-BB8E-31157C34FEB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62A62E79-E4B4-554D-B049-F72881B22B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EADCE8C-3ABA-AE42-84E7-D609EB1C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386F79-C61B-D748-960B-1CF6BBC3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2714928-2F33-0441-8A32-6074904A16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3481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1EB6ED-D795-1747-A446-1C4C0434D810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5586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6272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1EB6ED-D795-1747-A446-1C4C0434D810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E489E1A-1BF1-F242-86E2-9807F29A1BEB}"/>
              </a:ext>
            </a:extLst>
          </p:cNvPr>
          <p:cNvSpPr txBox="1">
            <a:spLocks/>
          </p:cNvSpPr>
          <p:nvPr userDrawn="1"/>
        </p:nvSpPr>
        <p:spPr>
          <a:xfrm>
            <a:off x="241300" y="4049487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</p:spTree>
    <p:extLst>
      <p:ext uri="{BB962C8B-B14F-4D97-AF65-F5344CB8AC3E}">
        <p14:creationId xmlns:p14="http://schemas.microsoft.com/office/powerpoint/2010/main" val="5475683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830441-BCA4-7845-BC42-2CFD006BD506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1C4367-4151-334E-8948-D3D5108917A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4B04B2-C31D-D746-8BC0-1E691BFDC0C9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4C16EB-FA29-E443-AD51-B6FFB0E81550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35DB79A-F452-6940-9DCA-FEA83968B82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0AF621C-45E3-0E42-8926-238993FA7FF9}"/>
              </a:ext>
            </a:extLst>
          </p:cNvPr>
          <p:cNvSpPr txBox="1">
            <a:spLocks/>
          </p:cNvSpPr>
          <p:nvPr userDrawn="1"/>
        </p:nvSpPr>
        <p:spPr>
          <a:xfrm>
            <a:off x="4373563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51C6C8-FD7A-0243-9615-7FBD350BBBC2}"/>
              </a:ext>
            </a:extLst>
          </p:cNvPr>
          <p:cNvCxnSpPr>
            <a:cxnSpLocks/>
          </p:cNvCxnSpPr>
          <p:nvPr userDrawn="1"/>
        </p:nvCxnSpPr>
        <p:spPr>
          <a:xfrm>
            <a:off x="4238625" y="1009650"/>
            <a:ext cx="0" cy="155733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1A6672-62F3-DB4D-9C6B-AFFAF2D92B6B}"/>
              </a:ext>
            </a:extLst>
          </p:cNvPr>
          <p:cNvCxnSpPr>
            <a:cxnSpLocks/>
          </p:cNvCxnSpPr>
          <p:nvPr userDrawn="1"/>
        </p:nvCxnSpPr>
        <p:spPr>
          <a:xfrm>
            <a:off x="6249988" y="1009650"/>
            <a:ext cx="0" cy="155733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2DEE79C-B149-3C46-AB26-DFEFDBA9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BE60530-CFB3-634D-A8F4-17F4D6E6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67788FC-795C-C24D-8408-2E6486DBDD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3863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87C9EBA-6CEA-D94E-918D-9DD6990AE6A3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08D557B-A3FE-2945-B68A-1480F048C0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2A7EDCE-D77D-1144-B1A2-C2B488232F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D892955-F219-FF47-A3BD-53862D98EF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8511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E300FE-0BEC-454E-9226-4BF426763D4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2F67B6-6C8E-C641-86AA-C2F4428DDFA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BBDD403-20C7-4B41-9D7D-4F367D174F23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1A8823-AC99-5D48-BD49-9E36441E3815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B803129-AEB7-3747-880F-67B9DA5EADC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734B9127-FC3D-9845-AB17-D6D8304C65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080959F-4D89-D246-A614-5BFD0B347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A329EC9-9C15-2D48-8B8F-7821AFFE6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023703A-434C-7646-A197-6D78904942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1814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9CC7A7B-72BF-2148-B160-EA5B3241146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2AE20C-635D-E14A-A372-4E3602D71A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97D0A2D-64F5-4A4D-8007-39B104892D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F79F879-2CC0-064B-A28D-7FB9602B6D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82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45D864-C914-0941-B538-011AA5B9A179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48FFCDB-B2D0-184B-A70A-C0978A88FD8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A8E6E56-AFB9-4C44-89C0-AC217910537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60CDD-B3D5-E348-BF72-7770344457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3167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0783BA-5DA2-994D-A7B2-8BDAECAFA190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9EAF9B0-BE56-6748-B94F-D6A648A817D0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90A3CE-0CBA-E54C-B9E6-033E9469194E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471B9F-0CD6-C044-9881-BAE1BF200229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A737E2-E92D-E84A-8C9E-5B00074EEFC1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C0BEE6B-6661-1E4E-AB44-731287CB8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4732D5F-9178-8347-B692-27B81801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AD092F9-1B6F-C846-8525-4CF91EB426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958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68BC1B-296F-5148-86CC-831AA7621E8E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C40F516-D969-6E4E-BF93-CCA70344A63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FF49B2-D892-0D45-AB42-3AAD67C3E792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0370AE6-5FDC-E344-AF35-B06C2A21DEA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DF65988-7E19-7E49-94B6-68139954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702A8B3-73DF-014A-B78C-6B03CCD1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FDEDA11-3C76-0B41-ADFF-67A693FE0A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044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BE0FF0-DD9B-4D4C-8D49-958F9D7B538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EC5D109-88C0-0248-97EC-13091E9BE5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FA6B858-707F-624C-A6C3-3725545FBD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B30A882-BD2A-3B42-A8A9-09F37FAE5F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612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F0230-E8CE-DC44-BE47-8907F62C997D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08B11CB-640D-E043-BAF5-A0C13F493AD5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3AE031-14EA-8D40-9418-E068CFCCEE63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3153ED-10FE-2541-95D5-3FFD37931226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014E3DB-720E-E740-82E3-A1F043489F17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F1ACC603-6326-454F-8DB6-8BB023F9A0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14F1D38-6199-4049-AD57-7C8780C33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939A7DC-F345-8942-A0FA-05AA6E735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CF9B9E1-2A2B-0B4F-8AE1-EDAC513736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4968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ABE0FF-BF8E-FE44-8BDA-8409E07BCCD2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87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8054E3-407D-A945-A989-C467761F4CAA}"/>
              </a:ext>
            </a:extLst>
          </p:cNvPr>
          <p:cNvCxnSpPr>
            <a:cxnSpLocks/>
          </p:cNvCxnSpPr>
          <p:nvPr userDrawn="1"/>
        </p:nvCxnSpPr>
        <p:spPr>
          <a:xfrm>
            <a:off x="317500" y="4429125"/>
            <a:ext cx="623888" cy="0"/>
          </a:xfrm>
          <a:prstGeom prst="straightConnector1">
            <a:avLst/>
          </a:prstGeom>
          <a:ln w="25400" cap="sq">
            <a:solidFill>
              <a:srgbClr val="FF9900"/>
            </a:solidFill>
            <a:miter lim="800000"/>
            <a:tailEnd type="arrow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A6CFD-C467-C34F-84AB-0F24ADA4B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550" y="4289067"/>
            <a:ext cx="8827042" cy="37981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A56CC-D6BC-4144-9E21-B2E281EF13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A8925-7841-9946-AC16-5C8989B68B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58FD55-336A-5A48-A65B-1A6E542D60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397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B6CFDB4-BF0F-1547-857E-0CCD3E9EB72F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5D0C80C-70EB-F045-A185-EC4DF4892D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146D00-8894-F344-AC9F-B050399C8C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5A1B3F3-60E0-6745-9FE6-9C4771689A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1635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4341D3-C5F2-B347-979A-C1C1EFA17719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EFA3356-BA6E-174A-8B96-E2F528274AE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General Services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F037FC-94E4-3441-8343-5589F9BD92F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148241-A694-C242-A0DF-FFF3D553B5C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EBD4A5C-EB82-9047-982F-EF05C5333DB1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7E2AA1-D28E-9D46-A6F6-00A2AED5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0CF80B5E-C510-0141-968B-86F24570A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35FB17E-2688-4B43-8872-969B0783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811E03E-DF71-2846-8EA0-0A87029C9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ECCE4F8-15EC-D046-B42F-5C756A89C5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48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ED85091-90EE-B541-AE9F-FB0EB0E0F4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3690C6-D7A1-5047-8A9F-2AC81399EEE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2B835-43D6-F94A-8401-3FEC4A18EE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3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075C3DB-0EE3-BA43-8B55-7C47D3172461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F313970-EA94-F74E-B909-52184BCE8DA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4F9F29E-27F2-B04A-A131-CE776307562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DA37B-B9A9-8947-B9C5-A7183EC37F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612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45274BF-3829-D24D-BB45-67B2DEED76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6AD46A9-9581-D540-AA79-345601FA5D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7CDC3-FDDA-584B-8A00-88B0260C02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14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301F95D-465F-2945-9E09-3DB85C63C1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CDA7B2F-E81E-4A44-9F5F-A7AFF9D700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6E29F-FFC1-2C49-8243-4EDCBA2AC9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67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Squ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1DB949-1463-2A4C-B301-63F1602C50E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CAC41FC-8492-FD42-A45A-1DF0B10E10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96A122A-D83B-6B4B-9C9F-4A4D8480E2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9C12A2-65EF-FD4D-A54C-5FC8D1359E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0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-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8DBF48-0EFD-7E4F-AAF0-AB1C4877B680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388B4C-0BAF-3342-B4C4-F8F3835171B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General Services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89A14A-BBCF-BC41-8E4A-D55A4B8E1B3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3BDA1A-1CBB-8E43-A453-55D625CBA08B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DE7E60F-0E8F-E845-A30E-6D51DFDCF24C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6F1EA21-81DA-5A4B-9469-25634A5307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51A346F-D391-644D-B9B5-43708DD84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2133C68-E859-C34E-BFD3-94DFBAD88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5BCD9E6-DD9F-CF4C-A723-FB790C21F7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9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11C473C-44BA-054B-B271-D3751D073C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604AFDB-588D-E24E-89EC-AD90383CE4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FC540-A845-044F-9D08-8CCD18A3A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19088-B55D-A741-B8EF-198428D1B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76DA806-159D-F049-A422-2847A28E70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0" name="Graphic 7">
            <a:extLst>
              <a:ext uri="{FF2B5EF4-FFF2-40B4-BE49-F238E27FC236}">
                <a16:creationId xmlns:a16="http://schemas.microsoft.com/office/drawing/2014/main" id="{270E387F-0299-C54E-B0C6-72E0903F7C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6238875"/>
            <a:ext cx="585787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14B325-37EE-2D47-9D73-848E4457D5C0}"/>
              </a:ext>
            </a:extLst>
          </p:cNvPr>
          <p:cNvCxnSpPr>
            <a:cxnSpLocks/>
          </p:cNvCxnSpPr>
          <p:nvPr userDrawn="1"/>
        </p:nvCxnSpPr>
        <p:spPr>
          <a:xfrm>
            <a:off x="280988" y="6070600"/>
            <a:ext cx="11669712" cy="0"/>
          </a:xfrm>
          <a:prstGeom prst="line">
            <a:avLst/>
          </a:prstGeom>
          <a:ln w="28575">
            <a:solidFill>
              <a:srgbClr val="EA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814" r:id="rId13"/>
    <p:sldLayoutId id="2147483792" r:id="rId14"/>
    <p:sldLayoutId id="2147483793" r:id="rId15"/>
    <p:sldLayoutId id="2147483794" r:id="rId16"/>
    <p:sldLayoutId id="2147483795" r:id="rId17"/>
    <p:sldLayoutId id="2147483796" r:id="rId18"/>
    <p:sldLayoutId id="2147483797" r:id="rId19"/>
    <p:sldLayoutId id="2147483798" r:id="rId20"/>
    <p:sldLayoutId id="2147483799" r:id="rId21"/>
    <p:sldLayoutId id="2147483800" r:id="rId22"/>
    <p:sldLayoutId id="2147483801" r:id="rId23"/>
    <p:sldLayoutId id="2147483815" r:id="rId24"/>
    <p:sldLayoutId id="2147483813" r:id="rId25"/>
    <p:sldLayoutId id="2147483802" r:id="rId26"/>
    <p:sldLayoutId id="2147483803" r:id="rId27"/>
    <p:sldLayoutId id="2147483804" r:id="rId28"/>
    <p:sldLayoutId id="2147483805" r:id="rId29"/>
    <p:sldLayoutId id="2147483806" r:id="rId30"/>
    <p:sldLayoutId id="2147483807" r:id="rId31"/>
    <p:sldLayoutId id="2147483808" r:id="rId32"/>
    <p:sldLayoutId id="2147483809" r:id="rId33"/>
    <p:sldLayoutId id="2147483817" r:id="rId34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rgbClr val="161E2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Placeholder 1">
            <a:extLst>
              <a:ext uri="{FF2B5EF4-FFF2-40B4-BE49-F238E27FC236}">
                <a16:creationId xmlns:a16="http://schemas.microsoft.com/office/drawing/2014/main" id="{B1A3942D-1AFD-6643-9EF9-A7EDC1B61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2771" name="Text Placeholder 2">
            <a:extLst>
              <a:ext uri="{FF2B5EF4-FFF2-40B4-BE49-F238E27FC236}">
                <a16:creationId xmlns:a16="http://schemas.microsoft.com/office/drawing/2014/main" id="{F18769AE-E149-8245-9CDD-EFE62AC778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pic>
        <p:nvPicPr>
          <p:cNvPr id="32772" name="Picture 9">
            <a:extLst>
              <a:ext uri="{FF2B5EF4-FFF2-40B4-BE49-F238E27FC236}">
                <a16:creationId xmlns:a16="http://schemas.microsoft.com/office/drawing/2014/main" id="{5D7ED5E0-45B4-E34D-9338-E67C4E384D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6235700"/>
            <a:ext cx="5857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D8E3F11-A3CF-3541-AB3B-A9598B489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1736118-7C22-AC4B-89A0-1C2A0C6817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659FC0-6F4E-4743-AB20-9E5DB79D9BB3}"/>
              </a:ext>
            </a:extLst>
          </p:cNvPr>
          <p:cNvCxnSpPr>
            <a:cxnSpLocks/>
          </p:cNvCxnSpPr>
          <p:nvPr userDrawn="1"/>
        </p:nvCxnSpPr>
        <p:spPr>
          <a:xfrm>
            <a:off x="280988" y="6070600"/>
            <a:ext cx="11669712" cy="0"/>
          </a:xfrm>
          <a:prstGeom prst="line">
            <a:avLst/>
          </a:prstGeom>
          <a:ln w="28575">
            <a:solidFill>
              <a:srgbClr val="272F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649ED-92BB-804A-A4D2-48960466F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4275" y="6229350"/>
            <a:ext cx="5729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272581-FFE8-8BDE-FB80-0CCC7B2CC1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Amazon Web Services, Inc. or its affiliates. All rights reserved.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029182-D340-5982-4644-9C12845B77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36E29F-FFC1-2C49-8243-4EDCBA2AC99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6B3871-FBB2-5362-3536-3B1F77E9920C}"/>
              </a:ext>
            </a:extLst>
          </p:cNvPr>
          <p:cNvSpPr/>
          <p:nvPr/>
        </p:nvSpPr>
        <p:spPr>
          <a:xfrm>
            <a:off x="899960" y="453764"/>
            <a:ext cx="11050740" cy="51280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3DF9746-320C-A3A1-4FBA-B4CB54680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99960" y="453763"/>
            <a:ext cx="381000" cy="38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68A66EE-AD82-2FF7-78ED-F8B3C68F81BD}"/>
              </a:ext>
            </a:extLst>
          </p:cNvPr>
          <p:cNvSpPr/>
          <p:nvPr/>
        </p:nvSpPr>
        <p:spPr>
          <a:xfrm>
            <a:off x="3612668" y="841132"/>
            <a:ext cx="3408459" cy="4629365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712404B-D538-7CD0-D47F-93FF84D5E1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2192" y="834640"/>
            <a:ext cx="381000" cy="381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B66B7FE-BFB9-90CF-3065-EF9AC1BEA5F5}"/>
              </a:ext>
            </a:extLst>
          </p:cNvPr>
          <p:cNvSpPr/>
          <p:nvPr/>
        </p:nvSpPr>
        <p:spPr>
          <a:xfrm>
            <a:off x="7422668" y="841132"/>
            <a:ext cx="3408459" cy="4629365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36B68BF-119A-589C-1829-45804CA495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22192" y="834640"/>
            <a:ext cx="381000" cy="381000"/>
          </a:xfrm>
          <a:prstGeom prst="rect">
            <a:avLst/>
          </a:prstGeom>
        </p:spPr>
      </p:pic>
      <p:sp>
        <p:nvSpPr>
          <p:cNvPr id="12" name="TextBox 15">
            <a:extLst>
              <a:ext uri="{FF2B5EF4-FFF2-40B4-BE49-F238E27FC236}">
                <a16:creationId xmlns:a16="http://schemas.microsoft.com/office/drawing/2014/main" id="{D767D5CF-1CA8-720A-0857-A8BC45683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406" y="1607999"/>
            <a:ext cx="83720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Segment 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DFD9046-9845-0BFC-07CA-6AA5237E27BE}"/>
              </a:ext>
            </a:extLst>
          </p:cNvPr>
          <p:cNvSpPr/>
          <p:nvPr/>
        </p:nvSpPr>
        <p:spPr>
          <a:xfrm>
            <a:off x="3014731" y="2633140"/>
            <a:ext cx="8181892" cy="1203807"/>
          </a:xfrm>
          <a:prstGeom prst="roundRect">
            <a:avLst/>
          </a:prstGeom>
          <a:solidFill>
            <a:srgbClr val="9F4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pic>
        <p:nvPicPr>
          <p:cNvPr id="10" name="Graphic 7">
            <a:extLst>
              <a:ext uri="{FF2B5EF4-FFF2-40B4-BE49-F238E27FC236}">
                <a16:creationId xmlns:a16="http://schemas.microsoft.com/office/drawing/2014/main" id="{4841F8F1-4DCB-01D1-99CF-6F8EAF4B7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2634922" y="225214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9">
            <a:extLst>
              <a:ext uri="{FF2B5EF4-FFF2-40B4-BE49-F238E27FC236}">
                <a16:creationId xmlns:a16="http://schemas.microsoft.com/office/drawing/2014/main" id="{90EA5690-37B6-7AD2-D01A-A20ED2D7E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0571" y="1987098"/>
            <a:ext cx="14150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 WAN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475519E-E567-93FF-A651-21A372B8D874}"/>
              </a:ext>
            </a:extLst>
          </p:cNvPr>
          <p:cNvSpPr/>
          <p:nvPr/>
        </p:nvSpPr>
        <p:spPr>
          <a:xfrm>
            <a:off x="3569774" y="2680139"/>
            <a:ext cx="7483725" cy="28533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Non-Prod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978ED57-43C0-62FD-92FB-D76ACD348D9C}"/>
              </a:ext>
            </a:extLst>
          </p:cNvPr>
          <p:cNvSpPr/>
          <p:nvPr/>
        </p:nvSpPr>
        <p:spPr>
          <a:xfrm>
            <a:off x="3569774" y="2996131"/>
            <a:ext cx="7483725" cy="28533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Prod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568C7F5-FBB5-E378-262B-69B022FD68F1}"/>
              </a:ext>
            </a:extLst>
          </p:cNvPr>
          <p:cNvSpPr/>
          <p:nvPr/>
        </p:nvSpPr>
        <p:spPr>
          <a:xfrm>
            <a:off x="3569774" y="3326914"/>
            <a:ext cx="7483725" cy="28533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Shared Services</a:t>
            </a:r>
          </a:p>
        </p:txBody>
      </p:sp>
      <p:pic>
        <p:nvPicPr>
          <p:cNvPr id="14" name="Graphic 6">
            <a:extLst>
              <a:ext uri="{FF2B5EF4-FFF2-40B4-BE49-F238E27FC236}">
                <a16:creationId xmlns:a16="http://schemas.microsoft.com/office/drawing/2014/main" id="{2505910E-0CBC-293E-71B6-D8EC6B3BE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3550161" y="2643669"/>
            <a:ext cx="358558" cy="358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Graphic 6">
            <a:extLst>
              <a:ext uri="{FF2B5EF4-FFF2-40B4-BE49-F238E27FC236}">
                <a16:creationId xmlns:a16="http://schemas.microsoft.com/office/drawing/2014/main" id="{44A07B50-B814-7F0F-80EE-34CCF2601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3536996" y="2962484"/>
            <a:ext cx="358558" cy="358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Graphic 6">
            <a:extLst>
              <a:ext uri="{FF2B5EF4-FFF2-40B4-BE49-F238E27FC236}">
                <a16:creationId xmlns:a16="http://schemas.microsoft.com/office/drawing/2014/main" id="{6C20516C-1BC2-201A-8735-EE588A7A3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3535624" y="3287962"/>
            <a:ext cx="358558" cy="358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Graphic 6">
            <a:extLst>
              <a:ext uri="{FF2B5EF4-FFF2-40B4-BE49-F238E27FC236}">
                <a16:creationId xmlns:a16="http://schemas.microsoft.com/office/drawing/2014/main" id="{C8377B53-DA40-081A-9D67-59522CD75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1405001" y="1118460"/>
            <a:ext cx="493897" cy="493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793B2FB7-7AEF-0780-E749-45DE8DC1E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5082582" y="36281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C89F32CA-606D-32BC-E974-53CE0BA24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8893026" y="363596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BEAC4C30-303C-BD97-65E0-047D7A34B0BF}"/>
              </a:ext>
            </a:extLst>
          </p:cNvPr>
          <p:cNvSpPr/>
          <p:nvPr/>
        </p:nvSpPr>
        <p:spPr>
          <a:xfrm>
            <a:off x="3759014" y="4216881"/>
            <a:ext cx="1474130" cy="115564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Inspection VPC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77188BDF-8827-C1CD-D4D1-963E49DB5B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59014" y="4218469"/>
            <a:ext cx="323490" cy="323490"/>
          </a:xfrm>
          <a:prstGeom prst="rect">
            <a:avLst/>
          </a:prstGeom>
        </p:spPr>
      </p:pic>
      <p:sp>
        <p:nvSpPr>
          <p:cNvPr id="31" name="TextBox 16">
            <a:extLst>
              <a:ext uri="{FF2B5EF4-FFF2-40B4-BE49-F238E27FC236}">
                <a16:creationId xmlns:a16="http://schemas.microsoft.com/office/drawing/2014/main" id="{9EE760DC-7DC6-3538-C7C3-C4957A5EF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441" y="2652307"/>
            <a:ext cx="167549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Core network edge</a:t>
            </a:r>
            <a:b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78A643E4-DEF7-4D25-B3A8-92E67A0E1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1352782" y="2126775"/>
            <a:ext cx="569128" cy="569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12223EED-4C8E-4402-5211-57605A8539E2}"/>
              </a:ext>
            </a:extLst>
          </p:cNvPr>
          <p:cNvSpPr/>
          <p:nvPr/>
        </p:nvSpPr>
        <p:spPr>
          <a:xfrm>
            <a:off x="9212711" y="4224781"/>
            <a:ext cx="1474130" cy="115564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Inspection VPC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36EF9BE9-B8CD-B2A0-C644-2E8E9E55FB8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12711" y="4226369"/>
            <a:ext cx="323490" cy="32349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6E8CAB0B-CDFC-A780-E859-629C36D536C3}"/>
              </a:ext>
            </a:extLst>
          </p:cNvPr>
          <p:cNvSpPr/>
          <p:nvPr/>
        </p:nvSpPr>
        <p:spPr>
          <a:xfrm>
            <a:off x="3743152" y="1334070"/>
            <a:ext cx="1474130" cy="115564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124EB515-E806-275E-C5CB-78D571C18E8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43152" y="1335658"/>
            <a:ext cx="323490" cy="323490"/>
          </a:xfrm>
          <a:prstGeom prst="rect">
            <a:avLst/>
          </a:prstGeom>
        </p:spPr>
      </p:pic>
      <p:pic>
        <p:nvPicPr>
          <p:cNvPr id="43" name="Graphic 5">
            <a:extLst>
              <a:ext uri="{FF2B5EF4-FFF2-40B4-BE49-F238E27FC236}">
                <a16:creationId xmlns:a16="http://schemas.microsoft.com/office/drawing/2014/main" id="{BEF50E72-BE66-3404-9860-627020040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090" y="1710100"/>
            <a:ext cx="41549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15">
            <a:extLst>
              <a:ext uri="{FF2B5EF4-FFF2-40B4-BE49-F238E27FC236}">
                <a16:creationId xmlns:a16="http://schemas.microsoft.com/office/drawing/2014/main" id="{0219279C-CA27-CC2E-2B7E-94FE5957A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3562" y="2117123"/>
            <a:ext cx="76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EC2 instances</a:t>
            </a:r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6598FD5B-80A5-787C-7397-495E70FDDD9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238763" y="4605833"/>
            <a:ext cx="428524" cy="428524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3D026D59-684B-457C-19AF-52CD7CBFDFE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735514" y="4608428"/>
            <a:ext cx="428524" cy="428524"/>
          </a:xfrm>
          <a:prstGeom prst="rect">
            <a:avLst/>
          </a:prstGeom>
        </p:spPr>
      </p:pic>
      <p:sp>
        <p:nvSpPr>
          <p:cNvPr id="49" name="TextBox 15">
            <a:extLst>
              <a:ext uri="{FF2B5EF4-FFF2-40B4-BE49-F238E27FC236}">
                <a16:creationId xmlns:a16="http://schemas.microsoft.com/office/drawing/2014/main" id="{70521D9F-166C-6143-33F8-277D55559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7782" y="5009683"/>
            <a:ext cx="9839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Network Firewall</a:t>
            </a:r>
          </a:p>
        </p:txBody>
      </p:sp>
      <p:sp>
        <p:nvSpPr>
          <p:cNvPr id="50" name="TextBox 15">
            <a:extLst>
              <a:ext uri="{FF2B5EF4-FFF2-40B4-BE49-F238E27FC236}">
                <a16:creationId xmlns:a16="http://schemas.microsoft.com/office/drawing/2014/main" id="{949136C9-2F77-7845-B14D-5FB79FF6A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7811" y="5017583"/>
            <a:ext cx="9839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Network Firewall</a:t>
            </a:r>
          </a:p>
        </p:txBody>
      </p:sp>
      <p:pic>
        <p:nvPicPr>
          <p:cNvPr id="55" name="Graphic 29">
            <a:extLst>
              <a:ext uri="{FF2B5EF4-FFF2-40B4-BE49-F238E27FC236}">
                <a16:creationId xmlns:a16="http://schemas.microsoft.com/office/drawing/2014/main" id="{CAB4B7B7-D570-53A7-6214-B0AFA2E5B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234" y="168329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15">
            <a:extLst>
              <a:ext uri="{FF2B5EF4-FFF2-40B4-BE49-F238E27FC236}">
                <a16:creationId xmlns:a16="http://schemas.microsoft.com/office/drawing/2014/main" id="{B42B80DD-8E0D-1256-8BF0-34504CD12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8834" y="2101540"/>
            <a:ext cx="76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VPC endpoints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F7F61C-E505-1AD1-0E9C-6223E8854506}"/>
              </a:ext>
            </a:extLst>
          </p:cNvPr>
          <p:cNvSpPr/>
          <p:nvPr/>
        </p:nvSpPr>
        <p:spPr>
          <a:xfrm>
            <a:off x="5366033" y="1335834"/>
            <a:ext cx="1474130" cy="115564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58" name="Graphic 57">
            <a:extLst>
              <a:ext uri="{FF2B5EF4-FFF2-40B4-BE49-F238E27FC236}">
                <a16:creationId xmlns:a16="http://schemas.microsoft.com/office/drawing/2014/main" id="{B3D4A4A0-1A6F-FC78-1DC0-B6AEE54F643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66033" y="1337422"/>
            <a:ext cx="323490" cy="323490"/>
          </a:xfrm>
          <a:prstGeom prst="rect">
            <a:avLst/>
          </a:prstGeom>
        </p:spPr>
      </p:pic>
      <p:pic>
        <p:nvPicPr>
          <p:cNvPr id="59" name="Graphic 5">
            <a:extLst>
              <a:ext uri="{FF2B5EF4-FFF2-40B4-BE49-F238E27FC236}">
                <a16:creationId xmlns:a16="http://schemas.microsoft.com/office/drawing/2014/main" id="{116F486A-30E6-2D94-7738-D3569C739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971" y="1711864"/>
            <a:ext cx="41549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15">
            <a:extLst>
              <a:ext uri="{FF2B5EF4-FFF2-40B4-BE49-F238E27FC236}">
                <a16:creationId xmlns:a16="http://schemas.microsoft.com/office/drawing/2014/main" id="{36DCC6A9-0369-D7FE-C1A7-85753D190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6443" y="2118887"/>
            <a:ext cx="76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EC2 instances</a:t>
            </a:r>
          </a:p>
        </p:txBody>
      </p:sp>
      <p:pic>
        <p:nvPicPr>
          <p:cNvPr id="61" name="Graphic 29">
            <a:extLst>
              <a:ext uri="{FF2B5EF4-FFF2-40B4-BE49-F238E27FC236}">
                <a16:creationId xmlns:a16="http://schemas.microsoft.com/office/drawing/2014/main" id="{9D090F6C-A25B-4C2C-5A34-D8C84F46D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115" y="168505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15">
            <a:extLst>
              <a:ext uri="{FF2B5EF4-FFF2-40B4-BE49-F238E27FC236}">
                <a16:creationId xmlns:a16="http://schemas.microsoft.com/office/drawing/2014/main" id="{76110530-9C92-0C96-DECF-CF1D2B6DC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1715" y="2103304"/>
            <a:ext cx="76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VPC endpoints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81E4640-BE26-7E43-AB0F-B52DE60CD126}"/>
              </a:ext>
            </a:extLst>
          </p:cNvPr>
          <p:cNvSpPr/>
          <p:nvPr/>
        </p:nvSpPr>
        <p:spPr>
          <a:xfrm>
            <a:off x="7579420" y="1340708"/>
            <a:ext cx="1474130" cy="115564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64" name="Graphic 63">
            <a:extLst>
              <a:ext uri="{FF2B5EF4-FFF2-40B4-BE49-F238E27FC236}">
                <a16:creationId xmlns:a16="http://schemas.microsoft.com/office/drawing/2014/main" id="{F346D9E0-B5F1-295D-3B26-6E1E75CF58D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79420" y="1342296"/>
            <a:ext cx="323490" cy="323490"/>
          </a:xfrm>
          <a:prstGeom prst="rect">
            <a:avLst/>
          </a:prstGeom>
        </p:spPr>
      </p:pic>
      <p:pic>
        <p:nvPicPr>
          <p:cNvPr id="65" name="Graphic 5">
            <a:extLst>
              <a:ext uri="{FF2B5EF4-FFF2-40B4-BE49-F238E27FC236}">
                <a16:creationId xmlns:a16="http://schemas.microsoft.com/office/drawing/2014/main" id="{352F5897-E183-8112-C507-A966F6044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358" y="1716738"/>
            <a:ext cx="41549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15">
            <a:extLst>
              <a:ext uri="{FF2B5EF4-FFF2-40B4-BE49-F238E27FC236}">
                <a16:creationId xmlns:a16="http://schemas.microsoft.com/office/drawing/2014/main" id="{59D15018-62F5-8D66-6056-C0A511976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9830" y="2123761"/>
            <a:ext cx="76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EC2 instances</a:t>
            </a:r>
          </a:p>
        </p:txBody>
      </p:sp>
      <p:pic>
        <p:nvPicPr>
          <p:cNvPr id="67" name="Graphic 29">
            <a:extLst>
              <a:ext uri="{FF2B5EF4-FFF2-40B4-BE49-F238E27FC236}">
                <a16:creationId xmlns:a16="http://schemas.microsoft.com/office/drawing/2014/main" id="{5A8D3D59-3D8F-5A60-3E0B-CD0B5CFC8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502" y="16899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15">
            <a:extLst>
              <a:ext uri="{FF2B5EF4-FFF2-40B4-BE49-F238E27FC236}">
                <a16:creationId xmlns:a16="http://schemas.microsoft.com/office/drawing/2014/main" id="{E77F0FAF-9381-BEF3-9DE4-F8FA5AB8F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102" y="2108178"/>
            <a:ext cx="76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VPC endpoints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8F59725-F6B2-B189-FA8A-8A9E271598D6}"/>
              </a:ext>
            </a:extLst>
          </p:cNvPr>
          <p:cNvSpPr/>
          <p:nvPr/>
        </p:nvSpPr>
        <p:spPr>
          <a:xfrm>
            <a:off x="9202301" y="1342472"/>
            <a:ext cx="1474130" cy="115564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F3F38A3D-D32B-5C17-5349-CF7F1FDD057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02301" y="1344060"/>
            <a:ext cx="323490" cy="323490"/>
          </a:xfrm>
          <a:prstGeom prst="rect">
            <a:avLst/>
          </a:prstGeom>
        </p:spPr>
      </p:pic>
      <p:pic>
        <p:nvPicPr>
          <p:cNvPr id="71" name="Graphic 5">
            <a:extLst>
              <a:ext uri="{FF2B5EF4-FFF2-40B4-BE49-F238E27FC236}">
                <a16:creationId xmlns:a16="http://schemas.microsoft.com/office/drawing/2014/main" id="{5EDB5AD6-4B08-A490-83A7-804F381DE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239" y="1718502"/>
            <a:ext cx="41549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15">
            <a:extLst>
              <a:ext uri="{FF2B5EF4-FFF2-40B4-BE49-F238E27FC236}">
                <a16:creationId xmlns:a16="http://schemas.microsoft.com/office/drawing/2014/main" id="{DAC56E91-0A73-3ABD-612A-BA701848F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2711" y="2125525"/>
            <a:ext cx="76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EC2 instances</a:t>
            </a:r>
          </a:p>
        </p:txBody>
      </p:sp>
      <p:pic>
        <p:nvPicPr>
          <p:cNvPr id="73" name="Graphic 29">
            <a:extLst>
              <a:ext uri="{FF2B5EF4-FFF2-40B4-BE49-F238E27FC236}">
                <a16:creationId xmlns:a16="http://schemas.microsoft.com/office/drawing/2014/main" id="{56303E4E-8856-1A15-11C9-3A9D53BB0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0383" y="169169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15">
            <a:extLst>
              <a:ext uri="{FF2B5EF4-FFF2-40B4-BE49-F238E27FC236}">
                <a16:creationId xmlns:a16="http://schemas.microsoft.com/office/drawing/2014/main" id="{91F90A79-1281-C34E-8B25-152488391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7983" y="2109942"/>
            <a:ext cx="76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VPC endpoints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0B8DC60-632A-D5FF-B44D-A94FDD95F65F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480217" y="2489712"/>
            <a:ext cx="0" cy="2061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162DC39-E1A6-1387-807B-08227B56030F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6103098" y="2491476"/>
            <a:ext cx="0" cy="5194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F0F5664-8FE5-36D1-2334-DE695645D6BD}"/>
              </a:ext>
            </a:extLst>
          </p:cNvPr>
          <p:cNvCxnSpPr>
            <a:cxnSpLocks/>
          </p:cNvCxnSpPr>
          <p:nvPr/>
        </p:nvCxnSpPr>
        <p:spPr>
          <a:xfrm>
            <a:off x="8351830" y="2493093"/>
            <a:ext cx="0" cy="2028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0A4172E-E379-3895-E651-8B3F804B68B3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9939366" y="2498114"/>
            <a:ext cx="0" cy="5262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AA966FF-314C-D691-2149-0BB3E4FD0DE8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9949776" y="3620153"/>
            <a:ext cx="0" cy="6046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41809C9-52A6-8AA3-7314-8379FCC08892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4496079" y="3612253"/>
            <a:ext cx="0" cy="6046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0" name="Graphic 12">
            <a:extLst>
              <a:ext uri="{FF2B5EF4-FFF2-40B4-BE49-F238E27FC236}">
                <a16:creationId xmlns:a16="http://schemas.microsoft.com/office/drawing/2014/main" id="{622ACBB4-DF1D-1FE3-ED3B-5C99491CA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501" y="455895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Graphic 12">
            <a:extLst>
              <a:ext uri="{FF2B5EF4-FFF2-40B4-BE49-F238E27FC236}">
                <a16:creationId xmlns:a16="http://schemas.microsoft.com/office/drawing/2014/main" id="{5AEE2A90-00B8-A820-7FDE-A20E772FD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7937" y="456984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TextBox 9">
            <a:extLst>
              <a:ext uri="{FF2B5EF4-FFF2-40B4-BE49-F238E27FC236}">
                <a16:creationId xmlns:a16="http://schemas.microsoft.com/office/drawing/2014/main" id="{13A8DDAC-278B-6CD5-8E3B-14A8339604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4498" y="4912404"/>
            <a:ext cx="7491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</a:t>
            </a:r>
          </a:p>
        </p:txBody>
      </p:sp>
      <p:sp>
        <p:nvSpPr>
          <p:cNvPr id="103" name="TextBox 9">
            <a:extLst>
              <a:ext uri="{FF2B5EF4-FFF2-40B4-BE49-F238E27FC236}">
                <a16:creationId xmlns:a16="http://schemas.microsoft.com/office/drawing/2014/main" id="{DA12F318-D8DC-8C61-00FE-9E9D0934F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2859" y="4958330"/>
            <a:ext cx="7491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626ECF9-8101-9DA3-F934-D7A13C8F1AB7}"/>
              </a:ext>
            </a:extLst>
          </p:cNvPr>
          <p:cNvCxnSpPr>
            <a:cxnSpLocks/>
            <a:stCxn id="27" idx="1"/>
            <a:endCxn id="100" idx="3"/>
          </p:cNvCxnSpPr>
          <p:nvPr/>
        </p:nvCxnSpPr>
        <p:spPr>
          <a:xfrm flipH="1" flipV="1">
            <a:off x="3144401" y="4793903"/>
            <a:ext cx="614613" cy="7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F0D33EC-29DE-9400-C54E-E87F47B54259}"/>
              </a:ext>
            </a:extLst>
          </p:cNvPr>
          <p:cNvCxnSpPr>
            <a:cxnSpLocks/>
            <a:stCxn id="101" idx="1"/>
            <a:endCxn id="33" idx="3"/>
          </p:cNvCxnSpPr>
          <p:nvPr/>
        </p:nvCxnSpPr>
        <p:spPr>
          <a:xfrm flipH="1" flipV="1">
            <a:off x="10686841" y="4802602"/>
            <a:ext cx="511096" cy="21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112449"/>
      </p:ext>
    </p:extLst>
  </p:cSld>
  <p:clrMapOvr>
    <a:masterClrMapping/>
  </p:clrMapOvr>
</p:sld>
</file>

<file path=ppt/theme/theme1.xml><?xml version="1.0" encoding="utf-8"?>
<a:theme xmlns:a="http://schemas.openxmlformats.org/drawingml/2006/main" name="Title-and-Content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662C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-and-content_D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66289</TotalTime>
  <Words>67</Words>
  <Application>Microsoft Macintosh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Title-and-Content</vt:lpstr>
      <vt:lpstr>Title-and-content_DB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2132</cp:revision>
  <dcterms:created xsi:type="dcterms:W3CDTF">2020-03-23T21:46:17Z</dcterms:created>
  <dcterms:modified xsi:type="dcterms:W3CDTF">2022-07-11T19:00:46Z</dcterms:modified>
</cp:coreProperties>
</file>