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96" r:id="rId6"/>
    <p:sldId id="262" r:id="rId7"/>
    <p:sldId id="297" r:id="rId8"/>
    <p:sldId id="298" r:id="rId9"/>
    <p:sldId id="299" r:id="rId10"/>
    <p:sldId id="263" r:id="rId11"/>
    <p:sldId id="307" r:id="rId12"/>
    <p:sldId id="300" r:id="rId13"/>
    <p:sldId id="301" r:id="rId14"/>
    <p:sldId id="302" r:id="rId15"/>
    <p:sldId id="304" r:id="rId16"/>
    <p:sldId id="305" r:id="rId17"/>
    <p:sldId id="306" r:id="rId18"/>
    <p:sldId id="308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Epilogue" panose="020B0604020202020204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Patrick Hand" panose="00000500000000000000" pitchFamily="2" charset="0"/>
      <p:regular r:id="rId33"/>
    </p:embeddedFont>
    <p:embeddedFont>
      <p:font typeface="Raleway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41C0A-6625-4B42-BB1B-AFDB5B50AEB0}" v="50" dt="2024-05-16T14:43:31.878"/>
  </p1510:revLst>
</p1510:revInfo>
</file>

<file path=ppt/tableStyles.xml><?xml version="1.0" encoding="utf-8"?>
<a:tblStyleLst xmlns:a="http://schemas.openxmlformats.org/drawingml/2006/main" def="{7C6114AF-710F-421E-874E-02519B4404A1}">
  <a:tblStyle styleId="{7C6114AF-710F-421E-874E-02519B4404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1DFB24-4C2D-48FB-8A8D-E0730F23354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 Nhan Tu D21CN02" userId="0a6f2496-586e-4972-acc6-59fe00a80bca" providerId="ADAL" clId="{80641C0A-6625-4B42-BB1B-AFDB5B50AEB0}"/>
    <pc:docChg chg="undo custSel addSld delSld modSld sldOrd addMainMaster delMainMaster">
      <pc:chgData name="Mau Nhan Tu D21CN02" userId="0a6f2496-586e-4972-acc6-59fe00a80bca" providerId="ADAL" clId="{80641C0A-6625-4B42-BB1B-AFDB5B50AEB0}" dt="2024-05-16T14:43:31.877" v="1859"/>
      <pc:docMkLst>
        <pc:docMk/>
      </pc:docMkLst>
      <pc:sldChg chg="addSp delSp modSp mod">
        <pc:chgData name="Mau Nhan Tu D21CN02" userId="0a6f2496-586e-4972-acc6-59fe00a80bca" providerId="ADAL" clId="{80641C0A-6625-4B42-BB1B-AFDB5B50AEB0}" dt="2024-05-16T14:43:25.467" v="1852" actId="1076"/>
        <pc:sldMkLst>
          <pc:docMk/>
          <pc:sldMk cId="0" sldId="256"/>
        </pc:sldMkLst>
        <pc:spChg chg="add del mod">
          <ac:chgData name="Mau Nhan Tu D21CN02" userId="0a6f2496-586e-4972-acc6-59fe00a80bca" providerId="ADAL" clId="{80641C0A-6625-4B42-BB1B-AFDB5B50AEB0}" dt="2024-05-16T13:29:25.112" v="105" actId="478"/>
          <ac:spMkLst>
            <pc:docMk/>
            <pc:sldMk cId="0" sldId="256"/>
            <ac:spMk id="3" creationId="{C65DC490-0721-337B-2428-876FD57B8686}"/>
          </ac:spMkLst>
        </pc:spChg>
        <pc:spChg chg="add mod">
          <ac:chgData name="Mau Nhan Tu D21CN02" userId="0a6f2496-586e-4972-acc6-59fe00a80bca" providerId="ADAL" clId="{80641C0A-6625-4B42-BB1B-AFDB5B50AEB0}" dt="2024-05-16T13:30:25.708" v="188" actId="14100"/>
          <ac:spMkLst>
            <pc:docMk/>
            <pc:sldMk cId="0" sldId="256"/>
            <ac:spMk id="6" creationId="{DCBE1BDF-5B76-D622-46A1-2FD1B224449D}"/>
          </ac:spMkLst>
        </pc:spChg>
        <pc:spChg chg="add mod">
          <ac:chgData name="Mau Nhan Tu D21CN02" userId="0a6f2496-586e-4972-acc6-59fe00a80bca" providerId="ADAL" clId="{80641C0A-6625-4B42-BB1B-AFDB5B50AEB0}" dt="2024-05-16T13:30:48.491" v="210" actId="1076"/>
          <ac:spMkLst>
            <pc:docMk/>
            <pc:sldMk cId="0" sldId="256"/>
            <ac:spMk id="7" creationId="{60E66806-B304-EAD0-2BE7-3DDA41267760}"/>
          </ac:spMkLst>
        </pc:spChg>
        <pc:spChg chg="add mod">
          <ac:chgData name="Mau Nhan Tu D21CN02" userId="0a6f2496-586e-4972-acc6-59fe00a80bca" providerId="ADAL" clId="{80641C0A-6625-4B42-BB1B-AFDB5B50AEB0}" dt="2024-05-16T14:42:56.243" v="1847"/>
          <ac:spMkLst>
            <pc:docMk/>
            <pc:sldMk cId="0" sldId="256"/>
            <ac:spMk id="8" creationId="{931E51CC-74AA-8B81-9521-A0F91D3B8D39}"/>
          </ac:spMkLst>
        </pc:spChg>
        <pc:spChg chg="add mod">
          <ac:chgData name="Mau Nhan Tu D21CN02" userId="0a6f2496-586e-4972-acc6-59fe00a80bca" providerId="ADAL" clId="{80641C0A-6625-4B42-BB1B-AFDB5B50AEB0}" dt="2024-05-16T14:42:56.243" v="1847"/>
          <ac:spMkLst>
            <pc:docMk/>
            <pc:sldMk cId="0" sldId="256"/>
            <ac:spMk id="9" creationId="{F15F928F-8769-1C7C-F775-233D35A216A5}"/>
          </ac:spMkLst>
        </pc:spChg>
        <pc:spChg chg="add mod">
          <ac:chgData name="Mau Nhan Tu D21CN02" userId="0a6f2496-586e-4972-acc6-59fe00a80bca" providerId="ADAL" clId="{80641C0A-6625-4B42-BB1B-AFDB5B50AEB0}" dt="2024-05-16T14:42:56.243" v="1847"/>
          <ac:spMkLst>
            <pc:docMk/>
            <pc:sldMk cId="0" sldId="256"/>
            <ac:spMk id="10" creationId="{2B9A9CF0-F813-09D9-271C-B67B830F5AB9}"/>
          </ac:spMkLst>
        </pc:spChg>
        <pc:spChg chg="add mod">
          <ac:chgData name="Mau Nhan Tu D21CN02" userId="0a6f2496-586e-4972-acc6-59fe00a80bca" providerId="ADAL" clId="{80641C0A-6625-4B42-BB1B-AFDB5B50AEB0}" dt="2024-05-16T14:42:56.243" v="1847"/>
          <ac:spMkLst>
            <pc:docMk/>
            <pc:sldMk cId="0" sldId="256"/>
            <ac:spMk id="11" creationId="{D7DE2AB8-CEE1-D9D8-58DC-48F3A9554D9F}"/>
          </ac:spMkLst>
        </pc:spChg>
        <pc:spChg chg="add mod">
          <ac:chgData name="Mau Nhan Tu D21CN02" userId="0a6f2496-586e-4972-acc6-59fe00a80bca" providerId="ADAL" clId="{80641C0A-6625-4B42-BB1B-AFDB5B50AEB0}" dt="2024-05-16T14:43:12.602" v="1849" actId="1076"/>
          <ac:spMkLst>
            <pc:docMk/>
            <pc:sldMk cId="0" sldId="256"/>
            <ac:spMk id="12" creationId="{5AC90DA8-51B4-E794-43D3-33B2C0127F74}"/>
          </ac:spMkLst>
        </pc:spChg>
        <pc:spChg chg="add mod">
          <ac:chgData name="Mau Nhan Tu D21CN02" userId="0a6f2496-586e-4972-acc6-59fe00a80bca" providerId="ADAL" clId="{80641C0A-6625-4B42-BB1B-AFDB5B50AEB0}" dt="2024-05-16T14:43:25.467" v="1852" actId="1076"/>
          <ac:spMkLst>
            <pc:docMk/>
            <pc:sldMk cId="0" sldId="256"/>
            <ac:spMk id="13" creationId="{3BA07C10-49AF-598A-2A63-E3687A1E5895}"/>
          </ac:spMkLst>
        </pc:spChg>
        <pc:spChg chg="add mod">
          <ac:chgData name="Mau Nhan Tu D21CN02" userId="0a6f2496-586e-4972-acc6-59fe00a80bca" providerId="ADAL" clId="{80641C0A-6625-4B42-BB1B-AFDB5B50AEB0}" dt="2024-05-16T14:43:23.290" v="1851" actId="1076"/>
          <ac:spMkLst>
            <pc:docMk/>
            <pc:sldMk cId="0" sldId="256"/>
            <ac:spMk id="14" creationId="{4BEBDFFE-C1D1-6C24-3E3B-AED9E57D2AC8}"/>
          </ac:spMkLst>
        </pc:spChg>
        <pc:spChg chg="add mod">
          <ac:chgData name="Mau Nhan Tu D21CN02" userId="0a6f2496-586e-4972-acc6-59fe00a80bca" providerId="ADAL" clId="{80641C0A-6625-4B42-BB1B-AFDB5B50AEB0}" dt="2024-05-16T14:43:20.218" v="1850" actId="1076"/>
          <ac:spMkLst>
            <pc:docMk/>
            <pc:sldMk cId="0" sldId="256"/>
            <ac:spMk id="15" creationId="{7B930373-53C7-D33F-5A90-0B374556EBF2}"/>
          </ac:spMkLst>
        </pc:spChg>
        <pc:spChg chg="mod">
          <ac:chgData name="Mau Nhan Tu D21CN02" userId="0a6f2496-586e-4972-acc6-59fe00a80bca" providerId="ADAL" clId="{80641C0A-6625-4B42-BB1B-AFDB5B50AEB0}" dt="2024-05-16T13:29:22.509" v="103" actId="1076"/>
          <ac:spMkLst>
            <pc:docMk/>
            <pc:sldMk cId="0" sldId="256"/>
            <ac:spMk id="703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29:23.591" v="104" actId="478"/>
          <ac:spMkLst>
            <pc:docMk/>
            <pc:sldMk cId="0" sldId="256"/>
            <ac:spMk id="704" creationId="{00000000-0000-0000-0000-000000000000}"/>
          </ac:spMkLst>
        </pc:spChg>
        <pc:cxnChg chg="add mod">
          <ac:chgData name="Mau Nhan Tu D21CN02" userId="0a6f2496-586e-4972-acc6-59fe00a80bca" providerId="ADAL" clId="{80641C0A-6625-4B42-BB1B-AFDB5B50AEB0}" dt="2024-05-16T13:29:43.928" v="117" actId="692"/>
          <ac:cxnSpMkLst>
            <pc:docMk/>
            <pc:sldMk cId="0" sldId="256"/>
            <ac:cxnSpMk id="5" creationId="{02EF317A-D7E4-E621-0C6E-8B6D8372EA17}"/>
          </ac:cxnSpMkLst>
        </pc:cxnChg>
      </pc:sldChg>
      <pc:sldChg chg="del">
        <pc:chgData name="Mau Nhan Tu D21CN02" userId="0a6f2496-586e-4972-acc6-59fe00a80bca" providerId="ADAL" clId="{80641C0A-6625-4B42-BB1B-AFDB5B50AEB0}" dt="2024-05-16T13:31:22.860" v="211" actId="47"/>
        <pc:sldMkLst>
          <pc:docMk/>
          <pc:sldMk cId="0" sldId="257"/>
        </pc:sldMkLst>
      </pc:sldChg>
      <pc:sldChg chg="addSp delSp modSp mod modTransition">
        <pc:chgData name="Mau Nhan Tu D21CN02" userId="0a6f2496-586e-4972-acc6-59fe00a80bca" providerId="ADAL" clId="{80641C0A-6625-4B42-BB1B-AFDB5B50AEB0}" dt="2024-05-16T14:43:31.877" v="1859"/>
        <pc:sldMkLst>
          <pc:docMk/>
          <pc:sldMk cId="0" sldId="258"/>
        </pc:sldMkLst>
        <pc:spChg chg="add del mod">
          <ac:chgData name="Mau Nhan Tu D21CN02" userId="0a6f2496-586e-4972-acc6-59fe00a80bca" providerId="ADAL" clId="{80641C0A-6625-4B42-BB1B-AFDB5B50AEB0}" dt="2024-05-16T13:32:38.047" v="232" actId="478"/>
          <ac:spMkLst>
            <pc:docMk/>
            <pc:sldMk cId="0" sldId="258"/>
            <ac:spMk id="3" creationId="{29703BD1-BBD9-7462-21C4-32E399268AF0}"/>
          </ac:spMkLst>
        </pc:spChg>
        <pc:spChg chg="add del mod">
          <ac:chgData name="Mau Nhan Tu D21CN02" userId="0a6f2496-586e-4972-acc6-59fe00a80bca" providerId="ADAL" clId="{80641C0A-6625-4B42-BB1B-AFDB5B50AEB0}" dt="2024-05-16T13:32:38.047" v="232" actId="478"/>
          <ac:spMkLst>
            <pc:docMk/>
            <pc:sldMk cId="0" sldId="258"/>
            <ac:spMk id="5" creationId="{FB969496-1606-1566-5359-ECBBAE3FED58}"/>
          </ac:spMkLst>
        </pc:spChg>
        <pc:spChg chg="add del mod">
          <ac:chgData name="Mau Nhan Tu D21CN02" userId="0a6f2496-586e-4972-acc6-59fe00a80bca" providerId="ADAL" clId="{80641C0A-6625-4B42-BB1B-AFDB5B50AEB0}" dt="2024-05-16T13:32:38.047" v="232" actId="478"/>
          <ac:spMkLst>
            <pc:docMk/>
            <pc:sldMk cId="0" sldId="258"/>
            <ac:spMk id="7" creationId="{21467ABB-99F2-54AE-07AC-731C658FF4AC}"/>
          </ac:spMkLst>
        </pc:spChg>
        <pc:spChg chg="add del mod">
          <ac:chgData name="Mau Nhan Tu D21CN02" userId="0a6f2496-586e-4972-acc6-59fe00a80bca" providerId="ADAL" clId="{80641C0A-6625-4B42-BB1B-AFDB5B50AEB0}" dt="2024-05-16T13:32:38.047" v="232" actId="478"/>
          <ac:spMkLst>
            <pc:docMk/>
            <pc:sldMk cId="0" sldId="258"/>
            <ac:spMk id="9" creationId="{FA80F103-0344-9DFD-61F4-2D85D5D7F7EA}"/>
          </ac:spMkLst>
        </pc:spChg>
        <pc:spChg chg="add del mod">
          <ac:chgData name="Mau Nhan Tu D21CN02" userId="0a6f2496-586e-4972-acc6-59fe00a80bca" providerId="ADAL" clId="{80641C0A-6625-4B42-BB1B-AFDB5B50AEB0}" dt="2024-05-16T13:32:38.047" v="232" actId="478"/>
          <ac:spMkLst>
            <pc:docMk/>
            <pc:sldMk cId="0" sldId="258"/>
            <ac:spMk id="11" creationId="{DF7603AD-11F6-E8A7-8C81-2F8E82546F25}"/>
          </ac:spMkLst>
        </pc:spChg>
        <pc:spChg chg="add del mod">
          <ac:chgData name="Mau Nhan Tu D21CN02" userId="0a6f2496-586e-4972-acc6-59fe00a80bca" providerId="ADAL" clId="{80641C0A-6625-4B42-BB1B-AFDB5B50AEB0}" dt="2024-05-16T13:32:38.047" v="232" actId="478"/>
          <ac:spMkLst>
            <pc:docMk/>
            <pc:sldMk cId="0" sldId="258"/>
            <ac:spMk id="13" creationId="{EC3EB42E-E0AC-330E-DFBF-E8BAE73DA7F0}"/>
          </ac:spMkLst>
        </pc:spChg>
        <pc:spChg chg="add del mod">
          <ac:chgData name="Mau Nhan Tu D21CN02" userId="0a6f2496-586e-4972-acc6-59fe00a80bca" providerId="ADAL" clId="{80641C0A-6625-4B42-BB1B-AFDB5B50AEB0}" dt="2024-05-16T13:32:38.047" v="232" actId="478"/>
          <ac:spMkLst>
            <pc:docMk/>
            <pc:sldMk cId="0" sldId="258"/>
            <ac:spMk id="15" creationId="{0A810200-85CB-BA64-CF1C-5E61F1AE1366}"/>
          </ac:spMkLst>
        </pc:spChg>
        <pc:spChg chg="add del mod">
          <ac:chgData name="Mau Nhan Tu D21CN02" userId="0a6f2496-586e-4972-acc6-59fe00a80bca" providerId="ADAL" clId="{80641C0A-6625-4B42-BB1B-AFDB5B50AEB0}" dt="2024-05-16T13:32:38.047" v="232" actId="478"/>
          <ac:spMkLst>
            <pc:docMk/>
            <pc:sldMk cId="0" sldId="258"/>
            <ac:spMk id="17" creationId="{69A019F5-BCF9-3F4E-FDB8-AAD772318F53}"/>
          </ac:spMkLst>
        </pc:spChg>
        <pc:spChg chg="add del mod">
          <ac:chgData name="Mau Nhan Tu D21CN02" userId="0a6f2496-586e-4972-acc6-59fe00a80bca" providerId="ADAL" clId="{80641C0A-6625-4B42-BB1B-AFDB5B50AEB0}" dt="2024-05-16T13:32:38.047" v="232" actId="478"/>
          <ac:spMkLst>
            <pc:docMk/>
            <pc:sldMk cId="0" sldId="258"/>
            <ac:spMk id="19" creationId="{51F49AB3-E095-D77D-A751-BADE4436CCEE}"/>
          </ac:spMkLst>
        </pc:spChg>
        <pc:spChg chg="add del mod">
          <ac:chgData name="Mau Nhan Tu D21CN02" userId="0a6f2496-586e-4972-acc6-59fe00a80bca" providerId="ADAL" clId="{80641C0A-6625-4B42-BB1B-AFDB5B50AEB0}" dt="2024-05-16T13:32:38.047" v="232" actId="478"/>
          <ac:spMkLst>
            <pc:docMk/>
            <pc:sldMk cId="0" sldId="258"/>
            <ac:spMk id="21" creationId="{A609398B-9E1F-2C46-E8BE-591329AF986A}"/>
          </ac:spMkLst>
        </pc:spChg>
        <pc:spChg chg="add del mod">
          <ac:chgData name="Mau Nhan Tu D21CN02" userId="0a6f2496-586e-4972-acc6-59fe00a80bca" providerId="ADAL" clId="{80641C0A-6625-4B42-BB1B-AFDB5B50AEB0}" dt="2024-05-16T13:32:38.047" v="232" actId="478"/>
          <ac:spMkLst>
            <pc:docMk/>
            <pc:sldMk cId="0" sldId="258"/>
            <ac:spMk id="23" creationId="{0F4EAE13-8C7C-8614-CA06-CCA36F0226E5}"/>
          </ac:spMkLst>
        </pc:spChg>
        <pc:spChg chg="add del mod">
          <ac:chgData name="Mau Nhan Tu D21CN02" userId="0a6f2496-586e-4972-acc6-59fe00a80bca" providerId="ADAL" clId="{80641C0A-6625-4B42-BB1B-AFDB5B50AEB0}" dt="2024-05-16T13:32:38.047" v="232" actId="478"/>
          <ac:spMkLst>
            <pc:docMk/>
            <pc:sldMk cId="0" sldId="258"/>
            <ac:spMk id="25" creationId="{A0676179-DB80-56EA-7AF7-04733D0C62FA}"/>
          </ac:spMkLst>
        </pc:spChg>
        <pc:spChg chg="add del">
          <ac:chgData name="Mau Nhan Tu D21CN02" userId="0a6f2496-586e-4972-acc6-59fe00a80bca" providerId="ADAL" clId="{80641C0A-6625-4B42-BB1B-AFDB5B50AEB0}" dt="2024-05-16T13:32:45.994" v="234" actId="11529"/>
          <ac:spMkLst>
            <pc:docMk/>
            <pc:sldMk cId="0" sldId="258"/>
            <ac:spMk id="26" creationId="{E765B4D9-21B5-73C2-7F7F-A2108A34CACF}"/>
          </ac:spMkLst>
        </pc:spChg>
        <pc:spChg chg="add mod">
          <ac:chgData name="Mau Nhan Tu D21CN02" userId="0a6f2496-586e-4972-acc6-59fe00a80bca" providerId="ADAL" clId="{80641C0A-6625-4B42-BB1B-AFDB5B50AEB0}" dt="2024-05-16T13:37:57.540" v="310" actId="1076"/>
          <ac:spMkLst>
            <pc:docMk/>
            <pc:sldMk cId="0" sldId="258"/>
            <ac:spMk id="27" creationId="{2135028C-23D8-3410-5DEE-692984E90828}"/>
          </ac:spMkLst>
        </pc:spChg>
        <pc:spChg chg="add mod">
          <ac:chgData name="Mau Nhan Tu D21CN02" userId="0a6f2496-586e-4972-acc6-59fe00a80bca" providerId="ADAL" clId="{80641C0A-6625-4B42-BB1B-AFDB5B50AEB0}" dt="2024-05-16T13:37:57.540" v="310" actId="1076"/>
          <ac:spMkLst>
            <pc:docMk/>
            <pc:sldMk cId="0" sldId="258"/>
            <ac:spMk id="28" creationId="{6F5CCB8B-BD27-D0B5-091B-93DF95280FAC}"/>
          </ac:spMkLst>
        </pc:spChg>
        <pc:spChg chg="add mod">
          <ac:chgData name="Mau Nhan Tu D21CN02" userId="0a6f2496-586e-4972-acc6-59fe00a80bca" providerId="ADAL" clId="{80641C0A-6625-4B42-BB1B-AFDB5B50AEB0}" dt="2024-05-16T13:37:57.540" v="310" actId="1076"/>
          <ac:spMkLst>
            <pc:docMk/>
            <pc:sldMk cId="0" sldId="258"/>
            <ac:spMk id="29" creationId="{4E1FB74C-775F-0021-29C4-17A1FEB894CA}"/>
          </ac:spMkLst>
        </pc:spChg>
        <pc:spChg chg="add mod">
          <ac:chgData name="Mau Nhan Tu D21CN02" userId="0a6f2496-586e-4972-acc6-59fe00a80bca" providerId="ADAL" clId="{80641C0A-6625-4B42-BB1B-AFDB5B50AEB0}" dt="2024-05-16T13:37:57.540" v="310" actId="1076"/>
          <ac:spMkLst>
            <pc:docMk/>
            <pc:sldMk cId="0" sldId="258"/>
            <ac:spMk id="30" creationId="{4B2AD96F-FB3C-ED08-2927-CA23B864CF91}"/>
          </ac:spMkLst>
        </pc:spChg>
        <pc:spChg chg="add mod">
          <ac:chgData name="Mau Nhan Tu D21CN02" userId="0a6f2496-586e-4972-acc6-59fe00a80bca" providerId="ADAL" clId="{80641C0A-6625-4B42-BB1B-AFDB5B50AEB0}" dt="2024-05-16T13:37:57.540" v="310" actId="1076"/>
          <ac:spMkLst>
            <pc:docMk/>
            <pc:sldMk cId="0" sldId="258"/>
            <ac:spMk id="32" creationId="{13D493B4-4F17-8F9F-08C9-4042B2BE85D1}"/>
          </ac:spMkLst>
        </pc:spChg>
        <pc:spChg chg="add mod">
          <ac:chgData name="Mau Nhan Tu D21CN02" userId="0a6f2496-586e-4972-acc6-59fe00a80bca" providerId="ADAL" clId="{80641C0A-6625-4B42-BB1B-AFDB5B50AEB0}" dt="2024-05-16T13:37:57.540" v="310" actId="1076"/>
          <ac:spMkLst>
            <pc:docMk/>
            <pc:sldMk cId="0" sldId="258"/>
            <ac:spMk id="34" creationId="{F0BECEEB-97CE-B98E-BA22-3232B595B728}"/>
          </ac:spMkLst>
        </pc:spChg>
        <pc:spChg chg="add mod">
          <ac:chgData name="Mau Nhan Tu D21CN02" userId="0a6f2496-586e-4972-acc6-59fe00a80bca" providerId="ADAL" clId="{80641C0A-6625-4B42-BB1B-AFDB5B50AEB0}" dt="2024-05-16T13:56:07.004" v="727" actId="1076"/>
          <ac:spMkLst>
            <pc:docMk/>
            <pc:sldMk cId="0" sldId="258"/>
            <ac:spMk id="36" creationId="{2821DB4D-4D00-E79D-86F1-01C30B681403}"/>
          </ac:spMkLst>
        </pc:spChg>
        <pc:spChg chg="mod">
          <ac:chgData name="Mau Nhan Tu D21CN02" userId="0a6f2496-586e-4972-acc6-59fe00a80bca" providerId="ADAL" clId="{80641C0A-6625-4B42-BB1B-AFDB5B50AEB0}" dt="2024-05-16T13:33:27.970" v="249" actId="13822"/>
          <ac:spMkLst>
            <pc:docMk/>
            <pc:sldMk cId="0" sldId="258"/>
            <ac:spMk id="896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32:33.746" v="231" actId="478"/>
          <ac:spMkLst>
            <pc:docMk/>
            <pc:sldMk cId="0" sldId="258"/>
            <ac:spMk id="897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32:33.746" v="231" actId="478"/>
          <ac:spMkLst>
            <pc:docMk/>
            <pc:sldMk cId="0" sldId="258"/>
            <ac:spMk id="898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32:33.746" v="231" actId="478"/>
          <ac:spMkLst>
            <pc:docMk/>
            <pc:sldMk cId="0" sldId="258"/>
            <ac:spMk id="899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32:33.746" v="231" actId="478"/>
          <ac:spMkLst>
            <pc:docMk/>
            <pc:sldMk cId="0" sldId="258"/>
            <ac:spMk id="900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32:33.746" v="231" actId="478"/>
          <ac:spMkLst>
            <pc:docMk/>
            <pc:sldMk cId="0" sldId="258"/>
            <ac:spMk id="901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32:33.746" v="231" actId="478"/>
          <ac:spMkLst>
            <pc:docMk/>
            <pc:sldMk cId="0" sldId="258"/>
            <ac:spMk id="902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32:33.746" v="231" actId="478"/>
          <ac:spMkLst>
            <pc:docMk/>
            <pc:sldMk cId="0" sldId="258"/>
            <ac:spMk id="903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32:33.746" v="231" actId="478"/>
          <ac:spMkLst>
            <pc:docMk/>
            <pc:sldMk cId="0" sldId="258"/>
            <ac:spMk id="904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32:33.746" v="231" actId="478"/>
          <ac:spMkLst>
            <pc:docMk/>
            <pc:sldMk cId="0" sldId="258"/>
            <ac:spMk id="905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32:33.746" v="231" actId="478"/>
          <ac:spMkLst>
            <pc:docMk/>
            <pc:sldMk cId="0" sldId="258"/>
            <ac:spMk id="906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32:33.746" v="231" actId="478"/>
          <ac:spMkLst>
            <pc:docMk/>
            <pc:sldMk cId="0" sldId="258"/>
            <ac:spMk id="907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32:33.746" v="231" actId="478"/>
          <ac:spMkLst>
            <pc:docMk/>
            <pc:sldMk cId="0" sldId="258"/>
            <ac:spMk id="908" creationId="{00000000-0000-0000-0000-000000000000}"/>
          </ac:spMkLst>
        </pc:spChg>
      </pc:sldChg>
      <pc:sldChg chg="add del ord modNotes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59"/>
        </pc:sldMkLst>
      </pc:sldChg>
      <pc:sldChg chg="addSp delSp modSp mod ord modTransition">
        <pc:chgData name="Mau Nhan Tu D21CN02" userId="0a6f2496-586e-4972-acc6-59fe00a80bca" providerId="ADAL" clId="{80641C0A-6625-4B42-BB1B-AFDB5B50AEB0}" dt="2024-05-16T14:42:01.163" v="1846"/>
        <pc:sldMkLst>
          <pc:docMk/>
          <pc:sldMk cId="0" sldId="260"/>
        </pc:sldMkLst>
        <pc:spChg chg="add del mod">
          <ac:chgData name="Mau Nhan Tu D21CN02" userId="0a6f2496-586e-4972-acc6-59fe00a80bca" providerId="ADAL" clId="{80641C0A-6625-4B42-BB1B-AFDB5B50AEB0}" dt="2024-05-16T13:37:18.593" v="295" actId="478"/>
          <ac:spMkLst>
            <pc:docMk/>
            <pc:sldMk cId="0" sldId="260"/>
            <ac:spMk id="3" creationId="{307A86DA-94A7-F9BB-3398-DBA4D32C9A7C}"/>
          </ac:spMkLst>
        </pc:spChg>
        <pc:spChg chg="add mod">
          <ac:chgData name="Mau Nhan Tu D21CN02" userId="0a6f2496-586e-4972-acc6-59fe00a80bca" providerId="ADAL" clId="{80641C0A-6625-4B42-BB1B-AFDB5B50AEB0}" dt="2024-05-16T13:38:27.818" v="321" actId="1076"/>
          <ac:spMkLst>
            <pc:docMk/>
            <pc:sldMk cId="0" sldId="260"/>
            <ac:spMk id="4" creationId="{149ADC3E-44A2-F9E0-8AAE-E52E0BA16407}"/>
          </ac:spMkLst>
        </pc:spChg>
        <pc:spChg chg="add del mod">
          <ac:chgData name="Mau Nhan Tu D21CN02" userId="0a6f2496-586e-4972-acc6-59fe00a80bca" providerId="ADAL" clId="{80641C0A-6625-4B42-BB1B-AFDB5B50AEB0}" dt="2024-05-16T13:38:14.376" v="314" actId="478"/>
          <ac:spMkLst>
            <pc:docMk/>
            <pc:sldMk cId="0" sldId="260"/>
            <ac:spMk id="6" creationId="{D6D69E8C-6B6E-8C76-D21E-03AFD2400226}"/>
          </ac:spMkLst>
        </pc:spChg>
        <pc:spChg chg="mod">
          <ac:chgData name="Mau Nhan Tu D21CN02" userId="0a6f2496-586e-4972-acc6-59fe00a80bca" providerId="ADAL" clId="{80641C0A-6625-4B42-BB1B-AFDB5B50AEB0}" dt="2024-05-16T13:38:16.632" v="316" actId="1076"/>
          <ac:spMkLst>
            <pc:docMk/>
            <pc:sldMk cId="0" sldId="260"/>
            <ac:spMk id="965" creationId="{00000000-0000-0000-0000-000000000000}"/>
          </ac:spMkLst>
        </pc:spChg>
        <pc:spChg chg="del mod">
          <ac:chgData name="Mau Nhan Tu D21CN02" userId="0a6f2496-586e-4972-acc6-59fe00a80bca" providerId="ADAL" clId="{80641C0A-6625-4B42-BB1B-AFDB5B50AEB0}" dt="2024-05-16T13:38:12.427" v="313" actId="478"/>
          <ac:spMkLst>
            <pc:docMk/>
            <pc:sldMk cId="0" sldId="260"/>
            <ac:spMk id="966" creationId="{00000000-0000-0000-0000-000000000000}"/>
          </ac:spMkLst>
        </pc:spChg>
        <pc:spChg chg="mod">
          <ac:chgData name="Mau Nhan Tu D21CN02" userId="0a6f2496-586e-4972-acc6-59fe00a80bca" providerId="ADAL" clId="{80641C0A-6625-4B42-BB1B-AFDB5B50AEB0}" dt="2024-05-16T13:37:48.826" v="309" actId="1076"/>
          <ac:spMkLst>
            <pc:docMk/>
            <pc:sldMk cId="0" sldId="260"/>
            <ac:spMk id="967" creationId="{00000000-0000-0000-0000-000000000000}"/>
          </ac:spMkLst>
        </pc:spChg>
        <pc:grpChg chg="mod">
          <ac:chgData name="Mau Nhan Tu D21CN02" userId="0a6f2496-586e-4972-acc6-59fe00a80bca" providerId="ADAL" clId="{80641C0A-6625-4B42-BB1B-AFDB5B50AEB0}" dt="2024-05-16T13:37:39.502" v="302" actId="1076"/>
          <ac:grpSpMkLst>
            <pc:docMk/>
            <pc:sldMk cId="0" sldId="260"/>
            <ac:grpSpMk id="969" creationId="{00000000-0000-0000-0000-000000000000}"/>
          </ac:grpSpMkLst>
        </pc:grpChg>
        <pc:grpChg chg="mod">
          <ac:chgData name="Mau Nhan Tu D21CN02" userId="0a6f2496-586e-4972-acc6-59fe00a80bca" providerId="ADAL" clId="{80641C0A-6625-4B42-BB1B-AFDB5B50AEB0}" dt="2024-05-16T13:37:37.178" v="301" actId="1076"/>
          <ac:grpSpMkLst>
            <pc:docMk/>
            <pc:sldMk cId="0" sldId="260"/>
            <ac:grpSpMk id="1040" creationId="{00000000-0000-0000-0000-000000000000}"/>
          </ac:grpSpMkLst>
        </pc:grpChg>
        <pc:picChg chg="del">
          <ac:chgData name="Mau Nhan Tu D21CN02" userId="0a6f2496-586e-4972-acc6-59fe00a80bca" providerId="ADAL" clId="{80641C0A-6625-4B42-BB1B-AFDB5B50AEB0}" dt="2024-05-16T13:37:16.080" v="294" actId="478"/>
          <ac:picMkLst>
            <pc:docMk/>
            <pc:sldMk cId="0" sldId="260"/>
            <ac:picMk id="968" creationId="{00000000-0000-0000-0000-000000000000}"/>
          </ac:picMkLst>
        </pc:picChg>
      </pc:sldChg>
      <pc:sldChg chg="addSp delSp modSp mod ord modTransition modNotes">
        <pc:chgData name="Mau Nhan Tu D21CN02" userId="0a6f2496-586e-4972-acc6-59fe00a80bca" providerId="ADAL" clId="{80641C0A-6625-4B42-BB1B-AFDB5B50AEB0}" dt="2024-05-16T14:42:01.163" v="1846"/>
        <pc:sldMkLst>
          <pc:docMk/>
          <pc:sldMk cId="0" sldId="261"/>
        </pc:sldMkLst>
        <pc:spChg chg="add del mod">
          <ac:chgData name="Mau Nhan Tu D21CN02" userId="0a6f2496-586e-4972-acc6-59fe00a80bca" providerId="ADAL" clId="{80641C0A-6625-4B42-BB1B-AFDB5B50AEB0}" dt="2024-05-16T13:39:49.704" v="325" actId="478"/>
          <ac:spMkLst>
            <pc:docMk/>
            <pc:sldMk cId="0" sldId="261"/>
            <ac:spMk id="3" creationId="{155C628F-8FED-2468-EA95-C7B782597D25}"/>
          </ac:spMkLst>
        </pc:spChg>
        <pc:spChg chg="add del mod">
          <ac:chgData name="Mau Nhan Tu D21CN02" userId="0a6f2496-586e-4972-acc6-59fe00a80bca" providerId="ADAL" clId="{80641C0A-6625-4B42-BB1B-AFDB5B50AEB0}" dt="2024-05-16T13:39:49.704" v="325" actId="478"/>
          <ac:spMkLst>
            <pc:docMk/>
            <pc:sldMk cId="0" sldId="261"/>
            <ac:spMk id="5" creationId="{7729BDC0-3210-BC50-6797-C5A8EAEBB6A4}"/>
          </ac:spMkLst>
        </pc:spChg>
        <pc:spChg chg="add del mod">
          <ac:chgData name="Mau Nhan Tu D21CN02" userId="0a6f2496-586e-4972-acc6-59fe00a80bca" providerId="ADAL" clId="{80641C0A-6625-4B42-BB1B-AFDB5B50AEB0}" dt="2024-05-16T13:39:49.704" v="325" actId="478"/>
          <ac:spMkLst>
            <pc:docMk/>
            <pc:sldMk cId="0" sldId="261"/>
            <ac:spMk id="7" creationId="{447B3F30-0FF2-3371-B5EF-91D7C03A7288}"/>
          </ac:spMkLst>
        </pc:spChg>
        <pc:spChg chg="add del mod">
          <ac:chgData name="Mau Nhan Tu D21CN02" userId="0a6f2496-586e-4972-acc6-59fe00a80bca" providerId="ADAL" clId="{80641C0A-6625-4B42-BB1B-AFDB5B50AEB0}" dt="2024-05-16T13:39:49.704" v="325" actId="478"/>
          <ac:spMkLst>
            <pc:docMk/>
            <pc:sldMk cId="0" sldId="261"/>
            <ac:spMk id="9" creationId="{9F5A09F9-6ECA-2300-A3E8-320A4149C4DD}"/>
          </ac:spMkLst>
        </pc:spChg>
        <pc:spChg chg="add mod">
          <ac:chgData name="Mau Nhan Tu D21CN02" userId="0a6f2496-586e-4972-acc6-59fe00a80bca" providerId="ADAL" clId="{80641C0A-6625-4B42-BB1B-AFDB5B50AEB0}" dt="2024-05-16T13:39:59.139" v="331" actId="1076"/>
          <ac:spMkLst>
            <pc:docMk/>
            <pc:sldMk cId="0" sldId="261"/>
            <ac:spMk id="10" creationId="{3E23485B-97D3-A0E9-0FB7-C1CCD39B092B}"/>
          </ac:spMkLst>
        </pc:spChg>
        <pc:spChg chg="add del mod">
          <ac:chgData name="Mau Nhan Tu D21CN02" userId="0a6f2496-586e-4972-acc6-59fe00a80bca" providerId="ADAL" clId="{80641C0A-6625-4B42-BB1B-AFDB5B50AEB0}" dt="2024-05-16T13:40:04.004" v="333" actId="478"/>
          <ac:spMkLst>
            <pc:docMk/>
            <pc:sldMk cId="0" sldId="261"/>
            <ac:spMk id="12" creationId="{009C2192-B349-276F-956C-8922F4B1F375}"/>
          </ac:spMkLst>
        </pc:spChg>
        <pc:spChg chg="add mod">
          <ac:chgData name="Mau Nhan Tu D21CN02" userId="0a6f2496-586e-4972-acc6-59fe00a80bca" providerId="ADAL" clId="{80641C0A-6625-4B42-BB1B-AFDB5B50AEB0}" dt="2024-05-16T13:42:32.300" v="420" actId="1076"/>
          <ac:spMkLst>
            <pc:docMk/>
            <pc:sldMk cId="0" sldId="261"/>
            <ac:spMk id="14" creationId="{6E9F38F5-8275-CC3E-D64D-967975984BD0}"/>
          </ac:spMkLst>
        </pc:spChg>
        <pc:spChg chg="del">
          <ac:chgData name="Mau Nhan Tu D21CN02" userId="0a6f2496-586e-4972-acc6-59fe00a80bca" providerId="ADAL" clId="{80641C0A-6625-4B42-BB1B-AFDB5B50AEB0}" dt="2024-05-16T13:39:47.976" v="324" actId="478"/>
          <ac:spMkLst>
            <pc:docMk/>
            <pc:sldMk cId="0" sldId="261"/>
            <ac:spMk id="1050" creationId="{00000000-0000-0000-0000-000000000000}"/>
          </ac:spMkLst>
        </pc:spChg>
        <pc:spChg chg="del mod">
          <ac:chgData name="Mau Nhan Tu D21CN02" userId="0a6f2496-586e-4972-acc6-59fe00a80bca" providerId="ADAL" clId="{80641C0A-6625-4B42-BB1B-AFDB5B50AEB0}" dt="2024-05-16T13:40:01.560" v="332" actId="478"/>
          <ac:spMkLst>
            <pc:docMk/>
            <pc:sldMk cId="0" sldId="261"/>
            <ac:spMk id="1051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39:47.976" v="324" actId="478"/>
          <ac:spMkLst>
            <pc:docMk/>
            <pc:sldMk cId="0" sldId="261"/>
            <ac:spMk id="1052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39:47.976" v="324" actId="478"/>
          <ac:spMkLst>
            <pc:docMk/>
            <pc:sldMk cId="0" sldId="261"/>
            <ac:spMk id="1053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39:47.976" v="324" actId="478"/>
          <ac:spMkLst>
            <pc:docMk/>
            <pc:sldMk cId="0" sldId="261"/>
            <ac:spMk id="1054" creationId="{00000000-0000-0000-0000-000000000000}"/>
          </ac:spMkLst>
        </pc:spChg>
        <pc:grpChg chg="mod">
          <ac:chgData name="Mau Nhan Tu D21CN02" userId="0a6f2496-586e-4972-acc6-59fe00a80bca" providerId="ADAL" clId="{80641C0A-6625-4B42-BB1B-AFDB5B50AEB0}" dt="2024-05-16T13:42:33.866" v="421" actId="1076"/>
          <ac:grpSpMkLst>
            <pc:docMk/>
            <pc:sldMk cId="0" sldId="261"/>
            <ac:grpSpMk id="1055" creationId="{00000000-0000-0000-0000-000000000000}"/>
          </ac:grpSpMkLst>
        </pc:grpChg>
      </pc:sldChg>
      <pc:sldChg chg="addSp delSp modSp mod ord modTransition">
        <pc:chgData name="Mau Nhan Tu D21CN02" userId="0a6f2496-586e-4972-acc6-59fe00a80bca" providerId="ADAL" clId="{80641C0A-6625-4B42-BB1B-AFDB5B50AEB0}" dt="2024-05-16T14:42:01.163" v="1846"/>
        <pc:sldMkLst>
          <pc:docMk/>
          <pc:sldMk cId="0" sldId="262"/>
        </pc:sldMkLst>
        <pc:spChg chg="add del mod">
          <ac:chgData name="Mau Nhan Tu D21CN02" userId="0a6f2496-586e-4972-acc6-59fe00a80bca" providerId="ADAL" clId="{80641C0A-6625-4B42-BB1B-AFDB5B50AEB0}" dt="2024-05-16T13:43:36.517" v="435" actId="478"/>
          <ac:spMkLst>
            <pc:docMk/>
            <pc:sldMk cId="0" sldId="262"/>
            <ac:spMk id="3" creationId="{7FA67C19-6BC8-A7E4-883A-1BBD113F052B}"/>
          </ac:spMkLst>
        </pc:spChg>
        <pc:spChg chg="add del mod">
          <ac:chgData name="Mau Nhan Tu D21CN02" userId="0a6f2496-586e-4972-acc6-59fe00a80bca" providerId="ADAL" clId="{80641C0A-6625-4B42-BB1B-AFDB5B50AEB0}" dt="2024-05-16T13:44:02.177" v="446" actId="478"/>
          <ac:spMkLst>
            <pc:docMk/>
            <pc:sldMk cId="0" sldId="262"/>
            <ac:spMk id="4" creationId="{2AC37E3C-6026-70DD-665A-8EF6C07EEADA}"/>
          </ac:spMkLst>
        </pc:spChg>
        <pc:spChg chg="add mod">
          <ac:chgData name="Mau Nhan Tu D21CN02" userId="0a6f2496-586e-4972-acc6-59fe00a80bca" providerId="ADAL" clId="{80641C0A-6625-4B42-BB1B-AFDB5B50AEB0}" dt="2024-05-16T13:44:47.243" v="453" actId="1076"/>
          <ac:spMkLst>
            <pc:docMk/>
            <pc:sldMk cId="0" sldId="262"/>
            <ac:spMk id="5" creationId="{B13198F5-0069-F57B-6288-BE09F3828232}"/>
          </ac:spMkLst>
        </pc:spChg>
        <pc:spChg chg="add del mod">
          <ac:chgData name="Mau Nhan Tu D21CN02" userId="0a6f2496-586e-4972-acc6-59fe00a80bca" providerId="ADAL" clId="{80641C0A-6625-4B42-BB1B-AFDB5B50AEB0}" dt="2024-05-16T13:44:30.431" v="450" actId="478"/>
          <ac:spMkLst>
            <pc:docMk/>
            <pc:sldMk cId="0" sldId="262"/>
            <ac:spMk id="7" creationId="{D05A6FA1-13E9-4324-6EA4-3FCE3A3D503C}"/>
          </ac:spMkLst>
        </pc:spChg>
        <pc:spChg chg="add del mod">
          <ac:chgData name="Mau Nhan Tu D21CN02" userId="0a6f2496-586e-4972-acc6-59fe00a80bca" providerId="ADAL" clId="{80641C0A-6625-4B42-BB1B-AFDB5B50AEB0}" dt="2024-05-16T13:44:30.431" v="450" actId="478"/>
          <ac:spMkLst>
            <pc:docMk/>
            <pc:sldMk cId="0" sldId="262"/>
            <ac:spMk id="9" creationId="{9BEF4EA5-58CE-AAD1-0A0E-46AAA73D1975}"/>
          </ac:spMkLst>
        </pc:spChg>
        <pc:spChg chg="add del mod">
          <ac:chgData name="Mau Nhan Tu D21CN02" userId="0a6f2496-586e-4972-acc6-59fe00a80bca" providerId="ADAL" clId="{80641C0A-6625-4B42-BB1B-AFDB5B50AEB0}" dt="2024-05-16T13:44:30.431" v="450" actId="478"/>
          <ac:spMkLst>
            <pc:docMk/>
            <pc:sldMk cId="0" sldId="262"/>
            <ac:spMk id="11" creationId="{4DF3E60F-E676-229B-E38C-F9FCC05E87F3}"/>
          </ac:spMkLst>
        </pc:spChg>
        <pc:spChg chg="add del mod">
          <ac:chgData name="Mau Nhan Tu D21CN02" userId="0a6f2496-586e-4972-acc6-59fe00a80bca" providerId="ADAL" clId="{80641C0A-6625-4B42-BB1B-AFDB5B50AEB0}" dt="2024-05-16T13:44:30.431" v="450" actId="478"/>
          <ac:spMkLst>
            <pc:docMk/>
            <pc:sldMk cId="0" sldId="262"/>
            <ac:spMk id="13" creationId="{C965177F-089D-22A4-8142-664F970A0FF5}"/>
          </ac:spMkLst>
        </pc:spChg>
        <pc:spChg chg="add del mod">
          <ac:chgData name="Mau Nhan Tu D21CN02" userId="0a6f2496-586e-4972-acc6-59fe00a80bca" providerId="ADAL" clId="{80641C0A-6625-4B42-BB1B-AFDB5B50AEB0}" dt="2024-05-16T13:44:30.431" v="450" actId="478"/>
          <ac:spMkLst>
            <pc:docMk/>
            <pc:sldMk cId="0" sldId="262"/>
            <ac:spMk id="15" creationId="{3B38B1DF-7745-8C78-1884-88FDED0C608A}"/>
          </ac:spMkLst>
        </pc:spChg>
        <pc:spChg chg="add del mod">
          <ac:chgData name="Mau Nhan Tu D21CN02" userId="0a6f2496-586e-4972-acc6-59fe00a80bca" providerId="ADAL" clId="{80641C0A-6625-4B42-BB1B-AFDB5B50AEB0}" dt="2024-05-16T13:44:30.431" v="450" actId="478"/>
          <ac:spMkLst>
            <pc:docMk/>
            <pc:sldMk cId="0" sldId="262"/>
            <ac:spMk id="17" creationId="{FBEFFC95-BB3A-40DE-24E1-28F4589E58D0}"/>
          </ac:spMkLst>
        </pc:spChg>
        <pc:spChg chg="add mod">
          <ac:chgData name="Mau Nhan Tu D21CN02" userId="0a6f2496-586e-4972-acc6-59fe00a80bca" providerId="ADAL" clId="{80641C0A-6625-4B42-BB1B-AFDB5B50AEB0}" dt="2024-05-16T13:45:47.876" v="504" actId="14100"/>
          <ac:spMkLst>
            <pc:docMk/>
            <pc:sldMk cId="0" sldId="262"/>
            <ac:spMk id="18" creationId="{99E6BC6B-9FF2-A5F9-61E7-F734FA8782F0}"/>
          </ac:spMkLst>
        </pc:spChg>
        <pc:spChg chg="add mod">
          <ac:chgData name="Mau Nhan Tu D21CN02" userId="0a6f2496-586e-4972-acc6-59fe00a80bca" providerId="ADAL" clId="{80641C0A-6625-4B42-BB1B-AFDB5B50AEB0}" dt="2024-05-16T13:46:39.118" v="518" actId="21"/>
          <ac:spMkLst>
            <pc:docMk/>
            <pc:sldMk cId="0" sldId="262"/>
            <ac:spMk id="19" creationId="{1FBE8F2C-AEC9-D9DF-17C3-E56B7CA56203}"/>
          </ac:spMkLst>
        </pc:spChg>
        <pc:spChg chg="add mod">
          <ac:chgData name="Mau Nhan Tu D21CN02" userId="0a6f2496-586e-4972-acc6-59fe00a80bca" providerId="ADAL" clId="{80641C0A-6625-4B42-BB1B-AFDB5B50AEB0}" dt="2024-05-16T13:48:39.130" v="545" actId="14100"/>
          <ac:spMkLst>
            <pc:docMk/>
            <pc:sldMk cId="0" sldId="262"/>
            <ac:spMk id="21" creationId="{92380E0A-5E3D-7E3A-F894-1A351BFFA22B}"/>
          </ac:spMkLst>
        </pc:spChg>
        <pc:spChg chg="add mod">
          <ac:chgData name="Mau Nhan Tu D21CN02" userId="0a6f2496-586e-4972-acc6-59fe00a80bca" providerId="ADAL" clId="{80641C0A-6625-4B42-BB1B-AFDB5B50AEB0}" dt="2024-05-16T13:49:14.330" v="560" actId="14100"/>
          <ac:spMkLst>
            <pc:docMk/>
            <pc:sldMk cId="0" sldId="262"/>
            <ac:spMk id="23" creationId="{10318426-5731-3276-592D-6FC618ABB03B}"/>
          </ac:spMkLst>
        </pc:spChg>
        <pc:spChg chg="add mod">
          <ac:chgData name="Mau Nhan Tu D21CN02" userId="0a6f2496-586e-4972-acc6-59fe00a80bca" providerId="ADAL" clId="{80641C0A-6625-4B42-BB1B-AFDB5B50AEB0}" dt="2024-05-16T13:49:28.440" v="564" actId="1076"/>
          <ac:spMkLst>
            <pc:docMk/>
            <pc:sldMk cId="0" sldId="262"/>
            <ac:spMk id="24" creationId="{65F46777-3A8B-A160-4018-6E3F567D76CA}"/>
          </ac:spMkLst>
        </pc:spChg>
        <pc:spChg chg="add mod">
          <ac:chgData name="Mau Nhan Tu D21CN02" userId="0a6f2496-586e-4972-acc6-59fe00a80bca" providerId="ADAL" clId="{80641C0A-6625-4B42-BB1B-AFDB5B50AEB0}" dt="2024-05-16T13:49:24.230" v="563" actId="14100"/>
          <ac:spMkLst>
            <pc:docMk/>
            <pc:sldMk cId="0" sldId="262"/>
            <ac:spMk id="26" creationId="{C2C1F828-A1C6-EEF8-0ABC-CEEC9D081B21}"/>
          </ac:spMkLst>
        </pc:spChg>
        <pc:spChg chg="del">
          <ac:chgData name="Mau Nhan Tu D21CN02" userId="0a6f2496-586e-4972-acc6-59fe00a80bca" providerId="ADAL" clId="{80641C0A-6625-4B42-BB1B-AFDB5B50AEB0}" dt="2024-05-16T13:43:34.541" v="434" actId="478"/>
          <ac:spMkLst>
            <pc:docMk/>
            <pc:sldMk cId="0" sldId="262"/>
            <ac:spMk id="1075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44:29.022" v="449" actId="478"/>
          <ac:spMkLst>
            <pc:docMk/>
            <pc:sldMk cId="0" sldId="262"/>
            <ac:spMk id="1076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44:29.022" v="449" actId="478"/>
          <ac:spMkLst>
            <pc:docMk/>
            <pc:sldMk cId="0" sldId="262"/>
            <ac:spMk id="1077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44:29.022" v="449" actId="478"/>
          <ac:spMkLst>
            <pc:docMk/>
            <pc:sldMk cId="0" sldId="262"/>
            <ac:spMk id="1078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44:29.022" v="449" actId="478"/>
          <ac:spMkLst>
            <pc:docMk/>
            <pc:sldMk cId="0" sldId="262"/>
            <ac:spMk id="1079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44:29.022" v="449" actId="478"/>
          <ac:spMkLst>
            <pc:docMk/>
            <pc:sldMk cId="0" sldId="262"/>
            <ac:spMk id="1080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44:29.022" v="449" actId="478"/>
          <ac:spMkLst>
            <pc:docMk/>
            <pc:sldMk cId="0" sldId="262"/>
            <ac:spMk id="1081" creationId="{00000000-0000-0000-0000-000000000000}"/>
          </ac:spMkLst>
        </pc:spChg>
      </pc:sldChg>
      <pc:sldChg chg="addSp delSp modSp mod ord modTransition modNotes">
        <pc:chgData name="Mau Nhan Tu D21CN02" userId="0a6f2496-586e-4972-acc6-59fe00a80bca" providerId="ADAL" clId="{80641C0A-6625-4B42-BB1B-AFDB5B50AEB0}" dt="2024-05-16T14:42:01.163" v="1846"/>
        <pc:sldMkLst>
          <pc:docMk/>
          <pc:sldMk cId="0" sldId="263"/>
        </pc:sldMkLst>
        <pc:spChg chg="add del mod">
          <ac:chgData name="Mau Nhan Tu D21CN02" userId="0a6f2496-586e-4972-acc6-59fe00a80bca" providerId="ADAL" clId="{80641C0A-6625-4B42-BB1B-AFDB5B50AEB0}" dt="2024-05-16T13:58:21.899" v="739" actId="478"/>
          <ac:spMkLst>
            <pc:docMk/>
            <pc:sldMk cId="0" sldId="263"/>
            <ac:spMk id="3" creationId="{5975C166-AB28-9BF0-EDDD-0CD28DA87804}"/>
          </ac:spMkLst>
        </pc:spChg>
        <pc:spChg chg="add del mod">
          <ac:chgData name="Mau Nhan Tu D21CN02" userId="0a6f2496-586e-4972-acc6-59fe00a80bca" providerId="ADAL" clId="{80641C0A-6625-4B42-BB1B-AFDB5B50AEB0}" dt="2024-05-16T13:58:21.899" v="739" actId="478"/>
          <ac:spMkLst>
            <pc:docMk/>
            <pc:sldMk cId="0" sldId="263"/>
            <ac:spMk id="5" creationId="{2E5BA8A5-9DB1-0318-B2EA-4BE30A81D00C}"/>
          </ac:spMkLst>
        </pc:spChg>
        <pc:spChg chg="add del mod">
          <ac:chgData name="Mau Nhan Tu D21CN02" userId="0a6f2496-586e-4972-acc6-59fe00a80bca" providerId="ADAL" clId="{80641C0A-6625-4B42-BB1B-AFDB5B50AEB0}" dt="2024-05-16T13:58:21.899" v="739" actId="478"/>
          <ac:spMkLst>
            <pc:docMk/>
            <pc:sldMk cId="0" sldId="263"/>
            <ac:spMk id="7" creationId="{1FD05F69-29DE-7956-E860-0F90B2A2D97C}"/>
          </ac:spMkLst>
        </pc:spChg>
        <pc:spChg chg="add del mod">
          <ac:chgData name="Mau Nhan Tu D21CN02" userId="0a6f2496-586e-4972-acc6-59fe00a80bca" providerId="ADAL" clId="{80641C0A-6625-4B42-BB1B-AFDB5B50AEB0}" dt="2024-05-16T13:58:21.899" v="739" actId="478"/>
          <ac:spMkLst>
            <pc:docMk/>
            <pc:sldMk cId="0" sldId="263"/>
            <ac:spMk id="9" creationId="{12C7DFDB-F244-14B1-2B38-B97FFACA3F5F}"/>
          </ac:spMkLst>
        </pc:spChg>
        <pc:spChg chg="add del mod">
          <ac:chgData name="Mau Nhan Tu D21CN02" userId="0a6f2496-586e-4972-acc6-59fe00a80bca" providerId="ADAL" clId="{80641C0A-6625-4B42-BB1B-AFDB5B50AEB0}" dt="2024-05-16T13:58:21.899" v="739" actId="478"/>
          <ac:spMkLst>
            <pc:docMk/>
            <pc:sldMk cId="0" sldId="263"/>
            <ac:spMk id="11" creationId="{4E001DCC-69DF-ED4C-224C-CCF42A007DA1}"/>
          </ac:spMkLst>
        </pc:spChg>
        <pc:spChg chg="add del mod">
          <ac:chgData name="Mau Nhan Tu D21CN02" userId="0a6f2496-586e-4972-acc6-59fe00a80bca" providerId="ADAL" clId="{80641C0A-6625-4B42-BB1B-AFDB5B50AEB0}" dt="2024-05-16T13:58:21.899" v="739" actId="478"/>
          <ac:spMkLst>
            <pc:docMk/>
            <pc:sldMk cId="0" sldId="263"/>
            <ac:spMk id="13" creationId="{E4578694-5AC7-FF43-AB37-F501715D9F6D}"/>
          </ac:spMkLst>
        </pc:spChg>
        <pc:spChg chg="add del mod">
          <ac:chgData name="Mau Nhan Tu D21CN02" userId="0a6f2496-586e-4972-acc6-59fe00a80bca" providerId="ADAL" clId="{80641C0A-6625-4B42-BB1B-AFDB5B50AEB0}" dt="2024-05-16T13:58:21.899" v="739" actId="478"/>
          <ac:spMkLst>
            <pc:docMk/>
            <pc:sldMk cId="0" sldId="263"/>
            <ac:spMk id="15" creationId="{C8B810A3-E277-C64D-6521-735C788EA525}"/>
          </ac:spMkLst>
        </pc:spChg>
        <pc:spChg chg="add del mod">
          <ac:chgData name="Mau Nhan Tu D21CN02" userId="0a6f2496-586e-4972-acc6-59fe00a80bca" providerId="ADAL" clId="{80641C0A-6625-4B42-BB1B-AFDB5B50AEB0}" dt="2024-05-16T13:58:21.899" v="739" actId="478"/>
          <ac:spMkLst>
            <pc:docMk/>
            <pc:sldMk cId="0" sldId="263"/>
            <ac:spMk id="17" creationId="{85A7D8FC-5111-DFC8-1875-D9BA81534EC5}"/>
          </ac:spMkLst>
        </pc:spChg>
        <pc:spChg chg="add del mod">
          <ac:chgData name="Mau Nhan Tu D21CN02" userId="0a6f2496-586e-4972-acc6-59fe00a80bca" providerId="ADAL" clId="{80641C0A-6625-4B42-BB1B-AFDB5B50AEB0}" dt="2024-05-16T13:58:24.474" v="741" actId="478"/>
          <ac:spMkLst>
            <pc:docMk/>
            <pc:sldMk cId="0" sldId="263"/>
            <ac:spMk id="19" creationId="{7CF53AC0-26AE-98CB-ADCC-DA23B9AC8080}"/>
          </ac:spMkLst>
        </pc:spChg>
        <pc:spChg chg="add mod">
          <ac:chgData name="Mau Nhan Tu D21CN02" userId="0a6f2496-586e-4972-acc6-59fe00a80bca" providerId="ADAL" clId="{80641C0A-6625-4B42-BB1B-AFDB5B50AEB0}" dt="2024-05-16T14:00:54.519" v="776" actId="1076"/>
          <ac:spMkLst>
            <pc:docMk/>
            <pc:sldMk cId="0" sldId="263"/>
            <ac:spMk id="20" creationId="{7D6C76A3-24C6-7BF1-122A-0A58E7E805D4}"/>
          </ac:spMkLst>
        </pc:spChg>
        <pc:spChg chg="add mod">
          <ac:chgData name="Mau Nhan Tu D21CN02" userId="0a6f2496-586e-4972-acc6-59fe00a80bca" providerId="ADAL" clId="{80641C0A-6625-4B42-BB1B-AFDB5B50AEB0}" dt="2024-05-16T14:38:13.163" v="1805" actId="20577"/>
          <ac:spMkLst>
            <pc:docMk/>
            <pc:sldMk cId="0" sldId="263"/>
            <ac:spMk id="23" creationId="{E4473C94-3456-FE0E-B85C-81CC13CADB1B}"/>
          </ac:spMkLst>
        </pc:spChg>
        <pc:spChg chg="add del mod">
          <ac:chgData name="Mau Nhan Tu D21CN02" userId="0a6f2496-586e-4972-acc6-59fe00a80bca" providerId="ADAL" clId="{80641C0A-6625-4B42-BB1B-AFDB5B50AEB0}" dt="2024-05-16T14:37:54.755" v="1769" actId="478"/>
          <ac:spMkLst>
            <pc:docMk/>
            <pc:sldMk cId="0" sldId="263"/>
            <ac:spMk id="25" creationId="{D7BF2F22-B157-07D3-8F59-C8C0AEC3B854}"/>
          </ac:spMkLst>
        </pc:spChg>
        <pc:spChg chg="add del">
          <ac:chgData name="Mau Nhan Tu D21CN02" userId="0a6f2496-586e-4972-acc6-59fe00a80bca" providerId="ADAL" clId="{80641C0A-6625-4B42-BB1B-AFDB5B50AEB0}" dt="2024-05-16T14:05:34.706" v="1015" actId="478"/>
          <ac:spMkLst>
            <pc:docMk/>
            <pc:sldMk cId="0" sldId="263"/>
            <ac:spMk id="27" creationId="{62878C6A-C359-84CB-FFC0-CB173AD5C7F4}"/>
          </ac:spMkLst>
        </pc:spChg>
        <pc:spChg chg="add del mod">
          <ac:chgData name="Mau Nhan Tu D21CN02" userId="0a6f2496-586e-4972-acc6-59fe00a80bca" providerId="ADAL" clId="{80641C0A-6625-4B42-BB1B-AFDB5B50AEB0}" dt="2024-05-16T14:07:08.199" v="1046"/>
          <ac:spMkLst>
            <pc:docMk/>
            <pc:sldMk cId="0" sldId="263"/>
            <ac:spMk id="31" creationId="{96BFA690-488E-F98C-3CB4-E1CB8BE9799D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35" creationId="{4B986BEA-DAF2-CB87-A727-92386775E8D5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36" creationId="{6FB97056-EF77-22E5-CD04-F63957F6F258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41" creationId="{855EBB0A-F842-53F5-D11F-00981D592AC3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45" creationId="{B1E52491-8EDA-63CE-FC3A-BC862F4FFAD9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46" creationId="{9F77CA1B-BDA7-A909-B026-A6565CF43725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47" creationId="{258FE1AB-20EC-55E2-B395-3F25326DBC9F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48" creationId="{1CA25C15-D04A-C7E9-6B5D-6E543931F0CF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54" creationId="{923AD861-5134-82F9-C781-E26E9A3F212E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55" creationId="{01CA425B-06E2-36DA-B419-CF273A6AB44D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56" creationId="{1786774A-818A-28BF-34FF-67AC8906C74E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57" creationId="{0979F602-9FA0-91E5-0218-F549721378C0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58" creationId="{A0E22F3C-C735-7627-FA46-814BE053C6A7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59" creationId="{EC561875-5305-A8F9-D5BF-FF9B6BC2E4D6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60" creationId="{B478709E-924A-89E3-8F42-5B23C1B4649D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61" creationId="{08B7411E-5A22-88B6-E463-8C9EEFD11B04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62" creationId="{C3A28D5D-79B6-9FF0-03A3-CB83BE243945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63" creationId="{B154B910-23D4-BC15-D36E-50D033E7F91D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24" creationId="{CFED942D-14D6-AFA7-C2AE-ACEDCFD6B019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25" creationId="{17B807D8-E22C-B871-08D7-CCE4F3817151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29" creationId="{A8B28356-BC39-658D-F0B6-E7B3102834B2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30" creationId="{7BC448FC-0F84-A898-0F6D-ADB475B8BFB8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31" creationId="{572C88D9-76F0-29B4-9176-C68731E36694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32" creationId="{2B576708-84B1-1EC5-E4C0-75FF065556A2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33" creationId="{956C044E-5B0B-4262-5129-8EC2E8162465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34" creationId="{4BBC872B-8724-6A54-13CD-3E422CE986EC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35" creationId="{280E2EC2-F1C6-A2B0-C4B9-11121934A82C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36" creationId="{A4C001D6-EE77-D5A1-196D-3ADAAA155A95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37" creationId="{27B3D03B-7470-E4FD-98C7-235503DA3FF2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38" creationId="{C7B33804-589A-1BA9-7DA5-CE4A31AFD71D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39" creationId="{BFD0EC64-47B3-8CB5-AE3E-03A06F2C673A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40" creationId="{DF3B6632-E826-E31D-F319-86C85596FD0B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41" creationId="{B972E4FF-CD61-C188-793E-FDFF2D74D63F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42" creationId="{62F207B7-F3FA-148B-DAA4-1713D4366F07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43" creationId="{F9C73048-A266-2548-B617-F0EBCA63D4F0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44" creationId="{8047932D-B582-09FF-AD5A-309947CB2692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45" creationId="{156F4270-61ED-B25C-9BBD-5702C18CCDD7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46" creationId="{17756E43-B507-199C-FADC-3A977351C3BA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47" creationId="{2A811F09-DD09-ED25-B93A-799DB1C7245F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48" creationId="{D5129706-A36A-30D0-1791-E787CC6CE377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49" creationId="{5FF75A5C-0674-2E4E-01AD-5506520BF08E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50" creationId="{58A82F07-ED29-A79F-42E5-81D50A52B192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51" creationId="{C1386DAF-E428-3325-A268-F6501DE02B8E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52" creationId="{229F234F-4338-3059-2679-4480AE3F8954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53" creationId="{4BB6E659-AE73-11D9-206C-41E7465C1491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54" creationId="{99E26803-A5F5-B9C5-9458-248A6697A650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55" creationId="{F33280C4-EF06-B0FB-3DD8-7ED662651AC1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56" creationId="{F919DC4F-D08E-3D78-5FB2-3929CD1C401E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57" creationId="{D7B983CA-3838-A586-0CEB-57828726071E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58" creationId="{5BEFA195-49F1-0488-FE23-A2EF1D3134AC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59" creationId="{C5329A95-6508-6177-8393-00470610D62D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60" creationId="{0824E695-04C9-04C5-A650-90E2F856E8DE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62" creationId="{CBA1AA5F-3120-1929-7A02-44D3A1E5D714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63" creationId="{01F65B60-E5E0-B7A2-B901-B997D47917BD}"/>
          </ac:spMkLst>
        </pc:spChg>
        <pc:spChg chg="mod">
          <ac:chgData name="Mau Nhan Tu D21CN02" userId="0a6f2496-586e-4972-acc6-59fe00a80bca" providerId="ADAL" clId="{80641C0A-6625-4B42-BB1B-AFDB5B50AEB0}" dt="2024-05-16T14:07:59.086" v="1060"/>
          <ac:spMkLst>
            <pc:docMk/>
            <pc:sldMk cId="0" sldId="263"/>
            <ac:spMk id="1064" creationId="{C8113B61-E724-7286-76A7-00C83529BD48}"/>
          </ac:spMkLst>
        </pc:spChg>
        <pc:spChg chg="add del mod ord">
          <ac:chgData name="Mau Nhan Tu D21CN02" userId="0a6f2496-586e-4972-acc6-59fe00a80bca" providerId="ADAL" clId="{80641C0A-6625-4B42-BB1B-AFDB5B50AEB0}" dt="2024-05-16T14:37:54.755" v="1769" actId="478"/>
          <ac:spMkLst>
            <pc:docMk/>
            <pc:sldMk cId="0" sldId="263"/>
            <ac:spMk id="1065" creationId="{12DDD946-BB27-C561-77A1-0EA905BF4476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069" creationId="{9D0D6FE2-2D11-B3CE-6F90-F8E3F443F915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070" creationId="{ECD9F802-2B49-351D-11DE-E6DE80EB661C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075" creationId="{27577562-85C2-5C0E-BBAA-704CECCEF7F9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079" creationId="{49EA6F0B-4399-A580-7254-619395037C00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080" creationId="{502C7A74-E58B-6A62-FB0A-41232F826112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081" creationId="{03FD99A4-F7B4-7B4E-5E15-1688E01B0A48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082" creationId="{C79B4981-5F43-D1F1-F906-5E08F18A606A}"/>
          </ac:spMkLst>
        </pc:spChg>
        <pc:spChg chg="del">
          <ac:chgData name="Mau Nhan Tu D21CN02" userId="0a6f2496-586e-4972-acc6-59fe00a80bca" providerId="ADAL" clId="{80641C0A-6625-4B42-BB1B-AFDB5B50AEB0}" dt="2024-05-16T13:58:20.244" v="738" actId="478"/>
          <ac:spMkLst>
            <pc:docMk/>
            <pc:sldMk cId="0" sldId="263"/>
            <ac:spMk id="1086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58:22.852" v="740" actId="478"/>
          <ac:spMkLst>
            <pc:docMk/>
            <pc:sldMk cId="0" sldId="263"/>
            <ac:spMk id="1087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58:20.244" v="738" actId="478"/>
          <ac:spMkLst>
            <pc:docMk/>
            <pc:sldMk cId="0" sldId="263"/>
            <ac:spMk id="1088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58:20.244" v="738" actId="478"/>
          <ac:spMkLst>
            <pc:docMk/>
            <pc:sldMk cId="0" sldId="263"/>
            <ac:spMk id="1089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58:20.244" v="738" actId="478"/>
          <ac:spMkLst>
            <pc:docMk/>
            <pc:sldMk cId="0" sldId="263"/>
            <ac:spMk id="1090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58:20.244" v="738" actId="478"/>
          <ac:spMkLst>
            <pc:docMk/>
            <pc:sldMk cId="0" sldId="263"/>
            <ac:spMk id="1091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58:20.244" v="738" actId="478"/>
          <ac:spMkLst>
            <pc:docMk/>
            <pc:sldMk cId="0" sldId="263"/>
            <ac:spMk id="1092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58:20.244" v="738" actId="478"/>
          <ac:spMkLst>
            <pc:docMk/>
            <pc:sldMk cId="0" sldId="263"/>
            <ac:spMk id="1093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3:58:20.244" v="738" actId="478"/>
          <ac:spMkLst>
            <pc:docMk/>
            <pc:sldMk cId="0" sldId="263"/>
            <ac:spMk id="1094" creationId="{00000000-0000-0000-0000-000000000000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097" creationId="{77B20883-41F2-EE44-7B9C-0F20D0CED78A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098" creationId="{8D569AAC-9E35-2062-CBA2-A85A2B43E2C5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099" creationId="{7F4E44AA-CB2E-C03A-E60A-D51580698D69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00" creationId="{F26F30DA-703C-AA12-A655-675D8E02C376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01" creationId="{01198432-2AEC-D6D0-3798-2355F652D276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02" creationId="{E440194E-5BC0-CD7C-100C-1BB58FED2F0C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03" creationId="{0A4E99F1-3D91-EFF2-93D3-0C7F107D86B4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04" creationId="{649411E6-2842-06BD-2953-033BBF6572FD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05" creationId="{7A944BAC-56AC-EB98-39C2-9747C7D5CEB7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06" creationId="{00E1703C-B450-6A59-5EFA-AB563256F2F7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07" creationId="{27B2740C-4C4D-3909-A9DD-8CF30E98F422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08" creationId="{3F70D75D-2AB2-4592-F408-8E7149325C31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12" creationId="{3EC85980-98EC-2613-EA5F-52F6A6113519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13" creationId="{F543C80C-3187-BB58-D3D6-FABB7F5EBE09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14" creationId="{FF79EBB2-0C0D-6629-EAC6-C1A9CD5BF62D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15" creationId="{1BE900A4-9AB5-616F-71FF-1798FBBE236D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16" creationId="{3562A07E-4B1F-87FD-8686-EEE70564EC3A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17" creationId="{04D9E135-AF70-925A-78FF-DC8A27515B56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18" creationId="{94313207-5B74-933B-CEDD-C8E5E7AA24C9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19" creationId="{B7739574-1FED-81D3-C16F-37ABD3AF2FB2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20" creationId="{578A9A96-47E2-5CAA-47BC-C9F38550DCED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21" creationId="{6DDB9389-2975-4A09-6797-083462AEACCB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22" creationId="{257A28C5-3B5F-2B30-058C-6F09C743EA10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23" creationId="{72B96D6C-D5A2-0F6D-E5BC-B91001B846F3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24" creationId="{93EF42CE-FF64-9FF4-B034-CC05A2C18448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25" creationId="{CB5418DD-A9D7-B66D-044C-43A0A23076F1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26" creationId="{AAC9742D-FDA8-1CE3-EE79-813488CA0312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27" creationId="{D2A75A6B-E4E9-07B6-AB61-E2EF5B728DB1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28" creationId="{37D1CAF9-55C7-F48F-591F-63F54919BC55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29" creationId="{277DACD0-B9E7-DDB6-F4D1-E0EBF715CF62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30" creationId="{B455FBFC-398D-DFEA-2B31-AD14807282F5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31" creationId="{9552DA48-0DD9-4A97-9D98-914BC24781AD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32" creationId="{63BF4911-1A2F-DE09-6553-943939D2F498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33" creationId="{7E2C9991-6F3D-DDD7-495A-4044D0DC1CCF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34" creationId="{6511CCA6-F088-7701-42BC-620C8D74287C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35" creationId="{E2828289-99B6-DC48-D2BF-AA8C82C79814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36" creationId="{8A0E34EC-5A61-753B-2762-C3511AF06A6C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37" creationId="{8CDB84C8-F9C7-64AD-F6A2-88516A76289B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38" creationId="{02E89F7F-A043-FEA1-0703-784948EE54AB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39" creationId="{E936D98D-0F9E-C3D7-92CD-CB9328177DBC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40" creationId="{12AB2C90-2FFF-7723-7B6A-8442BDBD6DC2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41" creationId="{507E0A33-D29D-09DE-02BE-D21C38D81C8F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42" creationId="{E3CB6D38-195F-19F1-7ACF-EDD79BECA9CF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43" creationId="{BA08A7DB-B441-B07F-0DD8-3B2F92AD0B33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45" creationId="{923D256D-7656-07B6-09F6-B2D07F02BE28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46" creationId="{3A35DD34-6C08-969A-9FE8-651E09704DC2}"/>
          </ac:spMkLst>
        </pc:spChg>
        <pc:spChg chg="mod">
          <ac:chgData name="Mau Nhan Tu D21CN02" userId="0a6f2496-586e-4972-acc6-59fe00a80bca" providerId="ADAL" clId="{80641C0A-6625-4B42-BB1B-AFDB5B50AEB0}" dt="2024-05-16T14:38:42.921" v="1814"/>
          <ac:spMkLst>
            <pc:docMk/>
            <pc:sldMk cId="0" sldId="263"/>
            <ac:spMk id="1147" creationId="{C2910B6E-7ACF-2621-610E-D7BBAC2BB15D}"/>
          </ac:spMkLst>
        </pc:spChg>
        <pc:grpChg chg="add del mod">
          <ac:chgData name="Mau Nhan Tu D21CN02" userId="0a6f2496-586e-4972-acc6-59fe00a80bca" providerId="ADAL" clId="{80641C0A-6625-4B42-BB1B-AFDB5B50AEB0}" dt="2024-05-16T14:37:54.755" v="1769" actId="478"/>
          <ac:grpSpMkLst>
            <pc:docMk/>
            <pc:sldMk cId="0" sldId="263"/>
            <ac:grpSpMk id="34" creationId="{2598F566-88D1-7EA3-EDC4-C62727692699}"/>
          </ac:grpSpMkLst>
        </pc:grpChg>
        <pc:grpChg chg="mod">
          <ac:chgData name="Mau Nhan Tu D21CN02" userId="0a6f2496-586e-4972-acc6-59fe00a80bca" providerId="ADAL" clId="{80641C0A-6625-4B42-BB1B-AFDB5B50AEB0}" dt="2024-05-16T14:07:59.086" v="1060"/>
          <ac:grpSpMkLst>
            <pc:docMk/>
            <pc:sldMk cId="0" sldId="263"/>
            <ac:grpSpMk id="37" creationId="{CF0CF446-1783-A27A-FCAE-E08EA0C904E1}"/>
          </ac:grpSpMkLst>
        </pc:grpChg>
        <pc:grpChg chg="mod">
          <ac:chgData name="Mau Nhan Tu D21CN02" userId="0a6f2496-586e-4972-acc6-59fe00a80bca" providerId="ADAL" clId="{80641C0A-6625-4B42-BB1B-AFDB5B50AEB0}" dt="2024-05-16T14:07:59.086" v="1060"/>
          <ac:grpSpMkLst>
            <pc:docMk/>
            <pc:sldMk cId="0" sldId="263"/>
            <ac:grpSpMk id="38" creationId="{A1C5EB6D-3A78-922F-D687-456C9A813010}"/>
          </ac:grpSpMkLst>
        </pc:grpChg>
        <pc:grpChg chg="mod">
          <ac:chgData name="Mau Nhan Tu D21CN02" userId="0a6f2496-586e-4972-acc6-59fe00a80bca" providerId="ADAL" clId="{80641C0A-6625-4B42-BB1B-AFDB5B50AEB0}" dt="2024-05-16T14:07:59.086" v="1060"/>
          <ac:grpSpMkLst>
            <pc:docMk/>
            <pc:sldMk cId="0" sldId="263"/>
            <ac:grpSpMk id="39" creationId="{5B6B2C11-5F6C-03FA-9DB3-26D184932E15}"/>
          </ac:grpSpMkLst>
        </pc:grpChg>
        <pc:grpChg chg="mod">
          <ac:chgData name="Mau Nhan Tu D21CN02" userId="0a6f2496-586e-4972-acc6-59fe00a80bca" providerId="ADAL" clId="{80641C0A-6625-4B42-BB1B-AFDB5B50AEB0}" dt="2024-05-16T14:07:59.086" v="1060"/>
          <ac:grpSpMkLst>
            <pc:docMk/>
            <pc:sldMk cId="0" sldId="263"/>
            <ac:grpSpMk id="40" creationId="{E59F91C0-9937-605E-0C3C-341048CB4206}"/>
          </ac:grpSpMkLst>
        </pc:grpChg>
        <pc:grpChg chg="mod">
          <ac:chgData name="Mau Nhan Tu D21CN02" userId="0a6f2496-586e-4972-acc6-59fe00a80bca" providerId="ADAL" clId="{80641C0A-6625-4B42-BB1B-AFDB5B50AEB0}" dt="2024-05-16T14:07:59.086" v="1060"/>
          <ac:grpSpMkLst>
            <pc:docMk/>
            <pc:sldMk cId="0" sldId="263"/>
            <ac:grpSpMk id="42" creationId="{5E279C3A-1E0C-8E30-EF20-FB0FE450FCE0}"/>
          </ac:grpSpMkLst>
        </pc:grpChg>
        <pc:grpChg chg="mod">
          <ac:chgData name="Mau Nhan Tu D21CN02" userId="0a6f2496-586e-4972-acc6-59fe00a80bca" providerId="ADAL" clId="{80641C0A-6625-4B42-BB1B-AFDB5B50AEB0}" dt="2024-05-16T14:07:59.086" v="1060"/>
          <ac:grpSpMkLst>
            <pc:docMk/>
            <pc:sldMk cId="0" sldId="263"/>
            <ac:grpSpMk id="43" creationId="{394472DC-38A3-BD77-AAA9-DC952A41DEA0}"/>
          </ac:grpSpMkLst>
        </pc:grpChg>
        <pc:grpChg chg="mod">
          <ac:chgData name="Mau Nhan Tu D21CN02" userId="0a6f2496-586e-4972-acc6-59fe00a80bca" providerId="ADAL" clId="{80641C0A-6625-4B42-BB1B-AFDB5B50AEB0}" dt="2024-05-16T14:07:59.086" v="1060"/>
          <ac:grpSpMkLst>
            <pc:docMk/>
            <pc:sldMk cId="0" sldId="263"/>
            <ac:grpSpMk id="44" creationId="{FFC3AD61-5435-11F8-5372-A6C18FD8D36A}"/>
          </ac:grpSpMkLst>
        </pc:grpChg>
        <pc:grpChg chg="mod">
          <ac:chgData name="Mau Nhan Tu D21CN02" userId="0a6f2496-586e-4972-acc6-59fe00a80bca" providerId="ADAL" clId="{80641C0A-6625-4B42-BB1B-AFDB5B50AEB0}" dt="2024-05-16T14:07:59.086" v="1060"/>
          <ac:grpSpMkLst>
            <pc:docMk/>
            <pc:sldMk cId="0" sldId="263"/>
            <ac:grpSpMk id="49" creationId="{40A61F08-3193-7D0E-9E32-3E5983CA5289}"/>
          </ac:grpSpMkLst>
        </pc:grpChg>
        <pc:grpChg chg="mod">
          <ac:chgData name="Mau Nhan Tu D21CN02" userId="0a6f2496-586e-4972-acc6-59fe00a80bca" providerId="ADAL" clId="{80641C0A-6625-4B42-BB1B-AFDB5B50AEB0}" dt="2024-05-16T14:07:59.086" v="1060"/>
          <ac:grpSpMkLst>
            <pc:docMk/>
            <pc:sldMk cId="0" sldId="263"/>
            <ac:grpSpMk id="50" creationId="{D6D13B0E-42C4-C930-2CCF-0D77088EF466}"/>
          </ac:grpSpMkLst>
        </pc:grpChg>
        <pc:grpChg chg="mod">
          <ac:chgData name="Mau Nhan Tu D21CN02" userId="0a6f2496-586e-4972-acc6-59fe00a80bca" providerId="ADAL" clId="{80641C0A-6625-4B42-BB1B-AFDB5B50AEB0}" dt="2024-05-16T14:07:59.086" v="1060"/>
          <ac:grpSpMkLst>
            <pc:docMk/>
            <pc:sldMk cId="0" sldId="263"/>
            <ac:grpSpMk id="51" creationId="{4E9EDFF3-5931-216B-3A97-7C6D14BD63BC}"/>
          </ac:grpSpMkLst>
        </pc:grpChg>
        <pc:grpChg chg="mod">
          <ac:chgData name="Mau Nhan Tu D21CN02" userId="0a6f2496-586e-4972-acc6-59fe00a80bca" providerId="ADAL" clId="{80641C0A-6625-4B42-BB1B-AFDB5B50AEB0}" dt="2024-05-16T14:07:59.086" v="1060"/>
          <ac:grpSpMkLst>
            <pc:docMk/>
            <pc:sldMk cId="0" sldId="263"/>
            <ac:grpSpMk id="52" creationId="{CAFC1F0B-3299-9D6C-2040-C909224678B8}"/>
          </ac:grpSpMkLst>
        </pc:grpChg>
        <pc:grpChg chg="mod">
          <ac:chgData name="Mau Nhan Tu D21CN02" userId="0a6f2496-586e-4972-acc6-59fe00a80bca" providerId="ADAL" clId="{80641C0A-6625-4B42-BB1B-AFDB5B50AEB0}" dt="2024-05-16T14:07:59.086" v="1060"/>
          <ac:grpSpMkLst>
            <pc:docMk/>
            <pc:sldMk cId="0" sldId="263"/>
            <ac:grpSpMk id="53" creationId="{F424F656-8A20-9551-C0AA-B9E5C167B577}"/>
          </ac:grpSpMkLst>
        </pc:grpChg>
        <pc:grpChg chg="mod">
          <ac:chgData name="Mau Nhan Tu D21CN02" userId="0a6f2496-586e-4972-acc6-59fe00a80bca" providerId="ADAL" clId="{80641C0A-6625-4B42-BB1B-AFDB5B50AEB0}" dt="2024-05-16T14:07:59.086" v="1060"/>
          <ac:grpSpMkLst>
            <pc:docMk/>
            <pc:sldMk cId="0" sldId="263"/>
            <ac:grpSpMk id="1026" creationId="{32F57E3A-A7F2-08F3-CD38-55FDD7A58F91}"/>
          </ac:grpSpMkLst>
        </pc:grpChg>
        <pc:grpChg chg="mod">
          <ac:chgData name="Mau Nhan Tu D21CN02" userId="0a6f2496-586e-4972-acc6-59fe00a80bca" providerId="ADAL" clId="{80641C0A-6625-4B42-BB1B-AFDB5B50AEB0}" dt="2024-05-16T14:07:59.086" v="1060"/>
          <ac:grpSpMkLst>
            <pc:docMk/>
            <pc:sldMk cId="0" sldId="263"/>
            <ac:grpSpMk id="1027" creationId="{EFED9EB6-DDDC-A36A-516E-9C94F6F45951}"/>
          </ac:grpSpMkLst>
        </pc:grpChg>
        <pc:grpChg chg="mod">
          <ac:chgData name="Mau Nhan Tu D21CN02" userId="0a6f2496-586e-4972-acc6-59fe00a80bca" providerId="ADAL" clId="{80641C0A-6625-4B42-BB1B-AFDB5B50AEB0}" dt="2024-05-16T14:07:59.086" v="1060"/>
          <ac:grpSpMkLst>
            <pc:docMk/>
            <pc:sldMk cId="0" sldId="263"/>
            <ac:grpSpMk id="1028" creationId="{B9683D09-9414-8922-A294-165717B6619F}"/>
          </ac:grpSpMkLst>
        </pc:grpChg>
        <pc:grpChg chg="mod">
          <ac:chgData name="Mau Nhan Tu D21CN02" userId="0a6f2496-586e-4972-acc6-59fe00a80bca" providerId="ADAL" clId="{80641C0A-6625-4B42-BB1B-AFDB5B50AEB0}" dt="2024-05-16T14:07:59.086" v="1060"/>
          <ac:grpSpMkLst>
            <pc:docMk/>
            <pc:sldMk cId="0" sldId="263"/>
            <ac:grpSpMk id="1061" creationId="{FEDEF376-5676-28A8-3198-B988B7EB68D7}"/>
          </ac:grpSpMkLst>
        </pc:grpChg>
        <pc:grpChg chg="add mod">
          <ac:chgData name="Mau Nhan Tu D21CN02" userId="0a6f2496-586e-4972-acc6-59fe00a80bca" providerId="ADAL" clId="{80641C0A-6625-4B42-BB1B-AFDB5B50AEB0}" dt="2024-05-16T14:38:46.360" v="1815" actId="1076"/>
          <ac:grpSpMkLst>
            <pc:docMk/>
            <pc:sldMk cId="0" sldId="263"/>
            <ac:grpSpMk id="1068" creationId="{07A6B5B9-0AA4-41AE-8BDA-9377FA214E38}"/>
          </ac:grpSpMkLst>
        </pc:grpChg>
        <pc:grpChg chg="mod">
          <ac:chgData name="Mau Nhan Tu D21CN02" userId="0a6f2496-586e-4972-acc6-59fe00a80bca" providerId="ADAL" clId="{80641C0A-6625-4B42-BB1B-AFDB5B50AEB0}" dt="2024-05-16T14:38:42.921" v="1814"/>
          <ac:grpSpMkLst>
            <pc:docMk/>
            <pc:sldMk cId="0" sldId="263"/>
            <ac:grpSpMk id="1071" creationId="{B44F8A2B-CFC1-A2D3-03ED-A1C8D7B80249}"/>
          </ac:grpSpMkLst>
        </pc:grpChg>
        <pc:grpChg chg="mod">
          <ac:chgData name="Mau Nhan Tu D21CN02" userId="0a6f2496-586e-4972-acc6-59fe00a80bca" providerId="ADAL" clId="{80641C0A-6625-4B42-BB1B-AFDB5B50AEB0}" dt="2024-05-16T14:38:42.921" v="1814"/>
          <ac:grpSpMkLst>
            <pc:docMk/>
            <pc:sldMk cId="0" sldId="263"/>
            <ac:grpSpMk id="1072" creationId="{0CD8B6DC-1BCD-A390-6C5E-65227C1BF95D}"/>
          </ac:grpSpMkLst>
        </pc:grpChg>
        <pc:grpChg chg="mod">
          <ac:chgData name="Mau Nhan Tu D21CN02" userId="0a6f2496-586e-4972-acc6-59fe00a80bca" providerId="ADAL" clId="{80641C0A-6625-4B42-BB1B-AFDB5B50AEB0}" dt="2024-05-16T14:38:42.921" v="1814"/>
          <ac:grpSpMkLst>
            <pc:docMk/>
            <pc:sldMk cId="0" sldId="263"/>
            <ac:grpSpMk id="1073" creationId="{21E96792-BA70-BCE9-76D1-8FE71738BDB0}"/>
          </ac:grpSpMkLst>
        </pc:grpChg>
        <pc:grpChg chg="mod">
          <ac:chgData name="Mau Nhan Tu D21CN02" userId="0a6f2496-586e-4972-acc6-59fe00a80bca" providerId="ADAL" clId="{80641C0A-6625-4B42-BB1B-AFDB5B50AEB0}" dt="2024-05-16T14:38:42.921" v="1814"/>
          <ac:grpSpMkLst>
            <pc:docMk/>
            <pc:sldMk cId="0" sldId="263"/>
            <ac:grpSpMk id="1074" creationId="{964BE7F4-463F-1DBC-862D-ABDA98100BDF}"/>
          </ac:grpSpMkLst>
        </pc:grpChg>
        <pc:grpChg chg="mod">
          <ac:chgData name="Mau Nhan Tu D21CN02" userId="0a6f2496-586e-4972-acc6-59fe00a80bca" providerId="ADAL" clId="{80641C0A-6625-4B42-BB1B-AFDB5B50AEB0}" dt="2024-05-16T14:38:42.921" v="1814"/>
          <ac:grpSpMkLst>
            <pc:docMk/>
            <pc:sldMk cId="0" sldId="263"/>
            <ac:grpSpMk id="1076" creationId="{727765BE-1C0B-4F4B-ADAE-E6367B1309DB}"/>
          </ac:grpSpMkLst>
        </pc:grpChg>
        <pc:grpChg chg="mod">
          <ac:chgData name="Mau Nhan Tu D21CN02" userId="0a6f2496-586e-4972-acc6-59fe00a80bca" providerId="ADAL" clId="{80641C0A-6625-4B42-BB1B-AFDB5B50AEB0}" dt="2024-05-16T14:38:42.921" v="1814"/>
          <ac:grpSpMkLst>
            <pc:docMk/>
            <pc:sldMk cId="0" sldId="263"/>
            <ac:grpSpMk id="1077" creationId="{AA2A65D3-D48C-9ADD-1DFD-507F4FE926E0}"/>
          </ac:grpSpMkLst>
        </pc:grpChg>
        <pc:grpChg chg="mod">
          <ac:chgData name="Mau Nhan Tu D21CN02" userId="0a6f2496-586e-4972-acc6-59fe00a80bca" providerId="ADAL" clId="{80641C0A-6625-4B42-BB1B-AFDB5B50AEB0}" dt="2024-05-16T14:38:42.921" v="1814"/>
          <ac:grpSpMkLst>
            <pc:docMk/>
            <pc:sldMk cId="0" sldId="263"/>
            <ac:grpSpMk id="1078" creationId="{B7FD44E9-1984-0CCB-A245-E1A2A35CDF48}"/>
          </ac:grpSpMkLst>
        </pc:grpChg>
        <pc:grpChg chg="mod">
          <ac:chgData name="Mau Nhan Tu D21CN02" userId="0a6f2496-586e-4972-acc6-59fe00a80bca" providerId="ADAL" clId="{80641C0A-6625-4B42-BB1B-AFDB5B50AEB0}" dt="2024-05-16T14:38:42.921" v="1814"/>
          <ac:grpSpMkLst>
            <pc:docMk/>
            <pc:sldMk cId="0" sldId="263"/>
            <ac:grpSpMk id="1083" creationId="{6B866670-97C1-3342-F6B9-6964F493E197}"/>
          </ac:grpSpMkLst>
        </pc:grpChg>
        <pc:grpChg chg="mod">
          <ac:chgData name="Mau Nhan Tu D21CN02" userId="0a6f2496-586e-4972-acc6-59fe00a80bca" providerId="ADAL" clId="{80641C0A-6625-4B42-BB1B-AFDB5B50AEB0}" dt="2024-05-16T14:38:42.921" v="1814"/>
          <ac:grpSpMkLst>
            <pc:docMk/>
            <pc:sldMk cId="0" sldId="263"/>
            <ac:grpSpMk id="1084" creationId="{774A97B5-EA93-A3F4-3139-9D94DC799A12}"/>
          </ac:grpSpMkLst>
        </pc:grpChg>
        <pc:grpChg chg="mod">
          <ac:chgData name="Mau Nhan Tu D21CN02" userId="0a6f2496-586e-4972-acc6-59fe00a80bca" providerId="ADAL" clId="{80641C0A-6625-4B42-BB1B-AFDB5B50AEB0}" dt="2024-05-16T14:38:42.921" v="1814"/>
          <ac:grpSpMkLst>
            <pc:docMk/>
            <pc:sldMk cId="0" sldId="263"/>
            <ac:grpSpMk id="1085" creationId="{75726A71-B5E2-D74C-794E-5796AE30ECF5}"/>
          </ac:grpSpMkLst>
        </pc:grpChg>
        <pc:grpChg chg="mod">
          <ac:chgData name="Mau Nhan Tu D21CN02" userId="0a6f2496-586e-4972-acc6-59fe00a80bca" providerId="ADAL" clId="{80641C0A-6625-4B42-BB1B-AFDB5B50AEB0}" dt="2024-05-16T14:38:42.921" v="1814"/>
          <ac:grpSpMkLst>
            <pc:docMk/>
            <pc:sldMk cId="0" sldId="263"/>
            <ac:grpSpMk id="1095" creationId="{672402E7-56E2-B297-5955-330368C3D56E}"/>
          </ac:grpSpMkLst>
        </pc:grpChg>
        <pc:grpChg chg="mod">
          <ac:chgData name="Mau Nhan Tu D21CN02" userId="0a6f2496-586e-4972-acc6-59fe00a80bca" providerId="ADAL" clId="{80641C0A-6625-4B42-BB1B-AFDB5B50AEB0}" dt="2024-05-16T14:38:42.921" v="1814"/>
          <ac:grpSpMkLst>
            <pc:docMk/>
            <pc:sldMk cId="0" sldId="263"/>
            <ac:grpSpMk id="1096" creationId="{06F59531-5DE8-10E6-55BD-47CCB26698DE}"/>
          </ac:grpSpMkLst>
        </pc:grpChg>
        <pc:grpChg chg="mod">
          <ac:chgData name="Mau Nhan Tu D21CN02" userId="0a6f2496-586e-4972-acc6-59fe00a80bca" providerId="ADAL" clId="{80641C0A-6625-4B42-BB1B-AFDB5B50AEB0}" dt="2024-05-16T14:38:42.921" v="1814"/>
          <ac:grpSpMkLst>
            <pc:docMk/>
            <pc:sldMk cId="0" sldId="263"/>
            <ac:grpSpMk id="1109" creationId="{8C925155-C3D6-B252-BE6F-48A402BD15F6}"/>
          </ac:grpSpMkLst>
        </pc:grpChg>
        <pc:grpChg chg="mod">
          <ac:chgData name="Mau Nhan Tu D21CN02" userId="0a6f2496-586e-4972-acc6-59fe00a80bca" providerId="ADAL" clId="{80641C0A-6625-4B42-BB1B-AFDB5B50AEB0}" dt="2024-05-16T14:38:42.921" v="1814"/>
          <ac:grpSpMkLst>
            <pc:docMk/>
            <pc:sldMk cId="0" sldId="263"/>
            <ac:grpSpMk id="1110" creationId="{F8A5F046-87A3-7EC2-F68D-0F9408957A2A}"/>
          </ac:grpSpMkLst>
        </pc:grpChg>
        <pc:grpChg chg="mod">
          <ac:chgData name="Mau Nhan Tu D21CN02" userId="0a6f2496-586e-4972-acc6-59fe00a80bca" providerId="ADAL" clId="{80641C0A-6625-4B42-BB1B-AFDB5B50AEB0}" dt="2024-05-16T14:38:42.921" v="1814"/>
          <ac:grpSpMkLst>
            <pc:docMk/>
            <pc:sldMk cId="0" sldId="263"/>
            <ac:grpSpMk id="1111" creationId="{A855436D-831E-025B-59FB-C928D7C9B4AB}"/>
          </ac:grpSpMkLst>
        </pc:grpChg>
        <pc:grpChg chg="mod">
          <ac:chgData name="Mau Nhan Tu D21CN02" userId="0a6f2496-586e-4972-acc6-59fe00a80bca" providerId="ADAL" clId="{80641C0A-6625-4B42-BB1B-AFDB5B50AEB0}" dt="2024-05-16T14:38:42.921" v="1814"/>
          <ac:grpSpMkLst>
            <pc:docMk/>
            <pc:sldMk cId="0" sldId="263"/>
            <ac:grpSpMk id="1144" creationId="{5EC0F735-2E1F-FB00-7518-90CB0166BAF8}"/>
          </ac:grpSpMkLst>
        </pc:grpChg>
        <pc:picChg chg="add del mod">
          <ac:chgData name="Mau Nhan Tu D21CN02" userId="0a6f2496-586e-4972-acc6-59fe00a80bca" providerId="ADAL" clId="{80641C0A-6625-4B42-BB1B-AFDB5B50AEB0}" dt="2024-05-16T14:03:16.459" v="794" actId="478"/>
          <ac:picMkLst>
            <pc:docMk/>
            <pc:sldMk cId="0" sldId="263"/>
            <ac:picMk id="22" creationId="{449DAE51-4976-5773-BE65-D4158A766984}"/>
          </ac:picMkLst>
        </pc:picChg>
        <pc:picChg chg="add del mod modCrop">
          <ac:chgData name="Mau Nhan Tu D21CN02" userId="0a6f2496-586e-4972-acc6-59fe00a80bca" providerId="ADAL" clId="{80641C0A-6625-4B42-BB1B-AFDB5B50AEB0}" dt="2024-05-16T14:37:54.755" v="1769" actId="478"/>
          <ac:picMkLst>
            <pc:docMk/>
            <pc:sldMk cId="0" sldId="263"/>
            <ac:picMk id="29" creationId="{7267DB64-8E96-BFBE-CFCA-CE6AFEC17E9D}"/>
          </ac:picMkLst>
        </pc:picChg>
        <pc:picChg chg="add del mod">
          <ac:chgData name="Mau Nhan Tu D21CN02" userId="0a6f2496-586e-4972-acc6-59fe00a80bca" providerId="ADAL" clId="{80641C0A-6625-4B42-BB1B-AFDB5B50AEB0}" dt="2024-05-16T14:37:55.304" v="1770" actId="478"/>
          <ac:picMkLst>
            <pc:docMk/>
            <pc:sldMk cId="0" sldId="263"/>
            <ac:picMk id="33" creationId="{BAFCAC5F-1395-B9FC-9CD0-254347F2778E}"/>
          </ac:picMkLst>
        </pc:picChg>
        <pc:picChg chg="add mod">
          <ac:chgData name="Mau Nhan Tu D21CN02" userId="0a6f2496-586e-4972-acc6-59fe00a80bca" providerId="ADAL" clId="{80641C0A-6625-4B42-BB1B-AFDB5B50AEB0}" dt="2024-05-16T14:38:30.354" v="1813" actId="1076"/>
          <ac:picMkLst>
            <pc:docMk/>
            <pc:sldMk cId="0" sldId="263"/>
            <ac:picMk id="1067" creationId="{6BDDBA4A-F4D5-1707-37AB-E070D69EB86E}"/>
          </ac:picMkLst>
        </pc:picChg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64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65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66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67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68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69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70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71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72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73"/>
        </pc:sldMkLst>
      </pc:sldChg>
      <pc:sldChg chg="addSp delSp modSp add del mod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74"/>
        </pc:sldMkLst>
        <pc:spChg chg="add del mod">
          <ac:chgData name="Mau Nhan Tu D21CN02" userId="0a6f2496-586e-4972-acc6-59fe00a80bca" providerId="ADAL" clId="{80641C0A-6625-4B42-BB1B-AFDB5B50AEB0}" dt="2024-05-16T14:40:26.254" v="1830" actId="478"/>
          <ac:spMkLst>
            <pc:docMk/>
            <pc:sldMk cId="0" sldId="274"/>
            <ac:spMk id="3" creationId="{FE4DD8CD-50F0-0C65-845E-FE9F4D89C59A}"/>
          </ac:spMkLst>
        </pc:spChg>
        <pc:spChg chg="add mod">
          <ac:chgData name="Mau Nhan Tu D21CN02" userId="0a6f2496-586e-4972-acc6-59fe00a80bca" providerId="ADAL" clId="{80641C0A-6625-4B42-BB1B-AFDB5B50AEB0}" dt="2024-05-16T14:40:34.698" v="1834" actId="255"/>
          <ac:spMkLst>
            <pc:docMk/>
            <pc:sldMk cId="0" sldId="274"/>
            <ac:spMk id="4" creationId="{8BE67D21-CE80-002D-EA46-F331A2577883}"/>
          </ac:spMkLst>
        </pc:spChg>
        <pc:spChg chg="del">
          <ac:chgData name="Mau Nhan Tu D21CN02" userId="0a6f2496-586e-4972-acc6-59fe00a80bca" providerId="ADAL" clId="{80641C0A-6625-4B42-BB1B-AFDB5B50AEB0}" dt="2024-05-16T14:40:25.207" v="1829" actId="478"/>
          <ac:spMkLst>
            <pc:docMk/>
            <pc:sldMk cId="0" sldId="274"/>
            <ac:spMk id="1416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4:40:25.207" v="1829" actId="478"/>
          <ac:spMkLst>
            <pc:docMk/>
            <pc:sldMk cId="0" sldId="274"/>
            <ac:spMk id="1418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4:40:25.207" v="1829" actId="478"/>
          <ac:spMkLst>
            <pc:docMk/>
            <pc:sldMk cId="0" sldId="274"/>
            <ac:spMk id="1419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4:40:25.207" v="1829" actId="478"/>
          <ac:spMkLst>
            <pc:docMk/>
            <pc:sldMk cId="0" sldId="274"/>
            <ac:spMk id="1420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4:40:25.207" v="1829" actId="478"/>
          <ac:spMkLst>
            <pc:docMk/>
            <pc:sldMk cId="0" sldId="274"/>
            <ac:spMk id="1421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4:40:25.207" v="1829" actId="478"/>
          <ac:spMkLst>
            <pc:docMk/>
            <pc:sldMk cId="0" sldId="274"/>
            <ac:spMk id="1422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4:40:25.207" v="1829" actId="478"/>
          <ac:spMkLst>
            <pc:docMk/>
            <pc:sldMk cId="0" sldId="274"/>
            <ac:spMk id="1423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4:40:25.207" v="1829" actId="478"/>
          <ac:spMkLst>
            <pc:docMk/>
            <pc:sldMk cId="0" sldId="274"/>
            <ac:spMk id="1424" creationId="{00000000-0000-0000-0000-000000000000}"/>
          </ac:spMkLst>
        </pc:spChg>
        <pc:graphicFrameChg chg="del">
          <ac:chgData name="Mau Nhan Tu D21CN02" userId="0a6f2496-586e-4972-acc6-59fe00a80bca" providerId="ADAL" clId="{80641C0A-6625-4B42-BB1B-AFDB5B50AEB0}" dt="2024-05-16T14:40:25.207" v="1829" actId="478"/>
          <ac:graphicFrameMkLst>
            <pc:docMk/>
            <pc:sldMk cId="0" sldId="274"/>
            <ac:graphicFrameMk id="1417" creationId="{00000000-0000-0000-0000-000000000000}"/>
          </ac:graphicFrameMkLst>
        </pc:graphicFrameChg>
        <pc:picChg chg="del">
          <ac:chgData name="Mau Nhan Tu D21CN02" userId="0a6f2496-586e-4972-acc6-59fe00a80bca" providerId="ADAL" clId="{80641C0A-6625-4B42-BB1B-AFDB5B50AEB0}" dt="2024-05-16T14:40:25.207" v="1829" actId="478"/>
          <ac:picMkLst>
            <pc:docMk/>
            <pc:sldMk cId="0" sldId="274"/>
            <ac:picMk id="1425" creationId="{00000000-0000-0000-0000-000000000000}"/>
          </ac:picMkLst>
        </pc:picChg>
      </pc:sldChg>
      <pc:sldChg chg="addSp delSp modSp add del mod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75"/>
        </pc:sldMkLst>
        <pc:spChg chg="add del mod">
          <ac:chgData name="Mau Nhan Tu D21CN02" userId="0a6f2496-586e-4972-acc6-59fe00a80bca" providerId="ADAL" clId="{80641C0A-6625-4B42-BB1B-AFDB5B50AEB0}" dt="2024-05-16T14:40:18.848" v="1828" actId="478"/>
          <ac:spMkLst>
            <pc:docMk/>
            <pc:sldMk cId="0" sldId="275"/>
            <ac:spMk id="3" creationId="{FC92BE05-E6B5-F121-A23A-4C610362E2B0}"/>
          </ac:spMkLst>
        </pc:spChg>
        <pc:spChg chg="del">
          <ac:chgData name="Mau Nhan Tu D21CN02" userId="0a6f2496-586e-4972-acc6-59fe00a80bca" providerId="ADAL" clId="{80641C0A-6625-4B42-BB1B-AFDB5B50AEB0}" dt="2024-05-16T14:40:17.027" v="1827" actId="478"/>
          <ac:spMkLst>
            <pc:docMk/>
            <pc:sldMk cId="0" sldId="275"/>
            <ac:spMk id="1431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4:40:14.794" v="1826" actId="478"/>
          <ac:spMkLst>
            <pc:docMk/>
            <pc:sldMk cId="0" sldId="275"/>
            <ac:spMk id="1432" creationId="{00000000-0000-0000-0000-000000000000}"/>
          </ac:spMkLst>
        </pc:spChg>
        <pc:grpChg chg="del">
          <ac:chgData name="Mau Nhan Tu D21CN02" userId="0a6f2496-586e-4972-acc6-59fe00a80bca" providerId="ADAL" clId="{80641C0A-6625-4B42-BB1B-AFDB5B50AEB0}" dt="2024-05-16T14:40:14.794" v="1826" actId="478"/>
          <ac:grpSpMkLst>
            <pc:docMk/>
            <pc:sldMk cId="0" sldId="275"/>
            <ac:grpSpMk id="1433" creationId="{00000000-0000-0000-0000-000000000000}"/>
          </ac:grpSpMkLst>
        </pc:grpChg>
        <pc:grpChg chg="del">
          <ac:chgData name="Mau Nhan Tu D21CN02" userId="0a6f2496-586e-4972-acc6-59fe00a80bca" providerId="ADAL" clId="{80641C0A-6625-4B42-BB1B-AFDB5B50AEB0}" dt="2024-05-16T14:40:14.794" v="1826" actId="478"/>
          <ac:grpSpMkLst>
            <pc:docMk/>
            <pc:sldMk cId="0" sldId="275"/>
            <ac:grpSpMk id="1438" creationId="{00000000-0000-0000-0000-000000000000}"/>
          </ac:grpSpMkLst>
        </pc:grpChg>
        <pc:grpChg chg="del">
          <ac:chgData name="Mau Nhan Tu D21CN02" userId="0a6f2496-586e-4972-acc6-59fe00a80bca" providerId="ADAL" clId="{80641C0A-6625-4B42-BB1B-AFDB5B50AEB0}" dt="2024-05-16T14:40:14.794" v="1826" actId="478"/>
          <ac:grpSpMkLst>
            <pc:docMk/>
            <pc:sldMk cId="0" sldId="275"/>
            <ac:grpSpMk id="1444" creationId="{00000000-0000-0000-0000-000000000000}"/>
          </ac:grpSpMkLst>
        </pc:grpChg>
        <pc:grpChg chg="del">
          <ac:chgData name="Mau Nhan Tu D21CN02" userId="0a6f2496-586e-4972-acc6-59fe00a80bca" providerId="ADAL" clId="{80641C0A-6625-4B42-BB1B-AFDB5B50AEB0}" dt="2024-05-16T14:40:14.794" v="1826" actId="478"/>
          <ac:grpSpMkLst>
            <pc:docMk/>
            <pc:sldMk cId="0" sldId="275"/>
            <ac:grpSpMk id="1448" creationId="{00000000-0000-0000-0000-000000000000}"/>
          </ac:grpSpMkLst>
        </pc:grpChg>
        <pc:grpChg chg="del">
          <ac:chgData name="Mau Nhan Tu D21CN02" userId="0a6f2496-586e-4972-acc6-59fe00a80bca" providerId="ADAL" clId="{80641C0A-6625-4B42-BB1B-AFDB5B50AEB0}" dt="2024-05-16T14:40:14.794" v="1826" actId="478"/>
          <ac:grpSpMkLst>
            <pc:docMk/>
            <pc:sldMk cId="0" sldId="275"/>
            <ac:grpSpMk id="1455" creationId="{00000000-0000-0000-0000-000000000000}"/>
          </ac:grpSpMkLst>
        </pc:grpChg>
        <pc:grpChg chg="del">
          <ac:chgData name="Mau Nhan Tu D21CN02" userId="0a6f2496-586e-4972-acc6-59fe00a80bca" providerId="ADAL" clId="{80641C0A-6625-4B42-BB1B-AFDB5B50AEB0}" dt="2024-05-16T14:40:14.794" v="1826" actId="478"/>
          <ac:grpSpMkLst>
            <pc:docMk/>
            <pc:sldMk cId="0" sldId="275"/>
            <ac:grpSpMk id="1459" creationId="{00000000-0000-0000-0000-000000000000}"/>
          </ac:grpSpMkLst>
        </pc:grpChg>
        <pc:grpChg chg="del">
          <ac:chgData name="Mau Nhan Tu D21CN02" userId="0a6f2496-586e-4972-acc6-59fe00a80bca" providerId="ADAL" clId="{80641C0A-6625-4B42-BB1B-AFDB5B50AEB0}" dt="2024-05-16T14:40:14.794" v="1826" actId="478"/>
          <ac:grpSpMkLst>
            <pc:docMk/>
            <pc:sldMk cId="0" sldId="275"/>
            <ac:grpSpMk id="1463" creationId="{00000000-0000-0000-0000-000000000000}"/>
          </ac:grpSpMkLst>
        </pc:grpChg>
        <pc:grpChg chg="del">
          <ac:chgData name="Mau Nhan Tu D21CN02" userId="0a6f2496-586e-4972-acc6-59fe00a80bca" providerId="ADAL" clId="{80641C0A-6625-4B42-BB1B-AFDB5B50AEB0}" dt="2024-05-16T14:40:14.794" v="1826" actId="478"/>
          <ac:grpSpMkLst>
            <pc:docMk/>
            <pc:sldMk cId="0" sldId="275"/>
            <ac:grpSpMk id="1544" creationId="{00000000-0000-0000-0000-000000000000}"/>
          </ac:grpSpMkLst>
        </pc:grpChg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76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77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78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79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80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81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82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83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84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85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86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87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88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89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90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91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92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93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94"/>
        </pc:sldMkLst>
      </pc:sldChg>
      <pc:sldChg chg="add del">
        <pc:chgData name="Mau Nhan Tu D21CN02" userId="0a6f2496-586e-4972-acc6-59fe00a80bca" providerId="ADAL" clId="{80641C0A-6625-4B42-BB1B-AFDB5B50AEB0}" dt="2024-05-16T14:41:14.814" v="1843" actId="47"/>
        <pc:sldMkLst>
          <pc:docMk/>
          <pc:sldMk cId="0" sldId="295"/>
        </pc:sldMkLst>
      </pc:sldChg>
      <pc:sldChg chg="addSp delSp modSp add mod ord modTransition">
        <pc:chgData name="Mau Nhan Tu D21CN02" userId="0a6f2496-586e-4972-acc6-59fe00a80bca" providerId="ADAL" clId="{80641C0A-6625-4B42-BB1B-AFDB5B50AEB0}" dt="2024-05-16T14:42:01.163" v="1846"/>
        <pc:sldMkLst>
          <pc:docMk/>
          <pc:sldMk cId="838474694" sldId="296"/>
        </pc:sldMkLst>
        <pc:spChg chg="add mod">
          <ac:chgData name="Mau Nhan Tu D21CN02" userId="0a6f2496-586e-4972-acc6-59fe00a80bca" providerId="ADAL" clId="{80641C0A-6625-4B42-BB1B-AFDB5B50AEB0}" dt="2024-05-16T13:43:22.284" v="432" actId="14100"/>
          <ac:spMkLst>
            <pc:docMk/>
            <pc:sldMk cId="838474694" sldId="296"/>
            <ac:spMk id="2" creationId="{98257417-7F04-991B-066C-FFD6B334E4D5}"/>
          </ac:spMkLst>
        </pc:spChg>
        <pc:spChg chg="del">
          <ac:chgData name="Mau Nhan Tu D21CN02" userId="0a6f2496-586e-4972-acc6-59fe00a80bca" providerId="ADAL" clId="{80641C0A-6625-4B42-BB1B-AFDB5B50AEB0}" dt="2024-05-16T13:43:17.677" v="430" actId="478"/>
          <ac:spMkLst>
            <pc:docMk/>
            <pc:sldMk cId="838474694" sldId="296"/>
            <ac:spMk id="4" creationId="{149ADC3E-44A2-F9E0-8AAE-E52E0BA16407}"/>
          </ac:spMkLst>
        </pc:spChg>
        <pc:spChg chg="mod">
          <ac:chgData name="Mau Nhan Tu D21CN02" userId="0a6f2496-586e-4972-acc6-59fe00a80bca" providerId="ADAL" clId="{80641C0A-6625-4B42-BB1B-AFDB5B50AEB0}" dt="2024-05-16T13:43:24.810" v="433" actId="1076"/>
          <ac:spMkLst>
            <pc:docMk/>
            <pc:sldMk cId="838474694" sldId="296"/>
            <ac:spMk id="965" creationId="{00000000-0000-0000-0000-000000000000}"/>
          </ac:spMkLst>
        </pc:spChg>
        <pc:spChg chg="mod">
          <ac:chgData name="Mau Nhan Tu D21CN02" userId="0a6f2496-586e-4972-acc6-59fe00a80bca" providerId="ADAL" clId="{80641C0A-6625-4B42-BB1B-AFDB5B50AEB0}" dt="2024-05-16T13:42:52.711" v="426" actId="20577"/>
          <ac:spMkLst>
            <pc:docMk/>
            <pc:sldMk cId="838474694" sldId="296"/>
            <ac:spMk id="967" creationId="{00000000-0000-0000-0000-000000000000}"/>
          </ac:spMkLst>
        </pc:spChg>
      </pc:sldChg>
      <pc:sldChg chg="addSp delSp modSp add mod modTransition">
        <pc:chgData name="Mau Nhan Tu D21CN02" userId="0a6f2496-586e-4972-acc6-59fe00a80bca" providerId="ADAL" clId="{80641C0A-6625-4B42-BB1B-AFDB5B50AEB0}" dt="2024-05-16T14:42:01.163" v="1846"/>
        <pc:sldMkLst>
          <pc:docMk/>
          <pc:sldMk cId="3693905911" sldId="297"/>
        </pc:sldMkLst>
        <pc:spChg chg="add mod">
          <ac:chgData name="Mau Nhan Tu D21CN02" userId="0a6f2496-586e-4972-acc6-59fe00a80bca" providerId="ADAL" clId="{80641C0A-6625-4B42-BB1B-AFDB5B50AEB0}" dt="2024-05-16T13:54:00.746" v="688" actId="1076"/>
          <ac:spMkLst>
            <pc:docMk/>
            <pc:sldMk cId="3693905911" sldId="297"/>
            <ac:spMk id="3" creationId="{0976A638-1587-C447-871F-7C335DEC96D2}"/>
          </ac:spMkLst>
        </pc:spChg>
        <pc:spChg chg="add mod">
          <ac:chgData name="Mau Nhan Tu D21CN02" userId="0a6f2496-586e-4972-acc6-59fe00a80bca" providerId="ADAL" clId="{80641C0A-6625-4B42-BB1B-AFDB5B50AEB0}" dt="2024-05-16T13:53:05.755" v="682" actId="114"/>
          <ac:spMkLst>
            <pc:docMk/>
            <pc:sldMk cId="3693905911" sldId="297"/>
            <ac:spMk id="7" creationId="{F96A707C-007E-E6FD-9EEE-27159C40D5CD}"/>
          </ac:spMkLst>
        </pc:spChg>
        <pc:spChg chg="mod">
          <ac:chgData name="Mau Nhan Tu D21CN02" userId="0a6f2496-586e-4972-acc6-59fe00a80bca" providerId="ADAL" clId="{80641C0A-6625-4B42-BB1B-AFDB5B50AEB0}" dt="2024-05-16T13:51:54.450" v="663" actId="1076"/>
          <ac:spMkLst>
            <pc:docMk/>
            <pc:sldMk cId="3693905911" sldId="297"/>
            <ac:spMk id="18" creationId="{99E6BC6B-9FF2-A5F9-61E7-F734FA8782F0}"/>
          </ac:spMkLst>
        </pc:spChg>
        <pc:spChg chg="del">
          <ac:chgData name="Mau Nhan Tu D21CN02" userId="0a6f2496-586e-4972-acc6-59fe00a80bca" providerId="ADAL" clId="{80641C0A-6625-4B42-BB1B-AFDB5B50AEB0}" dt="2024-05-16T13:51:05.728" v="652" actId="478"/>
          <ac:spMkLst>
            <pc:docMk/>
            <pc:sldMk cId="3693905911" sldId="297"/>
            <ac:spMk id="21" creationId="{92380E0A-5E3D-7E3A-F894-1A351BFFA22B}"/>
          </ac:spMkLst>
        </pc:spChg>
        <pc:spChg chg="del">
          <ac:chgData name="Mau Nhan Tu D21CN02" userId="0a6f2496-586e-4972-acc6-59fe00a80bca" providerId="ADAL" clId="{80641C0A-6625-4B42-BB1B-AFDB5B50AEB0}" dt="2024-05-16T13:49:45.860" v="566" actId="478"/>
          <ac:spMkLst>
            <pc:docMk/>
            <pc:sldMk cId="3693905911" sldId="297"/>
            <ac:spMk id="23" creationId="{10318426-5731-3276-592D-6FC618ABB03B}"/>
          </ac:spMkLst>
        </pc:spChg>
        <pc:spChg chg="del">
          <ac:chgData name="Mau Nhan Tu D21CN02" userId="0a6f2496-586e-4972-acc6-59fe00a80bca" providerId="ADAL" clId="{80641C0A-6625-4B42-BB1B-AFDB5B50AEB0}" dt="2024-05-16T13:49:45.860" v="566" actId="478"/>
          <ac:spMkLst>
            <pc:docMk/>
            <pc:sldMk cId="3693905911" sldId="297"/>
            <ac:spMk id="24" creationId="{65F46777-3A8B-A160-4018-6E3F567D76CA}"/>
          </ac:spMkLst>
        </pc:spChg>
        <pc:spChg chg="del">
          <ac:chgData name="Mau Nhan Tu D21CN02" userId="0a6f2496-586e-4972-acc6-59fe00a80bca" providerId="ADAL" clId="{80641C0A-6625-4B42-BB1B-AFDB5B50AEB0}" dt="2024-05-16T13:49:45.860" v="566" actId="478"/>
          <ac:spMkLst>
            <pc:docMk/>
            <pc:sldMk cId="3693905911" sldId="297"/>
            <ac:spMk id="26" creationId="{C2C1F828-A1C6-EEF8-0ABC-CEEC9D081B21}"/>
          </ac:spMkLst>
        </pc:spChg>
        <pc:picChg chg="add mod modCrop">
          <ac:chgData name="Mau Nhan Tu D21CN02" userId="0a6f2496-586e-4972-acc6-59fe00a80bca" providerId="ADAL" clId="{80641C0A-6625-4B42-BB1B-AFDB5B50AEB0}" dt="2024-05-16T13:53:34.227" v="687" actId="208"/>
          <ac:picMkLst>
            <pc:docMk/>
            <pc:sldMk cId="3693905911" sldId="297"/>
            <ac:picMk id="4" creationId="{399448B8-4978-334A-BE18-23711E5BD294}"/>
          </ac:picMkLst>
        </pc:picChg>
      </pc:sldChg>
      <pc:sldChg chg="addSp delSp modSp add mod modTransition">
        <pc:chgData name="Mau Nhan Tu D21CN02" userId="0a6f2496-586e-4972-acc6-59fe00a80bca" providerId="ADAL" clId="{80641C0A-6625-4B42-BB1B-AFDB5B50AEB0}" dt="2024-05-16T14:42:01.163" v="1846"/>
        <pc:sldMkLst>
          <pc:docMk/>
          <pc:sldMk cId="382819725" sldId="298"/>
        </pc:sldMkLst>
        <pc:spChg chg="add del mod">
          <ac:chgData name="Mau Nhan Tu D21CN02" userId="0a6f2496-586e-4972-acc6-59fe00a80bca" providerId="ADAL" clId="{80641C0A-6625-4B42-BB1B-AFDB5B50AEB0}" dt="2024-05-16T13:54:41.065" v="701" actId="478"/>
          <ac:spMkLst>
            <pc:docMk/>
            <pc:sldMk cId="382819725" sldId="298"/>
            <ac:spMk id="3" creationId="{0976A638-1587-C447-871F-7C335DEC96D2}"/>
          </ac:spMkLst>
        </pc:spChg>
        <pc:spChg chg="add mod">
          <ac:chgData name="Mau Nhan Tu D21CN02" userId="0a6f2496-586e-4972-acc6-59fe00a80bca" providerId="ADAL" clId="{80641C0A-6625-4B42-BB1B-AFDB5B50AEB0}" dt="2024-05-16T13:55:37.225" v="720" actId="1076"/>
          <ac:spMkLst>
            <pc:docMk/>
            <pc:sldMk cId="382819725" sldId="298"/>
            <ac:spMk id="6" creationId="{9F759284-1619-F4CD-1D34-51D3E8F0E3A2}"/>
          </ac:spMkLst>
        </pc:spChg>
        <pc:spChg chg="del">
          <ac:chgData name="Mau Nhan Tu D21CN02" userId="0a6f2496-586e-4972-acc6-59fe00a80bca" providerId="ADAL" clId="{80641C0A-6625-4B42-BB1B-AFDB5B50AEB0}" dt="2024-05-16T13:54:17.369" v="691" actId="478"/>
          <ac:spMkLst>
            <pc:docMk/>
            <pc:sldMk cId="382819725" sldId="298"/>
            <ac:spMk id="7" creationId="{F96A707C-007E-E6FD-9EEE-27159C40D5CD}"/>
          </ac:spMkLst>
        </pc:spChg>
        <pc:spChg chg="del mod">
          <ac:chgData name="Mau Nhan Tu D21CN02" userId="0a6f2496-586e-4972-acc6-59fe00a80bca" providerId="ADAL" clId="{80641C0A-6625-4B42-BB1B-AFDB5B50AEB0}" dt="2024-05-16T13:54:24.215" v="693" actId="478"/>
          <ac:spMkLst>
            <pc:docMk/>
            <pc:sldMk cId="382819725" sldId="298"/>
            <ac:spMk id="18" creationId="{99E6BC6B-9FF2-A5F9-61E7-F734FA8782F0}"/>
          </ac:spMkLst>
        </pc:spChg>
        <pc:picChg chg="del">
          <ac:chgData name="Mau Nhan Tu D21CN02" userId="0a6f2496-586e-4972-acc6-59fe00a80bca" providerId="ADAL" clId="{80641C0A-6625-4B42-BB1B-AFDB5B50AEB0}" dt="2024-05-16T13:54:11.616" v="690" actId="478"/>
          <ac:picMkLst>
            <pc:docMk/>
            <pc:sldMk cId="382819725" sldId="298"/>
            <ac:picMk id="4" creationId="{399448B8-4978-334A-BE18-23711E5BD294}"/>
          </ac:picMkLst>
        </pc:picChg>
      </pc:sldChg>
      <pc:sldChg chg="addSp delSp modSp add mod ord modTransition">
        <pc:chgData name="Mau Nhan Tu D21CN02" userId="0a6f2496-586e-4972-acc6-59fe00a80bca" providerId="ADAL" clId="{80641C0A-6625-4B42-BB1B-AFDB5B50AEB0}" dt="2024-05-16T14:42:01.163" v="1846"/>
        <pc:sldMkLst>
          <pc:docMk/>
          <pc:sldMk cId="1626097824" sldId="299"/>
        </pc:sldMkLst>
        <pc:spChg chg="del">
          <ac:chgData name="Mau Nhan Tu D21CN02" userId="0a6f2496-586e-4972-acc6-59fe00a80bca" providerId="ADAL" clId="{80641C0A-6625-4B42-BB1B-AFDB5B50AEB0}" dt="2024-05-16T13:56:12.499" v="728" actId="478"/>
          <ac:spMkLst>
            <pc:docMk/>
            <pc:sldMk cId="1626097824" sldId="299"/>
            <ac:spMk id="2" creationId="{98257417-7F04-991B-066C-FFD6B334E4D5}"/>
          </ac:spMkLst>
        </pc:spChg>
        <pc:spChg chg="add mod">
          <ac:chgData name="Mau Nhan Tu D21CN02" userId="0a6f2496-586e-4972-acc6-59fe00a80bca" providerId="ADAL" clId="{80641C0A-6625-4B42-BB1B-AFDB5B50AEB0}" dt="2024-05-16T13:56:26.600" v="735" actId="1076"/>
          <ac:spMkLst>
            <pc:docMk/>
            <pc:sldMk cId="1626097824" sldId="299"/>
            <ac:spMk id="3" creationId="{F22A94D5-ABBA-B4D3-7EDC-31B862532015}"/>
          </ac:spMkLst>
        </pc:spChg>
        <pc:spChg chg="mod">
          <ac:chgData name="Mau Nhan Tu D21CN02" userId="0a6f2496-586e-4972-acc6-59fe00a80bca" providerId="ADAL" clId="{80641C0A-6625-4B42-BB1B-AFDB5B50AEB0}" dt="2024-05-16T13:56:01.837" v="725" actId="20577"/>
          <ac:spMkLst>
            <pc:docMk/>
            <pc:sldMk cId="1626097824" sldId="299"/>
            <ac:spMk id="967" creationId="{00000000-0000-0000-0000-000000000000}"/>
          </ac:spMkLst>
        </pc:spChg>
      </pc:sldChg>
      <pc:sldChg chg="addSp delSp modSp add mod modTransition">
        <pc:chgData name="Mau Nhan Tu D21CN02" userId="0a6f2496-586e-4972-acc6-59fe00a80bca" providerId="ADAL" clId="{80641C0A-6625-4B42-BB1B-AFDB5B50AEB0}" dt="2024-05-16T14:42:01.163" v="1846"/>
        <pc:sldMkLst>
          <pc:docMk/>
          <pc:sldMk cId="1093860510" sldId="300"/>
        </pc:sldMkLst>
        <pc:spChg chg="add mod">
          <ac:chgData name="Mau Nhan Tu D21CN02" userId="0a6f2496-586e-4972-acc6-59fe00a80bca" providerId="ADAL" clId="{80641C0A-6625-4B42-BB1B-AFDB5B50AEB0}" dt="2024-05-16T14:15:00.093" v="1250" actId="1076"/>
          <ac:spMkLst>
            <pc:docMk/>
            <pc:sldMk cId="1093860510" sldId="300"/>
            <ac:spMk id="2" creationId="{976B453B-A012-A715-729B-54A1579A15ED}"/>
          </ac:spMkLst>
        </pc:spChg>
        <pc:spChg chg="mod">
          <ac:chgData name="Mau Nhan Tu D21CN02" userId="0a6f2496-586e-4972-acc6-59fe00a80bca" providerId="ADAL" clId="{80641C0A-6625-4B42-BB1B-AFDB5B50AEB0}" dt="2024-05-16T14:14:50.574" v="1247" actId="1076"/>
          <ac:spMkLst>
            <pc:docMk/>
            <pc:sldMk cId="1093860510" sldId="300"/>
            <ac:spMk id="20" creationId="{7D6C76A3-24C6-7BF1-122A-0A58E7E805D4}"/>
          </ac:spMkLst>
        </pc:spChg>
        <pc:spChg chg="mod">
          <ac:chgData name="Mau Nhan Tu D21CN02" userId="0a6f2496-586e-4972-acc6-59fe00a80bca" providerId="ADAL" clId="{80641C0A-6625-4B42-BB1B-AFDB5B50AEB0}" dt="2024-05-16T14:14:50.574" v="1247" actId="1076"/>
          <ac:spMkLst>
            <pc:docMk/>
            <pc:sldMk cId="1093860510" sldId="300"/>
            <ac:spMk id="23" creationId="{E4473C94-3456-FE0E-B85C-81CC13CADB1B}"/>
          </ac:spMkLst>
        </pc:spChg>
        <pc:spChg chg="mod">
          <ac:chgData name="Mau Nhan Tu D21CN02" userId="0a6f2496-586e-4972-acc6-59fe00a80bca" providerId="ADAL" clId="{80641C0A-6625-4B42-BB1B-AFDB5B50AEB0}" dt="2024-05-16T14:14:57.870" v="1249" actId="1076"/>
          <ac:spMkLst>
            <pc:docMk/>
            <pc:sldMk cId="1093860510" sldId="300"/>
            <ac:spMk id="25" creationId="{D7BF2F22-B157-07D3-8F59-C8C0AEC3B854}"/>
          </ac:spMkLst>
        </pc:spChg>
        <pc:spChg chg="del">
          <ac:chgData name="Mau Nhan Tu D21CN02" userId="0a6f2496-586e-4972-acc6-59fe00a80bca" providerId="ADAL" clId="{80641C0A-6625-4B42-BB1B-AFDB5B50AEB0}" dt="2024-05-16T14:11:36.013" v="1153" actId="478"/>
          <ac:spMkLst>
            <pc:docMk/>
            <pc:sldMk cId="1093860510" sldId="300"/>
            <ac:spMk id="1065" creationId="{12DDD946-BB27-C561-77A1-0EA905BF4476}"/>
          </ac:spMkLst>
        </pc:spChg>
        <pc:grpChg chg="del">
          <ac:chgData name="Mau Nhan Tu D21CN02" userId="0a6f2496-586e-4972-acc6-59fe00a80bca" providerId="ADAL" clId="{80641C0A-6625-4B42-BB1B-AFDB5B50AEB0}" dt="2024-05-16T14:11:35.499" v="1152" actId="478"/>
          <ac:grpSpMkLst>
            <pc:docMk/>
            <pc:sldMk cId="1093860510" sldId="300"/>
            <ac:grpSpMk id="34" creationId="{2598F566-88D1-7EA3-EDC4-C62727692699}"/>
          </ac:grpSpMkLst>
        </pc:grpChg>
        <pc:picChg chg="add mod modCrop">
          <ac:chgData name="Mau Nhan Tu D21CN02" userId="0a6f2496-586e-4972-acc6-59fe00a80bca" providerId="ADAL" clId="{80641C0A-6625-4B42-BB1B-AFDB5B50AEB0}" dt="2024-05-16T14:14:18.999" v="1239" actId="1076"/>
          <ac:picMkLst>
            <pc:docMk/>
            <pc:sldMk cId="1093860510" sldId="300"/>
            <ac:picMk id="4" creationId="{7DE3213D-6EC9-0913-75AA-2E7F7230EFB6}"/>
          </ac:picMkLst>
        </pc:picChg>
        <pc:picChg chg="add del mod">
          <ac:chgData name="Mau Nhan Tu D21CN02" userId="0a6f2496-586e-4972-acc6-59fe00a80bca" providerId="ADAL" clId="{80641C0A-6625-4B42-BB1B-AFDB5B50AEB0}" dt="2024-05-16T14:14:36.274" v="1244" actId="478"/>
          <ac:picMkLst>
            <pc:docMk/>
            <pc:sldMk cId="1093860510" sldId="300"/>
            <ac:picMk id="6" creationId="{DD033BC0-46E8-780E-62DD-749AFB74CACE}"/>
          </ac:picMkLst>
        </pc:picChg>
        <pc:picChg chg="del">
          <ac:chgData name="Mau Nhan Tu D21CN02" userId="0a6f2496-586e-4972-acc6-59fe00a80bca" providerId="ADAL" clId="{80641C0A-6625-4B42-BB1B-AFDB5B50AEB0}" dt="2024-05-16T14:11:34.522" v="1150" actId="478"/>
          <ac:picMkLst>
            <pc:docMk/>
            <pc:sldMk cId="1093860510" sldId="300"/>
            <ac:picMk id="29" creationId="{7267DB64-8E96-BFBE-CFCA-CE6AFEC17E9D}"/>
          </ac:picMkLst>
        </pc:picChg>
        <pc:picChg chg="del">
          <ac:chgData name="Mau Nhan Tu D21CN02" userId="0a6f2496-586e-4972-acc6-59fe00a80bca" providerId="ADAL" clId="{80641C0A-6625-4B42-BB1B-AFDB5B50AEB0}" dt="2024-05-16T14:11:35.065" v="1151" actId="478"/>
          <ac:picMkLst>
            <pc:docMk/>
            <pc:sldMk cId="1093860510" sldId="300"/>
            <ac:picMk id="33" creationId="{BAFCAC5F-1395-B9FC-9CD0-254347F2778E}"/>
          </ac:picMkLst>
        </pc:picChg>
      </pc:sldChg>
      <pc:sldChg chg="addSp delSp modSp add mod modTransition">
        <pc:chgData name="Mau Nhan Tu D21CN02" userId="0a6f2496-586e-4972-acc6-59fe00a80bca" providerId="ADAL" clId="{80641C0A-6625-4B42-BB1B-AFDB5B50AEB0}" dt="2024-05-16T14:42:01.163" v="1846"/>
        <pc:sldMkLst>
          <pc:docMk/>
          <pc:sldMk cId="1627354471" sldId="301"/>
        </pc:sldMkLst>
        <pc:spChg chg="mod">
          <ac:chgData name="Mau Nhan Tu D21CN02" userId="0a6f2496-586e-4972-acc6-59fe00a80bca" providerId="ADAL" clId="{80641C0A-6625-4B42-BB1B-AFDB5B50AEB0}" dt="2024-05-16T14:17:17.413" v="1336" actId="1076"/>
          <ac:spMkLst>
            <pc:docMk/>
            <pc:sldMk cId="1627354471" sldId="301"/>
            <ac:spMk id="2" creationId="{976B453B-A012-A715-729B-54A1579A15ED}"/>
          </ac:spMkLst>
        </pc:spChg>
        <pc:spChg chg="add mod">
          <ac:chgData name="Mau Nhan Tu D21CN02" userId="0a6f2496-586e-4972-acc6-59fe00a80bca" providerId="ADAL" clId="{80641C0A-6625-4B42-BB1B-AFDB5B50AEB0}" dt="2024-05-16T14:17:15.381" v="1335" actId="1076"/>
          <ac:spMkLst>
            <pc:docMk/>
            <pc:sldMk cId="1627354471" sldId="301"/>
            <ac:spMk id="5" creationId="{83911006-EFD0-45D1-CB94-DC9EE16E2B29}"/>
          </ac:spMkLst>
        </pc:spChg>
        <pc:spChg chg="add del mod">
          <ac:chgData name="Mau Nhan Tu D21CN02" userId="0a6f2496-586e-4972-acc6-59fe00a80bca" providerId="ADAL" clId="{80641C0A-6625-4B42-BB1B-AFDB5B50AEB0}" dt="2024-05-16T14:15:58.657" v="1307"/>
          <ac:spMkLst>
            <pc:docMk/>
            <pc:sldMk cId="1627354471" sldId="301"/>
            <ac:spMk id="25" creationId="{D7BF2F22-B157-07D3-8F59-C8C0AEC3B854}"/>
          </ac:spMkLst>
        </pc:spChg>
        <pc:picChg chg="del">
          <ac:chgData name="Mau Nhan Tu D21CN02" userId="0a6f2496-586e-4972-acc6-59fe00a80bca" providerId="ADAL" clId="{80641C0A-6625-4B42-BB1B-AFDB5B50AEB0}" dt="2024-05-16T14:15:19.072" v="1252" actId="478"/>
          <ac:picMkLst>
            <pc:docMk/>
            <pc:sldMk cId="1627354471" sldId="301"/>
            <ac:picMk id="4" creationId="{7DE3213D-6EC9-0913-75AA-2E7F7230EFB6}"/>
          </ac:picMkLst>
        </pc:picChg>
        <pc:picChg chg="add mod modCrop">
          <ac:chgData name="Mau Nhan Tu D21CN02" userId="0a6f2496-586e-4972-acc6-59fe00a80bca" providerId="ADAL" clId="{80641C0A-6625-4B42-BB1B-AFDB5B50AEB0}" dt="2024-05-16T14:17:21.729" v="1338" actId="208"/>
          <ac:picMkLst>
            <pc:docMk/>
            <pc:sldMk cId="1627354471" sldId="301"/>
            <ac:picMk id="7" creationId="{1030ED5D-8C96-4F5E-FDB6-4F1B4A93593F}"/>
          </ac:picMkLst>
        </pc:picChg>
      </pc:sldChg>
      <pc:sldChg chg="addSp delSp modSp add mod modTransition">
        <pc:chgData name="Mau Nhan Tu D21CN02" userId="0a6f2496-586e-4972-acc6-59fe00a80bca" providerId="ADAL" clId="{80641C0A-6625-4B42-BB1B-AFDB5B50AEB0}" dt="2024-05-16T14:42:01.163" v="1846"/>
        <pc:sldMkLst>
          <pc:docMk/>
          <pc:sldMk cId="1215271510" sldId="302"/>
        </pc:sldMkLst>
        <pc:spChg chg="del">
          <ac:chgData name="Mau Nhan Tu D21CN02" userId="0a6f2496-586e-4972-acc6-59fe00a80bca" providerId="ADAL" clId="{80641C0A-6625-4B42-BB1B-AFDB5B50AEB0}" dt="2024-05-16T14:17:56.384" v="1341" actId="478"/>
          <ac:spMkLst>
            <pc:docMk/>
            <pc:sldMk cId="1215271510" sldId="302"/>
            <ac:spMk id="2" creationId="{976B453B-A012-A715-729B-54A1579A15ED}"/>
          </ac:spMkLst>
        </pc:spChg>
        <pc:spChg chg="add mod">
          <ac:chgData name="Mau Nhan Tu D21CN02" userId="0a6f2496-586e-4972-acc6-59fe00a80bca" providerId="ADAL" clId="{80641C0A-6625-4B42-BB1B-AFDB5B50AEB0}" dt="2024-05-16T14:23:54.317" v="1437" actId="1076"/>
          <ac:spMkLst>
            <pc:docMk/>
            <pc:sldMk cId="1215271510" sldId="302"/>
            <ac:spMk id="4" creationId="{B3A5D530-5017-72C3-906E-94CB4228C929}"/>
          </ac:spMkLst>
        </pc:spChg>
        <pc:spChg chg="del">
          <ac:chgData name="Mau Nhan Tu D21CN02" userId="0a6f2496-586e-4972-acc6-59fe00a80bca" providerId="ADAL" clId="{80641C0A-6625-4B42-BB1B-AFDB5B50AEB0}" dt="2024-05-16T14:17:56.384" v="1341" actId="478"/>
          <ac:spMkLst>
            <pc:docMk/>
            <pc:sldMk cId="1215271510" sldId="302"/>
            <ac:spMk id="5" creationId="{83911006-EFD0-45D1-CB94-DC9EE16E2B29}"/>
          </ac:spMkLst>
        </pc:spChg>
        <pc:spChg chg="mod">
          <ac:chgData name="Mau Nhan Tu D21CN02" userId="0a6f2496-586e-4972-acc6-59fe00a80bca" providerId="ADAL" clId="{80641C0A-6625-4B42-BB1B-AFDB5B50AEB0}" dt="2024-05-16T14:18:54.701" v="1387" actId="1076"/>
          <ac:spMkLst>
            <pc:docMk/>
            <pc:sldMk cId="1215271510" sldId="302"/>
            <ac:spMk id="23" creationId="{E4473C94-3456-FE0E-B85C-81CC13CADB1B}"/>
          </ac:spMkLst>
        </pc:spChg>
        <pc:picChg chg="del">
          <ac:chgData name="Mau Nhan Tu D21CN02" userId="0a6f2496-586e-4972-acc6-59fe00a80bca" providerId="ADAL" clId="{80641C0A-6625-4B42-BB1B-AFDB5B50AEB0}" dt="2024-05-16T14:17:54.992" v="1340" actId="478"/>
          <ac:picMkLst>
            <pc:docMk/>
            <pc:sldMk cId="1215271510" sldId="302"/>
            <ac:picMk id="7" creationId="{1030ED5D-8C96-4F5E-FDB6-4F1B4A93593F}"/>
          </ac:picMkLst>
        </pc:picChg>
        <pc:picChg chg="add mod">
          <ac:chgData name="Mau Nhan Tu D21CN02" userId="0a6f2496-586e-4972-acc6-59fe00a80bca" providerId="ADAL" clId="{80641C0A-6625-4B42-BB1B-AFDB5B50AEB0}" dt="2024-05-16T14:23:55.437" v="1438" actId="1076"/>
          <ac:picMkLst>
            <pc:docMk/>
            <pc:sldMk cId="1215271510" sldId="302"/>
            <ac:picMk id="8" creationId="{9EE5509F-E18A-914A-018F-F510A1625D45}"/>
          </ac:picMkLst>
        </pc:picChg>
      </pc:sldChg>
      <pc:sldChg chg="delSp modSp add del mod">
        <pc:chgData name="Mau Nhan Tu D21CN02" userId="0a6f2496-586e-4972-acc6-59fe00a80bca" providerId="ADAL" clId="{80641C0A-6625-4B42-BB1B-AFDB5B50AEB0}" dt="2024-05-16T14:28:58.091" v="1630" actId="47"/>
        <pc:sldMkLst>
          <pc:docMk/>
          <pc:sldMk cId="3175248495" sldId="303"/>
        </pc:sldMkLst>
        <pc:spChg chg="del mod">
          <ac:chgData name="Mau Nhan Tu D21CN02" userId="0a6f2496-586e-4972-acc6-59fe00a80bca" providerId="ADAL" clId="{80641C0A-6625-4B42-BB1B-AFDB5B50AEB0}" dt="2024-05-16T14:28:48.478" v="1626"/>
          <ac:spMkLst>
            <pc:docMk/>
            <pc:sldMk cId="3175248495" sldId="303"/>
            <ac:spMk id="4" creationId="{B3A5D530-5017-72C3-906E-94CB4228C929}"/>
          </ac:spMkLst>
        </pc:spChg>
        <pc:picChg chg="del mod">
          <ac:chgData name="Mau Nhan Tu D21CN02" userId="0a6f2496-586e-4972-acc6-59fe00a80bca" providerId="ADAL" clId="{80641C0A-6625-4B42-BB1B-AFDB5B50AEB0}" dt="2024-05-16T14:28:55.851" v="1629" actId="478"/>
          <ac:picMkLst>
            <pc:docMk/>
            <pc:sldMk cId="3175248495" sldId="303"/>
            <ac:picMk id="8" creationId="{9EE5509F-E18A-914A-018F-F510A1625D45}"/>
          </ac:picMkLst>
        </pc:picChg>
      </pc:sldChg>
      <pc:sldChg chg="addSp delSp modSp add mod ord modTransition">
        <pc:chgData name="Mau Nhan Tu D21CN02" userId="0a6f2496-586e-4972-acc6-59fe00a80bca" providerId="ADAL" clId="{80641C0A-6625-4B42-BB1B-AFDB5B50AEB0}" dt="2024-05-16T14:42:01.163" v="1846"/>
        <pc:sldMkLst>
          <pc:docMk/>
          <pc:sldMk cId="3935690512" sldId="304"/>
        </pc:sldMkLst>
        <pc:spChg chg="mod">
          <ac:chgData name="Mau Nhan Tu D21CN02" userId="0a6f2496-586e-4972-acc6-59fe00a80bca" providerId="ADAL" clId="{80641C0A-6625-4B42-BB1B-AFDB5B50AEB0}" dt="2024-05-16T14:25:43.979" v="1475" actId="20577"/>
          <ac:spMkLst>
            <pc:docMk/>
            <pc:sldMk cId="3935690512" sldId="304"/>
            <ac:spMk id="4" creationId="{B3A5D530-5017-72C3-906E-94CB4228C929}"/>
          </ac:spMkLst>
        </pc:spChg>
        <pc:picChg chg="add mod">
          <ac:chgData name="Mau Nhan Tu D21CN02" userId="0a6f2496-586e-4972-acc6-59fe00a80bca" providerId="ADAL" clId="{80641C0A-6625-4B42-BB1B-AFDB5B50AEB0}" dt="2024-05-16T14:25:14.783" v="1470" actId="208"/>
          <ac:picMkLst>
            <pc:docMk/>
            <pc:sldMk cId="3935690512" sldId="304"/>
            <ac:picMk id="3" creationId="{C85D966F-3D34-6E8A-758D-06C7A8D59C41}"/>
          </ac:picMkLst>
        </pc:picChg>
        <pc:picChg chg="del">
          <ac:chgData name="Mau Nhan Tu D21CN02" userId="0a6f2496-586e-4972-acc6-59fe00a80bca" providerId="ADAL" clId="{80641C0A-6625-4B42-BB1B-AFDB5B50AEB0}" dt="2024-05-16T14:25:07.637" v="1464" actId="478"/>
          <ac:picMkLst>
            <pc:docMk/>
            <pc:sldMk cId="3935690512" sldId="304"/>
            <ac:picMk id="8" creationId="{9EE5509F-E18A-914A-018F-F510A1625D45}"/>
          </ac:picMkLst>
        </pc:picChg>
      </pc:sldChg>
      <pc:sldChg chg="addSp delSp modSp add mod ord modTransition">
        <pc:chgData name="Mau Nhan Tu D21CN02" userId="0a6f2496-586e-4972-acc6-59fe00a80bca" providerId="ADAL" clId="{80641C0A-6625-4B42-BB1B-AFDB5B50AEB0}" dt="2024-05-16T14:42:01.163" v="1846"/>
        <pc:sldMkLst>
          <pc:docMk/>
          <pc:sldMk cId="2415106934" sldId="305"/>
        </pc:sldMkLst>
        <pc:spChg chg="mod">
          <ac:chgData name="Mau Nhan Tu D21CN02" userId="0a6f2496-586e-4972-acc6-59fe00a80bca" providerId="ADAL" clId="{80641C0A-6625-4B42-BB1B-AFDB5B50AEB0}" dt="2024-05-16T14:28:51.412" v="1628"/>
          <ac:spMkLst>
            <pc:docMk/>
            <pc:sldMk cId="2415106934" sldId="305"/>
            <ac:spMk id="4" creationId="{B3A5D530-5017-72C3-906E-94CB4228C929}"/>
          </ac:spMkLst>
        </pc:spChg>
        <pc:picChg chg="del mod">
          <ac:chgData name="Mau Nhan Tu D21CN02" userId="0a6f2496-586e-4972-acc6-59fe00a80bca" providerId="ADAL" clId="{80641C0A-6625-4B42-BB1B-AFDB5B50AEB0}" dt="2024-05-16T14:26:04.486" v="1543" actId="478"/>
          <ac:picMkLst>
            <pc:docMk/>
            <pc:sldMk cId="2415106934" sldId="305"/>
            <ac:picMk id="3" creationId="{C85D966F-3D34-6E8A-758D-06C7A8D59C41}"/>
          </ac:picMkLst>
        </pc:picChg>
        <pc:picChg chg="add del mod">
          <ac:chgData name="Mau Nhan Tu D21CN02" userId="0a6f2496-586e-4972-acc6-59fe00a80bca" providerId="ADAL" clId="{80641C0A-6625-4B42-BB1B-AFDB5B50AEB0}" dt="2024-05-16T14:26:22.284" v="1547" actId="478"/>
          <ac:picMkLst>
            <pc:docMk/>
            <pc:sldMk cId="2415106934" sldId="305"/>
            <ac:picMk id="5" creationId="{172B417B-651C-561E-CC2A-E8C5ABC6E038}"/>
          </ac:picMkLst>
        </pc:picChg>
        <pc:picChg chg="add mod">
          <ac:chgData name="Mau Nhan Tu D21CN02" userId="0a6f2496-586e-4972-acc6-59fe00a80bca" providerId="ADAL" clId="{80641C0A-6625-4B42-BB1B-AFDB5B50AEB0}" dt="2024-05-16T14:27:24.992" v="1552" actId="208"/>
          <ac:picMkLst>
            <pc:docMk/>
            <pc:sldMk cId="2415106934" sldId="305"/>
            <ac:picMk id="7" creationId="{912BB57B-7F45-B1E8-D053-BBA19F5F8C82}"/>
          </ac:picMkLst>
        </pc:picChg>
      </pc:sldChg>
      <pc:sldChg chg="addSp delSp modSp add mod modTransition">
        <pc:chgData name="Mau Nhan Tu D21CN02" userId="0a6f2496-586e-4972-acc6-59fe00a80bca" providerId="ADAL" clId="{80641C0A-6625-4B42-BB1B-AFDB5B50AEB0}" dt="2024-05-16T14:42:01.163" v="1846"/>
        <pc:sldMkLst>
          <pc:docMk/>
          <pc:sldMk cId="3434219084" sldId="306"/>
        </pc:sldMkLst>
        <pc:spChg chg="del">
          <ac:chgData name="Mau Nhan Tu D21CN02" userId="0a6f2496-586e-4972-acc6-59fe00a80bca" providerId="ADAL" clId="{80641C0A-6625-4B42-BB1B-AFDB5B50AEB0}" dt="2024-05-16T14:36:04.388" v="1656" actId="478"/>
          <ac:spMkLst>
            <pc:docMk/>
            <pc:sldMk cId="3434219084" sldId="306"/>
            <ac:spMk id="4" creationId="{B3A5D530-5017-72C3-906E-94CB4228C929}"/>
          </ac:spMkLst>
        </pc:spChg>
        <pc:spChg chg="mod">
          <ac:chgData name="Mau Nhan Tu D21CN02" userId="0a6f2496-586e-4972-acc6-59fe00a80bca" providerId="ADAL" clId="{80641C0A-6625-4B42-BB1B-AFDB5B50AEB0}" dt="2024-05-16T14:39:11.367" v="1817" actId="20577"/>
          <ac:spMkLst>
            <pc:docMk/>
            <pc:sldMk cId="3434219084" sldId="306"/>
            <ac:spMk id="23" creationId="{E4473C94-3456-FE0E-B85C-81CC13CADB1B}"/>
          </ac:spMkLst>
        </pc:spChg>
        <pc:picChg chg="add mod">
          <ac:chgData name="Mau Nhan Tu D21CN02" userId="0a6f2496-586e-4972-acc6-59fe00a80bca" providerId="ADAL" clId="{80641C0A-6625-4B42-BB1B-AFDB5B50AEB0}" dt="2024-05-16T14:39:57.938" v="1823" actId="1076"/>
          <ac:picMkLst>
            <pc:docMk/>
            <pc:sldMk cId="3434219084" sldId="306"/>
            <ac:picMk id="3" creationId="{8F4C056B-59E5-BE95-6EFB-518EC18C2A6E}"/>
          </ac:picMkLst>
        </pc:picChg>
        <pc:picChg chg="del">
          <ac:chgData name="Mau Nhan Tu D21CN02" userId="0a6f2496-586e-4972-acc6-59fe00a80bca" providerId="ADAL" clId="{80641C0A-6625-4B42-BB1B-AFDB5B50AEB0}" dt="2024-05-16T14:36:01.916" v="1655" actId="478"/>
          <ac:picMkLst>
            <pc:docMk/>
            <pc:sldMk cId="3434219084" sldId="306"/>
            <ac:picMk id="7" creationId="{912BB57B-7F45-B1E8-D053-BBA19F5F8C82}"/>
          </ac:picMkLst>
        </pc:picChg>
      </pc:sldChg>
      <pc:sldChg chg="add modTransition">
        <pc:chgData name="Mau Nhan Tu D21CN02" userId="0a6f2496-586e-4972-acc6-59fe00a80bca" providerId="ADAL" clId="{80641C0A-6625-4B42-BB1B-AFDB5B50AEB0}" dt="2024-05-16T14:42:01.163" v="1846"/>
        <pc:sldMkLst>
          <pc:docMk/>
          <pc:sldMk cId="1595597235" sldId="307"/>
        </pc:sldMkLst>
      </pc:sldChg>
      <pc:sldChg chg="addSp delSp modSp add mod ord modTransition">
        <pc:chgData name="Mau Nhan Tu D21CN02" userId="0a6f2496-586e-4972-acc6-59fe00a80bca" providerId="ADAL" clId="{80641C0A-6625-4B42-BB1B-AFDB5B50AEB0}" dt="2024-05-16T14:42:01.163" v="1846"/>
        <pc:sldMkLst>
          <pc:docMk/>
          <pc:sldMk cId="4049129862" sldId="308"/>
        </pc:sldMkLst>
        <pc:spChg chg="del">
          <ac:chgData name="Mau Nhan Tu D21CN02" userId="0a6f2496-586e-4972-acc6-59fe00a80bca" providerId="ADAL" clId="{80641C0A-6625-4B42-BB1B-AFDB5B50AEB0}" dt="2024-05-16T14:40:54.539" v="1838" actId="478"/>
          <ac:spMkLst>
            <pc:docMk/>
            <pc:sldMk cId="4049129862" sldId="308"/>
            <ac:spMk id="3" creationId="{F22A94D5-ABBA-B4D3-7EDC-31B862532015}"/>
          </ac:spMkLst>
        </pc:spChg>
        <pc:spChg chg="add del mod">
          <ac:chgData name="Mau Nhan Tu D21CN02" userId="0a6f2496-586e-4972-acc6-59fe00a80bca" providerId="ADAL" clId="{80641C0A-6625-4B42-BB1B-AFDB5B50AEB0}" dt="2024-05-16T14:40:58.145" v="1839" actId="478"/>
          <ac:spMkLst>
            <pc:docMk/>
            <pc:sldMk cId="4049129862" sldId="308"/>
            <ac:spMk id="4" creationId="{3E8E162B-3B9A-D190-9B1A-46492CA6AC44}"/>
          </ac:spMkLst>
        </pc:spChg>
        <pc:spChg chg="add mod">
          <ac:chgData name="Mau Nhan Tu D21CN02" userId="0a6f2496-586e-4972-acc6-59fe00a80bca" providerId="ADAL" clId="{80641C0A-6625-4B42-BB1B-AFDB5B50AEB0}" dt="2024-05-16T14:41:04.146" v="1842" actId="1076"/>
          <ac:spMkLst>
            <pc:docMk/>
            <pc:sldMk cId="4049129862" sldId="308"/>
            <ac:spMk id="5" creationId="{63F3A613-A740-2E86-1A1A-BE6A0EE9649E}"/>
          </ac:spMkLst>
        </pc:spChg>
        <pc:spChg chg="mod">
          <ac:chgData name="Mau Nhan Tu D21CN02" userId="0a6f2496-586e-4972-acc6-59fe00a80bca" providerId="ADAL" clId="{80641C0A-6625-4B42-BB1B-AFDB5B50AEB0}" dt="2024-05-16T14:41:01.890" v="1841" actId="1076"/>
          <ac:spMkLst>
            <pc:docMk/>
            <pc:sldMk cId="4049129862" sldId="308"/>
            <ac:spMk id="965" creationId="{00000000-0000-0000-0000-000000000000}"/>
          </ac:spMkLst>
        </pc:spChg>
        <pc:spChg chg="del">
          <ac:chgData name="Mau Nhan Tu D21CN02" userId="0a6f2496-586e-4972-acc6-59fe00a80bca" providerId="ADAL" clId="{80641C0A-6625-4B42-BB1B-AFDB5B50AEB0}" dt="2024-05-16T14:40:54.539" v="1838" actId="478"/>
          <ac:spMkLst>
            <pc:docMk/>
            <pc:sldMk cId="4049129862" sldId="308"/>
            <ac:spMk id="967" creationId="{00000000-0000-0000-0000-000000000000}"/>
          </ac:spMkLst>
        </pc:spChg>
        <pc:grpChg chg="mod">
          <ac:chgData name="Mau Nhan Tu D21CN02" userId="0a6f2496-586e-4972-acc6-59fe00a80bca" providerId="ADAL" clId="{80641C0A-6625-4B42-BB1B-AFDB5B50AEB0}" dt="2024-05-16T14:41:31.675" v="1844" actId="1076"/>
          <ac:grpSpMkLst>
            <pc:docMk/>
            <pc:sldMk cId="4049129862" sldId="308"/>
            <ac:grpSpMk id="969" creationId="{00000000-0000-0000-0000-000000000000}"/>
          </ac:grpSpMkLst>
        </pc:grpChg>
        <pc:grpChg chg="del">
          <ac:chgData name="Mau Nhan Tu D21CN02" userId="0a6f2496-586e-4972-acc6-59fe00a80bca" providerId="ADAL" clId="{80641C0A-6625-4B42-BB1B-AFDB5B50AEB0}" dt="2024-05-16T14:40:54.539" v="1838" actId="478"/>
          <ac:grpSpMkLst>
            <pc:docMk/>
            <pc:sldMk cId="4049129862" sldId="308"/>
            <ac:grpSpMk id="1040" creationId="{00000000-0000-0000-0000-000000000000}"/>
          </ac:grpSpMkLst>
        </pc:grpChg>
      </pc:sldChg>
      <pc:sldMasterChg chg="addSldLayout delSldLayout">
        <pc:chgData name="Mau Nhan Tu D21CN02" userId="0a6f2496-586e-4972-acc6-59fe00a80bca" providerId="ADAL" clId="{80641C0A-6625-4B42-BB1B-AFDB5B50AEB0}" dt="2024-05-16T14:41:14.814" v="1843" actId="47"/>
        <pc:sldMasterMkLst>
          <pc:docMk/>
          <pc:sldMasterMk cId="0" sldId="2147483671"/>
        </pc:sldMasterMkLst>
        <pc:sldLayoutChg chg="add del">
          <pc:chgData name="Mau Nhan Tu D21CN02" userId="0a6f2496-586e-4972-acc6-59fe00a80bca" providerId="ADAL" clId="{80641C0A-6625-4B42-BB1B-AFDB5B50AEB0}" dt="2024-05-16T14:41:14.814" v="1843" actId="47"/>
          <pc:sldLayoutMkLst>
            <pc:docMk/>
            <pc:sldMasterMk cId="0" sldId="2147483671"/>
            <pc:sldLayoutMk cId="0" sldId="2147483650"/>
          </pc:sldLayoutMkLst>
        </pc:sldLayoutChg>
        <pc:sldLayoutChg chg="add del">
          <pc:chgData name="Mau Nhan Tu D21CN02" userId="0a6f2496-586e-4972-acc6-59fe00a80bca" providerId="ADAL" clId="{80641C0A-6625-4B42-BB1B-AFDB5B50AEB0}" dt="2024-05-16T14:41:14.814" v="1843" actId="47"/>
          <pc:sldLayoutMkLst>
            <pc:docMk/>
            <pc:sldMasterMk cId="0" sldId="2147483671"/>
            <pc:sldLayoutMk cId="0" sldId="2147483652"/>
          </pc:sldLayoutMkLst>
        </pc:sldLayoutChg>
        <pc:sldLayoutChg chg="add del">
          <pc:chgData name="Mau Nhan Tu D21CN02" userId="0a6f2496-586e-4972-acc6-59fe00a80bca" providerId="ADAL" clId="{80641C0A-6625-4B42-BB1B-AFDB5B50AEB0}" dt="2024-05-16T14:41:14.814" v="1843" actId="47"/>
          <pc:sldLayoutMkLst>
            <pc:docMk/>
            <pc:sldMasterMk cId="0" sldId="2147483671"/>
            <pc:sldLayoutMk cId="0" sldId="2147483653"/>
          </pc:sldLayoutMkLst>
        </pc:sldLayoutChg>
        <pc:sldLayoutChg chg="add del">
          <pc:chgData name="Mau Nhan Tu D21CN02" userId="0a6f2496-586e-4972-acc6-59fe00a80bca" providerId="ADAL" clId="{80641C0A-6625-4B42-BB1B-AFDB5B50AEB0}" dt="2024-05-16T14:41:14.814" v="1843" actId="47"/>
          <pc:sldLayoutMkLst>
            <pc:docMk/>
            <pc:sldMasterMk cId="0" sldId="2147483671"/>
            <pc:sldLayoutMk cId="0" sldId="2147483657"/>
          </pc:sldLayoutMkLst>
        </pc:sldLayoutChg>
        <pc:sldLayoutChg chg="add del">
          <pc:chgData name="Mau Nhan Tu D21CN02" userId="0a6f2496-586e-4972-acc6-59fe00a80bca" providerId="ADAL" clId="{80641C0A-6625-4B42-BB1B-AFDB5B50AEB0}" dt="2024-05-16T14:41:14.814" v="1843" actId="47"/>
          <pc:sldLayoutMkLst>
            <pc:docMk/>
            <pc:sldMasterMk cId="0" sldId="2147483671"/>
            <pc:sldLayoutMk cId="0" sldId="2147483662"/>
          </pc:sldLayoutMkLst>
        </pc:sldLayoutChg>
        <pc:sldLayoutChg chg="add del">
          <pc:chgData name="Mau Nhan Tu D21CN02" userId="0a6f2496-586e-4972-acc6-59fe00a80bca" providerId="ADAL" clId="{80641C0A-6625-4B42-BB1B-AFDB5B50AEB0}" dt="2024-05-16T14:41:14.814" v="1843" actId="47"/>
          <pc:sldLayoutMkLst>
            <pc:docMk/>
            <pc:sldMasterMk cId="0" sldId="2147483671"/>
            <pc:sldLayoutMk cId="0" sldId="2147483663"/>
          </pc:sldLayoutMkLst>
        </pc:sldLayoutChg>
        <pc:sldLayoutChg chg="add del">
          <pc:chgData name="Mau Nhan Tu D21CN02" userId="0a6f2496-586e-4972-acc6-59fe00a80bca" providerId="ADAL" clId="{80641C0A-6625-4B42-BB1B-AFDB5B50AEB0}" dt="2024-05-16T14:41:14.814" v="1843" actId="47"/>
          <pc:sldLayoutMkLst>
            <pc:docMk/>
            <pc:sldMasterMk cId="0" sldId="2147483671"/>
            <pc:sldLayoutMk cId="0" sldId="2147483664"/>
          </pc:sldLayoutMkLst>
        </pc:sldLayoutChg>
        <pc:sldLayoutChg chg="add del">
          <pc:chgData name="Mau Nhan Tu D21CN02" userId="0a6f2496-586e-4972-acc6-59fe00a80bca" providerId="ADAL" clId="{80641C0A-6625-4B42-BB1B-AFDB5B50AEB0}" dt="2024-05-16T14:41:14.814" v="1843" actId="47"/>
          <pc:sldLayoutMkLst>
            <pc:docMk/>
            <pc:sldMasterMk cId="0" sldId="2147483671"/>
            <pc:sldLayoutMk cId="0" sldId="2147483665"/>
          </pc:sldLayoutMkLst>
        </pc:sldLayoutChg>
        <pc:sldLayoutChg chg="add del">
          <pc:chgData name="Mau Nhan Tu D21CN02" userId="0a6f2496-586e-4972-acc6-59fe00a80bca" providerId="ADAL" clId="{80641C0A-6625-4B42-BB1B-AFDB5B50AEB0}" dt="2024-05-16T14:41:14.814" v="1843" actId="47"/>
          <pc:sldLayoutMkLst>
            <pc:docMk/>
            <pc:sldMasterMk cId="0" sldId="2147483671"/>
            <pc:sldLayoutMk cId="0" sldId="2147483666"/>
          </pc:sldLayoutMkLst>
        </pc:sldLayoutChg>
      </pc:sldMasterChg>
      <pc:sldMasterChg chg="add del addSldLayout delSldLayout">
        <pc:chgData name="Mau Nhan Tu D21CN02" userId="0a6f2496-586e-4972-acc6-59fe00a80bca" providerId="ADAL" clId="{80641C0A-6625-4B42-BB1B-AFDB5B50AEB0}" dt="2024-05-16T14:41:14.814" v="1843" actId="47"/>
        <pc:sldMasterMkLst>
          <pc:docMk/>
          <pc:sldMasterMk cId="0" sldId="2147483672"/>
        </pc:sldMasterMkLst>
        <pc:sldLayoutChg chg="add del">
          <pc:chgData name="Mau Nhan Tu D21CN02" userId="0a6f2496-586e-4972-acc6-59fe00a80bca" providerId="ADAL" clId="{80641C0A-6625-4B42-BB1B-AFDB5B50AEB0}" dt="2024-05-16T14:41:14.814" v="1843" actId="47"/>
          <pc:sldLayoutMkLst>
            <pc:docMk/>
            <pc:sldMasterMk cId="0" sldId="2147483672"/>
            <pc:sldLayoutMk cId="0" sldId="2147483669"/>
          </pc:sldLayoutMkLst>
        </pc:sldLayoutChg>
        <pc:sldLayoutChg chg="add del">
          <pc:chgData name="Mau Nhan Tu D21CN02" userId="0a6f2496-586e-4972-acc6-59fe00a80bca" providerId="ADAL" clId="{80641C0A-6625-4B42-BB1B-AFDB5B50AEB0}" dt="2024-05-16T14:41:14.814" v="1843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140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722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147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164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224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632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955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02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487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678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460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60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3" hasCustomPrompt="1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6" hasCustomPrompt="1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8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3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4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5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subTitle" idx="1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subTitle" idx="2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subTitle" idx="3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4"/>
          <p:cNvSpPr txBox="1">
            <a:spLocks noGrp="1"/>
          </p:cNvSpPr>
          <p:nvPr>
            <p:ph type="subTitle" idx="4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9" name="Google Shape;349;p14"/>
          <p:cNvSpPr txBox="1">
            <a:spLocks noGrp="1"/>
          </p:cNvSpPr>
          <p:nvPr>
            <p:ph type="subTitle" idx="5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0" name="Google Shape;350;p14"/>
          <p:cNvSpPr txBox="1">
            <a:spLocks noGrp="1"/>
          </p:cNvSpPr>
          <p:nvPr>
            <p:ph type="subTitle" idx="6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1" name="Google Shape;351;p14"/>
          <p:cNvSpPr/>
          <p:nvPr/>
        </p:nvSpPr>
        <p:spPr>
          <a:xfrm rot="8800738" flipH="1">
            <a:off x="7902412" y="4181666"/>
            <a:ext cx="1680262" cy="1358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4"/>
          <p:cNvSpPr/>
          <p:nvPr/>
        </p:nvSpPr>
        <p:spPr>
          <a:xfrm rot="-8942362" flipH="1">
            <a:off x="-983149" y="4040244"/>
            <a:ext cx="2474148" cy="20005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4"/>
          <p:cNvSpPr/>
          <p:nvPr/>
        </p:nvSpPr>
        <p:spPr>
          <a:xfrm rot="1554271" flipH="1">
            <a:off x="7563507" y="-664049"/>
            <a:ext cx="2112334" cy="200257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15"/>
          <p:cNvSpPr txBox="1">
            <a:spLocks noGrp="1"/>
          </p:cNvSpPr>
          <p:nvPr>
            <p:ph type="subTitle" idx="1"/>
          </p:nvPr>
        </p:nvSpPr>
        <p:spPr>
          <a:xfrm>
            <a:off x="1253225" y="20537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5"/>
          <p:cNvSpPr txBox="1">
            <a:spLocks noGrp="1"/>
          </p:cNvSpPr>
          <p:nvPr>
            <p:ph type="subTitle" idx="2"/>
          </p:nvPr>
        </p:nvSpPr>
        <p:spPr>
          <a:xfrm>
            <a:off x="5079776" y="20537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3"/>
          </p:nvPr>
        </p:nvSpPr>
        <p:spPr>
          <a:xfrm>
            <a:off x="1253225" y="35653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subTitle" idx="4"/>
          </p:nvPr>
        </p:nvSpPr>
        <p:spPr>
          <a:xfrm>
            <a:off x="5079776" y="35653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5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6"/>
          </p:nvPr>
        </p:nvSpPr>
        <p:spPr>
          <a:xfrm>
            <a:off x="1253225" y="2875125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subTitle" idx="7"/>
          </p:nvPr>
        </p:nvSpPr>
        <p:spPr>
          <a:xfrm>
            <a:off x="5079750" y="1363500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6" name="Google Shape;456;p15"/>
          <p:cNvSpPr txBox="1">
            <a:spLocks noGrp="1"/>
          </p:cNvSpPr>
          <p:nvPr>
            <p:ph type="subTitle" idx="8"/>
          </p:nvPr>
        </p:nvSpPr>
        <p:spPr>
          <a:xfrm>
            <a:off x="5079750" y="2875125"/>
            <a:ext cx="28110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7" name="Google Shape;457;p15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5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15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4" name="Google Shape;464;p15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466" name="Google Shape;466;p15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467" name="Google Shape;467;p15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8" name="Google Shape;468;p15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469" name="Google Shape;469;p15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2" name="Google Shape;472;p15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473" name="Google Shape;473;p15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4" name="Google Shape;474;p15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475" name="Google Shape;475;p15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476" name="Google Shape;476;p15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15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8" name="Google Shape;478;p15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479" name="Google Shape;479;p15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15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1" name="Google Shape;481;p15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482" name="Google Shape;482;p15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15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- 2019">
            <a:extLst>
              <a:ext uri="{FF2B5EF4-FFF2-40B4-BE49-F238E27FC236}">
                <a16:creationId xmlns:a16="http://schemas.microsoft.com/office/drawing/2014/main" id="{BEBDEB83-8495-4D8B-AEE1-EDAB8B87F9B7}"/>
              </a:ext>
            </a:extLst>
          </p:cNvPr>
          <p:cNvSpPr txBox="1"/>
          <p:nvPr userDrawn="1"/>
        </p:nvSpPr>
        <p:spPr>
          <a:xfrm>
            <a:off x="0" y="-1512332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8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9" r:id="rId7"/>
    <p:sldLayoutId id="2147483660" r:id="rId8"/>
    <p:sldLayoutId id="2147483661" r:id="rId9"/>
    <p:sldLayoutId id="2147483667" r:id="rId10"/>
    <p:sldLayoutId id="214748366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5536267" y="421119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706516" y="964148"/>
            <a:ext cx="4112100" cy="15103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Ứng dụng thuật toán KNN vào bài toán phân loại màu ảnh</a:t>
            </a:r>
            <a:endParaRPr sz="3200" dirty="0"/>
          </a:p>
        </p:txBody>
      </p:sp>
      <p:grpSp>
        <p:nvGrpSpPr>
          <p:cNvPr id="705" name="Google Shape;705;p26"/>
          <p:cNvGrpSpPr/>
          <p:nvPr/>
        </p:nvGrpSpPr>
        <p:grpSpPr>
          <a:xfrm>
            <a:off x="6102727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756494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747857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619869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5954184" y="2415465"/>
            <a:ext cx="27232" cy="532378"/>
            <a:chOff x="3534917" y="4467129"/>
            <a:chExt cx="24765" cy="484156"/>
          </a:xfrm>
        </p:grpSpPr>
        <p:sp>
          <p:nvSpPr>
            <p:cNvPr id="722" name="Google Shape;722;p26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6114301" y="2277185"/>
            <a:ext cx="749418" cy="303868"/>
            <a:chOff x="3680531" y="4341375"/>
            <a:chExt cx="681537" cy="276344"/>
          </a:xfrm>
        </p:grpSpPr>
        <p:sp>
          <p:nvSpPr>
            <p:cNvPr id="726" name="Google Shape;726;p26"/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26"/>
          <p:cNvGrpSpPr/>
          <p:nvPr/>
        </p:nvGrpSpPr>
        <p:grpSpPr>
          <a:xfrm>
            <a:off x="8634218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898885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6838968" y="2012818"/>
            <a:ext cx="1448168" cy="1250722"/>
            <a:chOff x="6497466" y="2113795"/>
            <a:chExt cx="1186439" cy="1024678"/>
          </a:xfrm>
        </p:grpSpPr>
        <p:sp>
          <p:nvSpPr>
            <p:cNvPr id="786" name="Google Shape;786;p26"/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8" name="Google Shape;788;p26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789" name="Google Shape;789;p26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2" name="Google Shape;792;p26"/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8" name="Google Shape;798;p26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26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02" name="Google Shape;802;p26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4" name="Google Shape;804;p26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05" name="Google Shape;805;p26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26"/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26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12" name="Google Shape;812;p26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13" name="Google Shape;813;p26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7" name="Google Shape;817;p26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18" name="Google Shape;818;p26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19" name="Google Shape;819;p26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6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6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2" name="Google Shape;822;p26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23" name="Google Shape;823;p26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26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5" name="Google Shape;825;p26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26" name="Google Shape;826;p26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6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6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29" name="Google Shape;829;p26"/>
          <p:cNvGrpSpPr/>
          <p:nvPr/>
        </p:nvGrpSpPr>
        <p:grpSpPr>
          <a:xfrm>
            <a:off x="5719853" y="1817418"/>
            <a:ext cx="479083" cy="595031"/>
            <a:chOff x="5580610" y="1953710"/>
            <a:chExt cx="392498" cy="487491"/>
          </a:xfrm>
        </p:grpSpPr>
        <p:grpSp>
          <p:nvGrpSpPr>
            <p:cNvPr id="830" name="Google Shape;830;p26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2" name="Google Shape;832;p26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33" name="Google Shape;833;p26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6" name="Google Shape;836;p26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9" name="Google Shape;839;p26"/>
          <p:cNvGrpSpPr/>
          <p:nvPr/>
        </p:nvGrpSpPr>
        <p:grpSpPr>
          <a:xfrm>
            <a:off x="8282021" y="2543174"/>
            <a:ext cx="1047787" cy="27232"/>
            <a:chOff x="7384446" y="3573113"/>
            <a:chExt cx="952880" cy="24765"/>
          </a:xfrm>
        </p:grpSpPr>
        <p:sp>
          <p:nvSpPr>
            <p:cNvPr id="840" name="Google Shape;840;p26"/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26"/>
          <p:cNvGrpSpPr/>
          <p:nvPr/>
        </p:nvGrpSpPr>
        <p:grpSpPr>
          <a:xfrm>
            <a:off x="8819594" y="2013384"/>
            <a:ext cx="657643" cy="856749"/>
            <a:chOff x="-2" y="3134666"/>
            <a:chExt cx="498554" cy="649495"/>
          </a:xfrm>
        </p:grpSpPr>
        <p:grpSp>
          <p:nvGrpSpPr>
            <p:cNvPr id="844" name="Google Shape;844;p26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45" name="Google Shape;845;p26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6" name="Google Shape;846;p26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47" name="Google Shape;847;p26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50" name="Google Shape;850;p26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51" name="Google Shape;851;p26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26"/>
          <p:cNvGrpSpPr/>
          <p:nvPr/>
        </p:nvGrpSpPr>
        <p:grpSpPr>
          <a:xfrm>
            <a:off x="5636221" y="2950875"/>
            <a:ext cx="645598" cy="1166771"/>
            <a:chOff x="5165167" y="2950875"/>
            <a:chExt cx="645598" cy="1166771"/>
          </a:xfrm>
        </p:grpSpPr>
        <p:grpSp>
          <p:nvGrpSpPr>
            <p:cNvPr id="854" name="Google Shape;854;p26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855" name="Google Shape;855;p26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856" name="Google Shape;856;p26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8" name="Google Shape;858;p26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9" name="Google Shape;859;p26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860" name="Google Shape;860;p26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861" name="Google Shape;861;p26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862" name="Google Shape;862;p26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3" name="Google Shape;863;p26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64" name="Google Shape;864;p26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865" name="Google Shape;865;p26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6" name="Google Shape;866;p26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67" name="Google Shape;867;p26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868" name="Google Shape;868;p26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6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6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6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6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3" name="Google Shape;873;p26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874" name="Google Shape;874;p26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5" name="Google Shape;875;p26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26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7" name="Google Shape;877;p26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26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9" name="Google Shape;879;p26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880" name="Google Shape;880;p26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82" name="Google Shape;882;p26"/>
            <p:cNvSpPr/>
            <p:nvPr/>
          </p:nvSpPr>
          <p:spPr>
            <a:xfrm>
              <a:off x="5401558" y="4012919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EF317A-D7E4-E621-0C6E-8B6D8372EA17}"/>
              </a:ext>
            </a:extLst>
          </p:cNvPr>
          <p:cNvCxnSpPr/>
          <p:nvPr/>
        </p:nvCxnSpPr>
        <p:spPr>
          <a:xfrm>
            <a:off x="706516" y="2934227"/>
            <a:ext cx="3821149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703;p26">
            <a:extLst>
              <a:ext uri="{FF2B5EF4-FFF2-40B4-BE49-F238E27FC236}">
                <a16:creationId xmlns:a16="http://schemas.microsoft.com/office/drawing/2014/main" id="{DCBE1BDF-5B76-D622-46A1-2FD1B224449D}"/>
              </a:ext>
            </a:extLst>
          </p:cNvPr>
          <p:cNvSpPr txBox="1">
            <a:spLocks/>
          </p:cNvSpPr>
          <p:nvPr/>
        </p:nvSpPr>
        <p:spPr>
          <a:xfrm>
            <a:off x="583090" y="3094118"/>
            <a:ext cx="4112100" cy="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ctr"/>
            <a:r>
              <a:rPr lang="en-US" sz="1800" b="0" dirty="0"/>
              <a:t>Môn: </a:t>
            </a:r>
            <a:r>
              <a:rPr lang="en-US" sz="1800" b="0" dirty="0" err="1"/>
              <a:t>Nhập</a:t>
            </a:r>
            <a:r>
              <a:rPr lang="en-US" sz="1800" b="0" dirty="0"/>
              <a:t> Môn </a:t>
            </a:r>
            <a:r>
              <a:rPr lang="en-US" sz="1800" b="0" dirty="0" err="1"/>
              <a:t>Trí</a:t>
            </a:r>
            <a:r>
              <a:rPr lang="en-US" sz="1800" b="0" dirty="0"/>
              <a:t> </a:t>
            </a:r>
            <a:r>
              <a:rPr lang="en-US" sz="1800" b="0" dirty="0" err="1"/>
              <a:t>Tuệ</a:t>
            </a:r>
            <a:r>
              <a:rPr lang="en-US" sz="1800" b="0" dirty="0"/>
              <a:t> </a:t>
            </a:r>
            <a:r>
              <a:rPr lang="en-US" sz="1800" b="0" dirty="0" err="1"/>
              <a:t>Nhân</a:t>
            </a:r>
            <a:r>
              <a:rPr lang="en-US" sz="1800" b="0" dirty="0"/>
              <a:t> </a:t>
            </a:r>
            <a:r>
              <a:rPr lang="en-US" sz="1800" b="0" dirty="0" err="1"/>
              <a:t>Tạo</a:t>
            </a:r>
            <a:endParaRPr lang="en-US" sz="1800" b="0" dirty="0"/>
          </a:p>
        </p:txBody>
      </p:sp>
      <p:sp>
        <p:nvSpPr>
          <p:cNvPr id="7" name="Google Shape;703;p26">
            <a:extLst>
              <a:ext uri="{FF2B5EF4-FFF2-40B4-BE49-F238E27FC236}">
                <a16:creationId xmlns:a16="http://schemas.microsoft.com/office/drawing/2014/main" id="{60E66806-B304-EAD0-2BE7-3DDA41267760}"/>
              </a:ext>
            </a:extLst>
          </p:cNvPr>
          <p:cNvSpPr txBox="1">
            <a:spLocks/>
          </p:cNvSpPr>
          <p:nvPr/>
        </p:nvSpPr>
        <p:spPr>
          <a:xfrm>
            <a:off x="653019" y="3689735"/>
            <a:ext cx="4112100" cy="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ctr"/>
            <a:r>
              <a:rPr lang="en-US" sz="1800" b="0" i="1" dirty="0" err="1">
                <a:latin typeface="Patrick Hand" panose="00000500000000000000" pitchFamily="2" charset="0"/>
              </a:rPr>
              <a:t>Nhóm</a:t>
            </a:r>
            <a:r>
              <a:rPr lang="en-US" sz="1800" b="0" i="1" dirty="0">
                <a:latin typeface="Patrick Hand" panose="00000500000000000000" pitchFamily="2" charset="0"/>
              </a:rPr>
              <a:t> 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C90DA8-51B4-E794-43D3-33B2C0127F74}"/>
              </a:ext>
            </a:extLst>
          </p:cNvPr>
          <p:cNvSpPr/>
          <p:nvPr/>
        </p:nvSpPr>
        <p:spPr>
          <a:xfrm>
            <a:off x="1701726" y="5420635"/>
            <a:ext cx="80682" cy="4663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A07C10-49AF-598A-2A63-E3687A1E5895}"/>
              </a:ext>
            </a:extLst>
          </p:cNvPr>
          <p:cNvSpPr/>
          <p:nvPr/>
        </p:nvSpPr>
        <p:spPr>
          <a:xfrm>
            <a:off x="1323863" y="5999710"/>
            <a:ext cx="796066" cy="7960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trick Hand" panose="00000500000000000000" pitchFamily="2" charset="0"/>
              </a:rPr>
              <a:t>01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EBDFFE-C1D1-6C24-3E3B-AED9E57D2AC8}"/>
              </a:ext>
            </a:extLst>
          </p:cNvPr>
          <p:cNvSpPr/>
          <p:nvPr/>
        </p:nvSpPr>
        <p:spPr>
          <a:xfrm>
            <a:off x="1323863" y="8486117"/>
            <a:ext cx="796066" cy="7960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trick Hand" panose="00000500000000000000" pitchFamily="2" charset="0"/>
              </a:rPr>
              <a:t>02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930373-53C7-D33F-5A90-0B374556EBF2}"/>
              </a:ext>
            </a:extLst>
          </p:cNvPr>
          <p:cNvSpPr/>
          <p:nvPr/>
        </p:nvSpPr>
        <p:spPr>
          <a:xfrm>
            <a:off x="1323863" y="10382942"/>
            <a:ext cx="796066" cy="7960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trick Hand" panose="00000500000000000000" pitchFamily="2" charset="0"/>
              </a:rPr>
              <a:t>03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D6C76A3-24C6-7BF1-122A-0A58E7E805D4}"/>
              </a:ext>
            </a:extLst>
          </p:cNvPr>
          <p:cNvSpPr txBox="1"/>
          <p:nvPr/>
        </p:nvSpPr>
        <p:spPr>
          <a:xfrm>
            <a:off x="600336" y="270002"/>
            <a:ext cx="7711814" cy="7770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KNN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màu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73C94-3456-FE0E-B85C-81CC13CADB1B}"/>
              </a:ext>
            </a:extLst>
          </p:cNvPr>
          <p:cNvSpPr txBox="1"/>
          <p:nvPr/>
        </p:nvSpPr>
        <p:spPr>
          <a:xfrm>
            <a:off x="831850" y="720852"/>
            <a:ext cx="2409564" cy="4102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dirty="0" err="1">
                <a:latin typeface="Patrick Hand" panose="00000500000000000000" pitchFamily="2" charset="0"/>
              </a:rPr>
              <a:t>Sơ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đồ</a:t>
            </a:r>
            <a:r>
              <a:rPr lang="en-US" dirty="0">
                <a:latin typeface="Patrick Hand" panose="00000500000000000000" pitchFamily="2" charset="0"/>
              </a:rPr>
              <a:t>: </a:t>
            </a:r>
          </a:p>
        </p:txBody>
      </p:sp>
      <p:pic>
        <p:nvPicPr>
          <p:cNvPr id="1067" name="Picture 1066" descr="A diagram with text and words&#10;&#10;Description automatically generated with medium confidence">
            <a:extLst>
              <a:ext uri="{FF2B5EF4-FFF2-40B4-BE49-F238E27FC236}">
                <a16:creationId xmlns:a16="http://schemas.microsoft.com/office/drawing/2014/main" id="{6BDDBA4A-F4D5-1707-37AB-E070D69EB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" y="1259164"/>
            <a:ext cx="7649281" cy="3614334"/>
          </a:xfrm>
          <a:prstGeom prst="rect">
            <a:avLst/>
          </a:prstGeom>
        </p:spPr>
      </p:pic>
      <p:grpSp>
        <p:nvGrpSpPr>
          <p:cNvPr id="1068" name="Google Shape;969;p30">
            <a:extLst>
              <a:ext uri="{FF2B5EF4-FFF2-40B4-BE49-F238E27FC236}">
                <a16:creationId xmlns:a16="http://schemas.microsoft.com/office/drawing/2014/main" id="{07A6B5B9-0AA4-41AE-8BDA-9377FA214E38}"/>
              </a:ext>
            </a:extLst>
          </p:cNvPr>
          <p:cNvGrpSpPr/>
          <p:nvPr/>
        </p:nvGrpSpPr>
        <p:grpSpPr>
          <a:xfrm>
            <a:off x="7029727" y="3761401"/>
            <a:ext cx="1366913" cy="1382099"/>
            <a:chOff x="6568493" y="8"/>
            <a:chExt cx="1820608" cy="1840590"/>
          </a:xfrm>
        </p:grpSpPr>
        <p:sp>
          <p:nvSpPr>
            <p:cNvPr id="1069" name="Google Shape;970;p30">
              <a:extLst>
                <a:ext uri="{FF2B5EF4-FFF2-40B4-BE49-F238E27FC236}">
                  <a16:creationId xmlns:a16="http://schemas.microsoft.com/office/drawing/2014/main" id="{9D0D6FE2-2D11-B3CE-6F90-F8E3F443F915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971;p30">
              <a:extLst>
                <a:ext uri="{FF2B5EF4-FFF2-40B4-BE49-F238E27FC236}">
                  <a16:creationId xmlns:a16="http://schemas.microsoft.com/office/drawing/2014/main" id="{ECD9F802-2B49-351D-11DE-E6DE80EB661C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1" name="Google Shape;972;p30">
              <a:extLst>
                <a:ext uri="{FF2B5EF4-FFF2-40B4-BE49-F238E27FC236}">
                  <a16:creationId xmlns:a16="http://schemas.microsoft.com/office/drawing/2014/main" id="{B44F8A2B-CFC1-A2D3-03ED-A1C8D7B80249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142" name="Google Shape;973;p30">
                <a:extLst>
                  <a:ext uri="{FF2B5EF4-FFF2-40B4-BE49-F238E27FC236}">
                    <a16:creationId xmlns:a16="http://schemas.microsoft.com/office/drawing/2014/main" id="{E3CB6D38-195F-19F1-7ACF-EDD79BECA9CF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974;p30">
                <a:extLst>
                  <a:ext uri="{FF2B5EF4-FFF2-40B4-BE49-F238E27FC236}">
                    <a16:creationId xmlns:a16="http://schemas.microsoft.com/office/drawing/2014/main" id="{BA08A7DB-B441-B07F-0DD8-3B2F92AD0B33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44" name="Google Shape;975;p30">
                <a:extLst>
                  <a:ext uri="{FF2B5EF4-FFF2-40B4-BE49-F238E27FC236}">
                    <a16:creationId xmlns:a16="http://schemas.microsoft.com/office/drawing/2014/main" id="{5EC0F735-2E1F-FB00-7518-90CB0166BAF8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145" name="Google Shape;976;p30">
                  <a:extLst>
                    <a:ext uri="{FF2B5EF4-FFF2-40B4-BE49-F238E27FC236}">
                      <a16:creationId xmlns:a16="http://schemas.microsoft.com/office/drawing/2014/main" id="{923D256D-7656-07B6-09F6-B2D07F02BE28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977;p30">
                  <a:extLst>
                    <a:ext uri="{FF2B5EF4-FFF2-40B4-BE49-F238E27FC236}">
                      <a16:creationId xmlns:a16="http://schemas.microsoft.com/office/drawing/2014/main" id="{3A35DD34-6C08-969A-9FE8-651E09704DC2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978;p30">
                  <a:extLst>
                    <a:ext uri="{FF2B5EF4-FFF2-40B4-BE49-F238E27FC236}">
                      <a16:creationId xmlns:a16="http://schemas.microsoft.com/office/drawing/2014/main" id="{C2910B6E-7ACF-2621-610E-D7BBAC2BB15D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72" name="Google Shape;979;p30">
              <a:extLst>
                <a:ext uri="{FF2B5EF4-FFF2-40B4-BE49-F238E27FC236}">
                  <a16:creationId xmlns:a16="http://schemas.microsoft.com/office/drawing/2014/main" id="{0CD8B6DC-1BCD-A390-6C5E-65227C1BF95D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1109" name="Google Shape;980;p30">
                <a:extLst>
                  <a:ext uri="{FF2B5EF4-FFF2-40B4-BE49-F238E27FC236}">
                    <a16:creationId xmlns:a16="http://schemas.microsoft.com/office/drawing/2014/main" id="{8C925155-C3D6-B252-BE6F-48A402BD15F6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1132" name="Google Shape;981;p30">
                  <a:extLst>
                    <a:ext uri="{FF2B5EF4-FFF2-40B4-BE49-F238E27FC236}">
                      <a16:creationId xmlns:a16="http://schemas.microsoft.com/office/drawing/2014/main" id="{63BF4911-1A2F-DE09-6553-943939D2F498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982;p30">
                  <a:extLst>
                    <a:ext uri="{FF2B5EF4-FFF2-40B4-BE49-F238E27FC236}">
                      <a16:creationId xmlns:a16="http://schemas.microsoft.com/office/drawing/2014/main" id="{7E2C9991-6F3D-DDD7-495A-4044D0DC1CCF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983;p30">
                  <a:extLst>
                    <a:ext uri="{FF2B5EF4-FFF2-40B4-BE49-F238E27FC236}">
                      <a16:creationId xmlns:a16="http://schemas.microsoft.com/office/drawing/2014/main" id="{6511CCA6-F088-7701-42BC-620C8D74287C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984;p30">
                  <a:extLst>
                    <a:ext uri="{FF2B5EF4-FFF2-40B4-BE49-F238E27FC236}">
                      <a16:creationId xmlns:a16="http://schemas.microsoft.com/office/drawing/2014/main" id="{E2828289-99B6-DC48-D2BF-AA8C82C79814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985;p30">
                  <a:extLst>
                    <a:ext uri="{FF2B5EF4-FFF2-40B4-BE49-F238E27FC236}">
                      <a16:creationId xmlns:a16="http://schemas.microsoft.com/office/drawing/2014/main" id="{8A0E34EC-5A61-753B-2762-C3511AF06A6C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986;p30">
                  <a:extLst>
                    <a:ext uri="{FF2B5EF4-FFF2-40B4-BE49-F238E27FC236}">
                      <a16:creationId xmlns:a16="http://schemas.microsoft.com/office/drawing/2014/main" id="{8CDB84C8-F9C7-64AD-F6A2-88516A76289B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987;p30">
                  <a:extLst>
                    <a:ext uri="{FF2B5EF4-FFF2-40B4-BE49-F238E27FC236}">
                      <a16:creationId xmlns:a16="http://schemas.microsoft.com/office/drawing/2014/main" id="{02E89F7F-A043-FEA1-0703-784948EE54AB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988;p30">
                  <a:extLst>
                    <a:ext uri="{FF2B5EF4-FFF2-40B4-BE49-F238E27FC236}">
                      <a16:creationId xmlns:a16="http://schemas.microsoft.com/office/drawing/2014/main" id="{E936D98D-0F9E-C3D7-92CD-CB9328177DBC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989;p30">
                  <a:extLst>
                    <a:ext uri="{FF2B5EF4-FFF2-40B4-BE49-F238E27FC236}">
                      <a16:creationId xmlns:a16="http://schemas.microsoft.com/office/drawing/2014/main" id="{12AB2C90-2FFF-7723-7B6A-8442BDBD6DC2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990;p30">
                  <a:extLst>
                    <a:ext uri="{FF2B5EF4-FFF2-40B4-BE49-F238E27FC236}">
                      <a16:creationId xmlns:a16="http://schemas.microsoft.com/office/drawing/2014/main" id="{507E0A33-D29D-09DE-02BE-D21C38D81C8F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10" name="Google Shape;991;p30">
                <a:extLst>
                  <a:ext uri="{FF2B5EF4-FFF2-40B4-BE49-F238E27FC236}">
                    <a16:creationId xmlns:a16="http://schemas.microsoft.com/office/drawing/2014/main" id="{F8A5F046-87A3-7EC2-F68D-0F9408957A2A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1122" name="Google Shape;992;p30">
                  <a:extLst>
                    <a:ext uri="{FF2B5EF4-FFF2-40B4-BE49-F238E27FC236}">
                      <a16:creationId xmlns:a16="http://schemas.microsoft.com/office/drawing/2014/main" id="{257A28C5-3B5F-2B30-058C-6F09C743EA10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993;p30">
                  <a:extLst>
                    <a:ext uri="{FF2B5EF4-FFF2-40B4-BE49-F238E27FC236}">
                      <a16:creationId xmlns:a16="http://schemas.microsoft.com/office/drawing/2014/main" id="{72B96D6C-D5A2-0F6D-E5BC-B91001B846F3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994;p30">
                  <a:extLst>
                    <a:ext uri="{FF2B5EF4-FFF2-40B4-BE49-F238E27FC236}">
                      <a16:creationId xmlns:a16="http://schemas.microsoft.com/office/drawing/2014/main" id="{93EF42CE-FF64-9FF4-B034-CC05A2C18448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995;p30">
                  <a:extLst>
                    <a:ext uri="{FF2B5EF4-FFF2-40B4-BE49-F238E27FC236}">
                      <a16:creationId xmlns:a16="http://schemas.microsoft.com/office/drawing/2014/main" id="{CB5418DD-A9D7-B66D-044C-43A0A23076F1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996;p30">
                  <a:extLst>
                    <a:ext uri="{FF2B5EF4-FFF2-40B4-BE49-F238E27FC236}">
                      <a16:creationId xmlns:a16="http://schemas.microsoft.com/office/drawing/2014/main" id="{AAC9742D-FDA8-1CE3-EE79-813488CA0312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997;p30">
                  <a:extLst>
                    <a:ext uri="{FF2B5EF4-FFF2-40B4-BE49-F238E27FC236}">
                      <a16:creationId xmlns:a16="http://schemas.microsoft.com/office/drawing/2014/main" id="{D2A75A6B-E4E9-07B6-AB61-E2EF5B728DB1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998;p30">
                  <a:extLst>
                    <a:ext uri="{FF2B5EF4-FFF2-40B4-BE49-F238E27FC236}">
                      <a16:creationId xmlns:a16="http://schemas.microsoft.com/office/drawing/2014/main" id="{37D1CAF9-55C7-F48F-591F-63F54919BC55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999;p30">
                  <a:extLst>
                    <a:ext uri="{FF2B5EF4-FFF2-40B4-BE49-F238E27FC236}">
                      <a16:creationId xmlns:a16="http://schemas.microsoft.com/office/drawing/2014/main" id="{277DACD0-B9E7-DDB6-F4D1-E0EBF715CF62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000;p30">
                  <a:extLst>
                    <a:ext uri="{FF2B5EF4-FFF2-40B4-BE49-F238E27FC236}">
                      <a16:creationId xmlns:a16="http://schemas.microsoft.com/office/drawing/2014/main" id="{B455FBFC-398D-DFEA-2B31-AD14807282F5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1001;p30">
                  <a:extLst>
                    <a:ext uri="{FF2B5EF4-FFF2-40B4-BE49-F238E27FC236}">
                      <a16:creationId xmlns:a16="http://schemas.microsoft.com/office/drawing/2014/main" id="{9552DA48-0DD9-4A97-9D98-914BC24781AD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11" name="Google Shape;1002;p30">
                <a:extLst>
                  <a:ext uri="{FF2B5EF4-FFF2-40B4-BE49-F238E27FC236}">
                    <a16:creationId xmlns:a16="http://schemas.microsoft.com/office/drawing/2014/main" id="{A855436D-831E-025B-59FB-C928D7C9B4AB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114" name="Google Shape;1003;p30">
                  <a:extLst>
                    <a:ext uri="{FF2B5EF4-FFF2-40B4-BE49-F238E27FC236}">
                      <a16:creationId xmlns:a16="http://schemas.microsoft.com/office/drawing/2014/main" id="{FF79EBB2-0C0D-6629-EAC6-C1A9CD5BF62D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1004;p30">
                  <a:extLst>
                    <a:ext uri="{FF2B5EF4-FFF2-40B4-BE49-F238E27FC236}">
                      <a16:creationId xmlns:a16="http://schemas.microsoft.com/office/drawing/2014/main" id="{1BE900A4-9AB5-616F-71FF-1798FBBE236D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1005;p30">
                  <a:extLst>
                    <a:ext uri="{FF2B5EF4-FFF2-40B4-BE49-F238E27FC236}">
                      <a16:creationId xmlns:a16="http://schemas.microsoft.com/office/drawing/2014/main" id="{3562A07E-4B1F-87FD-8686-EEE70564EC3A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1006;p30">
                  <a:extLst>
                    <a:ext uri="{FF2B5EF4-FFF2-40B4-BE49-F238E27FC236}">
                      <a16:creationId xmlns:a16="http://schemas.microsoft.com/office/drawing/2014/main" id="{04D9E135-AF70-925A-78FF-DC8A27515B56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007;p30">
                  <a:extLst>
                    <a:ext uri="{FF2B5EF4-FFF2-40B4-BE49-F238E27FC236}">
                      <a16:creationId xmlns:a16="http://schemas.microsoft.com/office/drawing/2014/main" id="{94313207-5B74-933B-CEDD-C8E5E7AA24C9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1008;p30">
                  <a:extLst>
                    <a:ext uri="{FF2B5EF4-FFF2-40B4-BE49-F238E27FC236}">
                      <a16:creationId xmlns:a16="http://schemas.microsoft.com/office/drawing/2014/main" id="{B7739574-1FED-81D3-C16F-37ABD3AF2FB2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009;p30">
                  <a:extLst>
                    <a:ext uri="{FF2B5EF4-FFF2-40B4-BE49-F238E27FC236}">
                      <a16:creationId xmlns:a16="http://schemas.microsoft.com/office/drawing/2014/main" id="{578A9A96-47E2-5CAA-47BC-C9F38550DCED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1010;p30">
                  <a:extLst>
                    <a:ext uri="{FF2B5EF4-FFF2-40B4-BE49-F238E27FC236}">
                      <a16:creationId xmlns:a16="http://schemas.microsoft.com/office/drawing/2014/main" id="{6DDB9389-2975-4A09-6797-083462AEACCB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12" name="Google Shape;1011;p30">
                <a:extLst>
                  <a:ext uri="{FF2B5EF4-FFF2-40B4-BE49-F238E27FC236}">
                    <a16:creationId xmlns:a16="http://schemas.microsoft.com/office/drawing/2014/main" id="{3EC85980-98EC-2613-EA5F-52F6A6113519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012;p30">
                <a:extLst>
                  <a:ext uri="{FF2B5EF4-FFF2-40B4-BE49-F238E27FC236}">
                    <a16:creationId xmlns:a16="http://schemas.microsoft.com/office/drawing/2014/main" id="{F543C80C-3187-BB58-D3D6-FABB7F5EBE09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3" name="Google Shape;1013;p30">
              <a:extLst>
                <a:ext uri="{FF2B5EF4-FFF2-40B4-BE49-F238E27FC236}">
                  <a16:creationId xmlns:a16="http://schemas.microsoft.com/office/drawing/2014/main" id="{21E96792-BA70-BCE9-76D1-8FE71738BDB0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83" name="Google Shape;1014;p30">
                <a:extLst>
                  <a:ext uri="{FF2B5EF4-FFF2-40B4-BE49-F238E27FC236}">
                    <a16:creationId xmlns:a16="http://schemas.microsoft.com/office/drawing/2014/main" id="{6B866670-97C1-3342-F6B9-6964F493E197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105" name="Google Shape;1015;p30">
                  <a:extLst>
                    <a:ext uri="{FF2B5EF4-FFF2-40B4-BE49-F238E27FC236}">
                      <a16:creationId xmlns:a16="http://schemas.microsoft.com/office/drawing/2014/main" id="{7A944BAC-56AC-EB98-39C2-9747C7D5CEB7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1016;p30">
                  <a:extLst>
                    <a:ext uri="{FF2B5EF4-FFF2-40B4-BE49-F238E27FC236}">
                      <a16:creationId xmlns:a16="http://schemas.microsoft.com/office/drawing/2014/main" id="{00E1703C-B450-6A59-5EFA-AB563256F2F7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1017;p30">
                  <a:extLst>
                    <a:ext uri="{FF2B5EF4-FFF2-40B4-BE49-F238E27FC236}">
                      <a16:creationId xmlns:a16="http://schemas.microsoft.com/office/drawing/2014/main" id="{27B2740C-4C4D-3909-A9DD-8CF30E98F422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018;p30">
                  <a:extLst>
                    <a:ext uri="{FF2B5EF4-FFF2-40B4-BE49-F238E27FC236}">
                      <a16:creationId xmlns:a16="http://schemas.microsoft.com/office/drawing/2014/main" id="{3F70D75D-2AB2-4592-F408-8E7149325C31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84" name="Google Shape;1019;p30">
                <a:extLst>
                  <a:ext uri="{FF2B5EF4-FFF2-40B4-BE49-F238E27FC236}">
                    <a16:creationId xmlns:a16="http://schemas.microsoft.com/office/drawing/2014/main" id="{774A97B5-EA93-A3F4-3139-9D94DC799A12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85" name="Google Shape;1020;p30">
                  <a:extLst>
                    <a:ext uri="{FF2B5EF4-FFF2-40B4-BE49-F238E27FC236}">
                      <a16:creationId xmlns:a16="http://schemas.microsoft.com/office/drawing/2014/main" id="{75726A71-B5E2-D74C-794E-5796AE30ECF5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102" name="Google Shape;1021;p30">
                    <a:extLst>
                      <a:ext uri="{FF2B5EF4-FFF2-40B4-BE49-F238E27FC236}">
                        <a16:creationId xmlns:a16="http://schemas.microsoft.com/office/drawing/2014/main" id="{E440194E-5BC0-CD7C-100C-1BB58FED2F0C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3" name="Google Shape;1022;p30">
                    <a:extLst>
                      <a:ext uri="{FF2B5EF4-FFF2-40B4-BE49-F238E27FC236}">
                        <a16:creationId xmlns:a16="http://schemas.microsoft.com/office/drawing/2014/main" id="{0A4E99F1-3D91-EFF2-93D3-0C7F107D86B4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4" name="Google Shape;1023;p30">
                    <a:extLst>
                      <a:ext uri="{FF2B5EF4-FFF2-40B4-BE49-F238E27FC236}">
                        <a16:creationId xmlns:a16="http://schemas.microsoft.com/office/drawing/2014/main" id="{649411E6-2842-06BD-2953-033BBF6572FD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5" name="Google Shape;1024;p30">
                  <a:extLst>
                    <a:ext uri="{FF2B5EF4-FFF2-40B4-BE49-F238E27FC236}">
                      <a16:creationId xmlns:a16="http://schemas.microsoft.com/office/drawing/2014/main" id="{672402E7-56E2-B297-5955-330368C3D56E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100" name="Google Shape;1025;p30">
                    <a:extLst>
                      <a:ext uri="{FF2B5EF4-FFF2-40B4-BE49-F238E27FC236}">
                        <a16:creationId xmlns:a16="http://schemas.microsoft.com/office/drawing/2014/main" id="{F26F30DA-703C-AA12-A655-675D8E02C376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1" name="Google Shape;1026;p30">
                    <a:extLst>
                      <a:ext uri="{FF2B5EF4-FFF2-40B4-BE49-F238E27FC236}">
                        <a16:creationId xmlns:a16="http://schemas.microsoft.com/office/drawing/2014/main" id="{01198432-2AEC-D6D0-3798-2355F652D276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6" name="Google Shape;1027;p30">
                  <a:extLst>
                    <a:ext uri="{FF2B5EF4-FFF2-40B4-BE49-F238E27FC236}">
                      <a16:creationId xmlns:a16="http://schemas.microsoft.com/office/drawing/2014/main" id="{06F59531-5DE8-10E6-55BD-47CCB26698DE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97" name="Google Shape;1028;p30">
                    <a:extLst>
                      <a:ext uri="{FF2B5EF4-FFF2-40B4-BE49-F238E27FC236}">
                        <a16:creationId xmlns:a16="http://schemas.microsoft.com/office/drawing/2014/main" id="{77B20883-41F2-EE44-7B9C-0F20D0CED78A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8" name="Google Shape;1029;p30">
                    <a:extLst>
                      <a:ext uri="{FF2B5EF4-FFF2-40B4-BE49-F238E27FC236}">
                        <a16:creationId xmlns:a16="http://schemas.microsoft.com/office/drawing/2014/main" id="{8D569AAC-9E35-2062-CBA2-A85A2B43E2C5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9" name="Google Shape;1030;p30">
                    <a:extLst>
                      <a:ext uri="{FF2B5EF4-FFF2-40B4-BE49-F238E27FC236}">
                        <a16:creationId xmlns:a16="http://schemas.microsoft.com/office/drawing/2014/main" id="{7F4E44AA-CB2E-C03A-E60A-D51580698D69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74" name="Google Shape;1031;p30">
              <a:extLst>
                <a:ext uri="{FF2B5EF4-FFF2-40B4-BE49-F238E27FC236}">
                  <a16:creationId xmlns:a16="http://schemas.microsoft.com/office/drawing/2014/main" id="{964BE7F4-463F-1DBC-862D-ABDA98100BDF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75" name="Google Shape;1032;p30">
                <a:extLst>
                  <a:ext uri="{FF2B5EF4-FFF2-40B4-BE49-F238E27FC236}">
                    <a16:creationId xmlns:a16="http://schemas.microsoft.com/office/drawing/2014/main" id="{27577562-85C2-5C0E-BBAA-704CECCEF7F9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76" name="Google Shape;1033;p30">
                <a:extLst>
                  <a:ext uri="{FF2B5EF4-FFF2-40B4-BE49-F238E27FC236}">
                    <a16:creationId xmlns:a16="http://schemas.microsoft.com/office/drawing/2014/main" id="{727765BE-1C0B-4F4B-ADAE-E6367B1309DB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77" name="Google Shape;1034;p30">
                  <a:extLst>
                    <a:ext uri="{FF2B5EF4-FFF2-40B4-BE49-F238E27FC236}">
                      <a16:creationId xmlns:a16="http://schemas.microsoft.com/office/drawing/2014/main" id="{AA2A65D3-D48C-9ADD-1DFD-507F4FE926E0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81" name="Google Shape;1035;p30">
                    <a:extLst>
                      <a:ext uri="{FF2B5EF4-FFF2-40B4-BE49-F238E27FC236}">
                        <a16:creationId xmlns:a16="http://schemas.microsoft.com/office/drawing/2014/main" id="{03FD99A4-F7B4-7B4E-5E15-1688E01B0A48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2" name="Google Shape;1036;p30">
                    <a:extLst>
                      <a:ext uri="{FF2B5EF4-FFF2-40B4-BE49-F238E27FC236}">
                        <a16:creationId xmlns:a16="http://schemas.microsoft.com/office/drawing/2014/main" id="{C79B4981-5F43-D1F1-F906-5E08F18A606A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78" name="Google Shape;1037;p30">
                  <a:extLst>
                    <a:ext uri="{FF2B5EF4-FFF2-40B4-BE49-F238E27FC236}">
                      <a16:creationId xmlns:a16="http://schemas.microsoft.com/office/drawing/2014/main" id="{B7FD44E9-1984-0CCB-A245-E1A2A35CDF48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79" name="Google Shape;1038;p30">
                    <a:extLst>
                      <a:ext uri="{FF2B5EF4-FFF2-40B4-BE49-F238E27FC236}">
                        <a16:creationId xmlns:a16="http://schemas.microsoft.com/office/drawing/2014/main" id="{49EA6F0B-4399-A580-7254-619395037C00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0" name="Google Shape;1039;p30">
                    <a:extLst>
                      <a:ext uri="{FF2B5EF4-FFF2-40B4-BE49-F238E27FC236}">
                        <a16:creationId xmlns:a16="http://schemas.microsoft.com/office/drawing/2014/main" id="{502C7A74-E58B-6A62-FB0A-41232F826112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702;p26">
            <a:extLst>
              <a:ext uri="{FF2B5EF4-FFF2-40B4-BE49-F238E27FC236}">
                <a16:creationId xmlns:a16="http://schemas.microsoft.com/office/drawing/2014/main" id="{12DDD946-BB27-C561-77A1-0EA905BF4476}"/>
              </a:ext>
            </a:extLst>
          </p:cNvPr>
          <p:cNvSpPr/>
          <p:nvPr/>
        </p:nvSpPr>
        <p:spPr>
          <a:xfrm rot="1053742">
            <a:off x="6440623" y="3075911"/>
            <a:ext cx="1401082" cy="143472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6C76A3-24C6-7BF1-122A-0A58E7E805D4}"/>
              </a:ext>
            </a:extLst>
          </p:cNvPr>
          <p:cNvSpPr txBox="1"/>
          <p:nvPr/>
        </p:nvSpPr>
        <p:spPr>
          <a:xfrm>
            <a:off x="600336" y="270002"/>
            <a:ext cx="7711814" cy="7770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KNN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màu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73C94-3456-FE0E-B85C-81CC13CADB1B}"/>
              </a:ext>
            </a:extLst>
          </p:cNvPr>
          <p:cNvSpPr txBox="1"/>
          <p:nvPr/>
        </p:nvSpPr>
        <p:spPr>
          <a:xfrm>
            <a:off x="831850" y="720852"/>
            <a:ext cx="2409564" cy="4102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Patrick Hand" panose="00000500000000000000" pitchFamily="2" charset="0"/>
              </a:rPr>
              <a:t>a. </a:t>
            </a:r>
            <a:r>
              <a:rPr lang="en-US" dirty="0" err="1">
                <a:latin typeface="Patrick Hand" panose="00000500000000000000" pitchFamily="2" charset="0"/>
              </a:rPr>
              <a:t>Mô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tả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tập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dữ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liệu</a:t>
            </a:r>
            <a:endParaRPr lang="en-US" dirty="0">
              <a:latin typeface="Patrick Hand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F2F22-B157-07D3-8F59-C8C0AEC3B854}"/>
              </a:ext>
            </a:extLst>
          </p:cNvPr>
          <p:cNvSpPr txBox="1"/>
          <p:nvPr/>
        </p:nvSpPr>
        <p:spPr>
          <a:xfrm>
            <a:off x="535335" y="1464671"/>
            <a:ext cx="38975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-"/>
            </a:pPr>
            <a:r>
              <a:rPr lang="vi-VN" sz="1800" dirty="0">
                <a:latin typeface="Patrick Hand" panose="00000500000000000000" pitchFamily="2" charset="0"/>
              </a:rPr>
              <a:t>Tập dữ liệu của mô hình bao gồm 2 loại: tập Training, tập Test</a:t>
            </a:r>
            <a:endParaRPr lang="en-US" sz="1800" dirty="0">
              <a:latin typeface="Patrick Hand" panose="00000500000000000000" pitchFamily="2" charset="0"/>
            </a:endParaRPr>
          </a:p>
          <a:p>
            <a:pPr marL="285750" indent="-285750" algn="just"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Tập Training là file csv chứa 3 đặc trưng được phân tích theo biểu đồ màu RGB và nhãn của 5053 màu được chia làm 11 nhóm màu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mỗi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màu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tương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dòng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file csv</a:t>
            </a:r>
          </a:p>
          <a:p>
            <a:pPr marL="285750" indent="-285750" algn="just">
              <a:buFont typeface="Courier New" panose="02070309020205020404" pitchFamily="49" charset="0"/>
              <a:buChar char="-"/>
            </a:pPr>
            <a:r>
              <a:rPr lang="vi-VN" sz="1800" dirty="0">
                <a:latin typeface="Patrick Hand" panose="00000500000000000000" pitchFamily="2" charset="0"/>
              </a:rPr>
              <a:t>Tập Test gồm 307 file ảnh với đầy đủ 11 nhóm màu kể trên, chưa được trích xuất đặc trưng. </a:t>
            </a:r>
            <a:endParaRPr lang="en-US" sz="1800" dirty="0">
              <a:latin typeface="Patrick Hand" panose="00000500000000000000" pitchFamily="2" charset="0"/>
            </a:endParaRPr>
          </a:p>
          <a:p>
            <a:pPr marL="285750" indent="-285750" algn="just">
              <a:buFont typeface="Courier New" panose="02070309020205020404" pitchFamily="49" charset="0"/>
              <a:buChar char="-"/>
            </a:pPr>
            <a:endParaRPr lang="en-US" sz="1800" dirty="0">
              <a:latin typeface="Patrick Hand" panose="00000500000000000000" pitchFamily="2" charset="0"/>
            </a:endParaRPr>
          </a:p>
        </p:txBody>
      </p:sp>
      <p:pic>
        <p:nvPicPr>
          <p:cNvPr id="29" name="Picture 28" descr="A graph with blue bars&#10;&#10;Description automatically generated">
            <a:extLst>
              <a:ext uri="{FF2B5EF4-FFF2-40B4-BE49-F238E27FC236}">
                <a16:creationId xmlns:a16="http://schemas.microsoft.com/office/drawing/2014/main" id="{7267DB64-8E96-BFBE-CFCA-CE6AFEC17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3" t="3987" b="5138"/>
          <a:stretch/>
        </p:blipFill>
        <p:spPr>
          <a:xfrm>
            <a:off x="4692650" y="749080"/>
            <a:ext cx="3946266" cy="219732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FCAC5F-1395-B9FC-9CD0-254347F27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650" y="3082798"/>
            <a:ext cx="1564166" cy="17907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grpSp>
        <p:nvGrpSpPr>
          <p:cNvPr id="34" name="Google Shape;969;p30">
            <a:extLst>
              <a:ext uri="{FF2B5EF4-FFF2-40B4-BE49-F238E27FC236}">
                <a16:creationId xmlns:a16="http://schemas.microsoft.com/office/drawing/2014/main" id="{2598F566-88D1-7EA3-EDC4-C62727692699}"/>
              </a:ext>
            </a:extLst>
          </p:cNvPr>
          <p:cNvGrpSpPr/>
          <p:nvPr/>
        </p:nvGrpSpPr>
        <p:grpSpPr>
          <a:xfrm>
            <a:off x="6604941" y="3203394"/>
            <a:ext cx="1217448" cy="1230973"/>
            <a:chOff x="6568493" y="8"/>
            <a:chExt cx="1820608" cy="1840590"/>
          </a:xfrm>
        </p:grpSpPr>
        <p:sp>
          <p:nvSpPr>
            <p:cNvPr id="35" name="Google Shape;970;p30">
              <a:extLst>
                <a:ext uri="{FF2B5EF4-FFF2-40B4-BE49-F238E27FC236}">
                  <a16:creationId xmlns:a16="http://schemas.microsoft.com/office/drawing/2014/main" id="{4B986BEA-DAF2-CB87-A727-92386775E8D5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71;p30">
              <a:extLst>
                <a:ext uri="{FF2B5EF4-FFF2-40B4-BE49-F238E27FC236}">
                  <a16:creationId xmlns:a16="http://schemas.microsoft.com/office/drawing/2014/main" id="{6FB97056-EF77-22E5-CD04-F63957F6F258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972;p30">
              <a:extLst>
                <a:ext uri="{FF2B5EF4-FFF2-40B4-BE49-F238E27FC236}">
                  <a16:creationId xmlns:a16="http://schemas.microsoft.com/office/drawing/2014/main" id="{CF0CF446-1783-A27A-FCAE-E08EA0C904E1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059" name="Google Shape;973;p30">
                <a:extLst>
                  <a:ext uri="{FF2B5EF4-FFF2-40B4-BE49-F238E27FC236}">
                    <a16:creationId xmlns:a16="http://schemas.microsoft.com/office/drawing/2014/main" id="{C5329A95-6508-6177-8393-00470610D62D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974;p30">
                <a:extLst>
                  <a:ext uri="{FF2B5EF4-FFF2-40B4-BE49-F238E27FC236}">
                    <a16:creationId xmlns:a16="http://schemas.microsoft.com/office/drawing/2014/main" id="{0824E695-04C9-04C5-A650-90E2F856E8DE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61" name="Google Shape;975;p30">
                <a:extLst>
                  <a:ext uri="{FF2B5EF4-FFF2-40B4-BE49-F238E27FC236}">
                    <a16:creationId xmlns:a16="http://schemas.microsoft.com/office/drawing/2014/main" id="{FEDEF376-5676-28A8-3198-B988B7EB68D7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062" name="Google Shape;976;p30">
                  <a:extLst>
                    <a:ext uri="{FF2B5EF4-FFF2-40B4-BE49-F238E27FC236}">
                      <a16:creationId xmlns:a16="http://schemas.microsoft.com/office/drawing/2014/main" id="{CBA1AA5F-3120-1929-7A02-44D3A1E5D714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3" name="Google Shape;977;p30">
                  <a:extLst>
                    <a:ext uri="{FF2B5EF4-FFF2-40B4-BE49-F238E27FC236}">
                      <a16:creationId xmlns:a16="http://schemas.microsoft.com/office/drawing/2014/main" id="{01F65B60-E5E0-B7A2-B901-B997D47917BD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4" name="Google Shape;978;p30">
                  <a:extLst>
                    <a:ext uri="{FF2B5EF4-FFF2-40B4-BE49-F238E27FC236}">
                      <a16:creationId xmlns:a16="http://schemas.microsoft.com/office/drawing/2014/main" id="{C8113B61-E724-7286-76A7-00C83529BD48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8" name="Google Shape;979;p30">
              <a:extLst>
                <a:ext uri="{FF2B5EF4-FFF2-40B4-BE49-F238E27FC236}">
                  <a16:creationId xmlns:a16="http://schemas.microsoft.com/office/drawing/2014/main" id="{A1C5EB6D-3A78-922F-D687-456C9A813010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1026" name="Google Shape;980;p30">
                <a:extLst>
                  <a:ext uri="{FF2B5EF4-FFF2-40B4-BE49-F238E27FC236}">
                    <a16:creationId xmlns:a16="http://schemas.microsoft.com/office/drawing/2014/main" id="{32F57E3A-A7F2-08F3-CD38-55FDD7A58F91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1049" name="Google Shape;981;p30">
                  <a:extLst>
                    <a:ext uri="{FF2B5EF4-FFF2-40B4-BE49-F238E27FC236}">
                      <a16:creationId xmlns:a16="http://schemas.microsoft.com/office/drawing/2014/main" id="{5FF75A5C-0674-2E4E-01AD-5506520BF08E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0" name="Google Shape;982;p30">
                  <a:extLst>
                    <a:ext uri="{FF2B5EF4-FFF2-40B4-BE49-F238E27FC236}">
                      <a16:creationId xmlns:a16="http://schemas.microsoft.com/office/drawing/2014/main" id="{58A82F07-ED29-A79F-42E5-81D50A52B192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983;p30">
                  <a:extLst>
                    <a:ext uri="{FF2B5EF4-FFF2-40B4-BE49-F238E27FC236}">
                      <a16:creationId xmlns:a16="http://schemas.microsoft.com/office/drawing/2014/main" id="{C1386DAF-E428-3325-A268-F6501DE02B8E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984;p30">
                  <a:extLst>
                    <a:ext uri="{FF2B5EF4-FFF2-40B4-BE49-F238E27FC236}">
                      <a16:creationId xmlns:a16="http://schemas.microsoft.com/office/drawing/2014/main" id="{229F234F-4338-3059-2679-4480AE3F8954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3" name="Google Shape;985;p30">
                  <a:extLst>
                    <a:ext uri="{FF2B5EF4-FFF2-40B4-BE49-F238E27FC236}">
                      <a16:creationId xmlns:a16="http://schemas.microsoft.com/office/drawing/2014/main" id="{4BB6E659-AE73-11D9-206C-41E7465C1491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986;p30">
                  <a:extLst>
                    <a:ext uri="{FF2B5EF4-FFF2-40B4-BE49-F238E27FC236}">
                      <a16:creationId xmlns:a16="http://schemas.microsoft.com/office/drawing/2014/main" id="{99E26803-A5F5-B9C5-9458-248A6697A650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987;p30">
                  <a:extLst>
                    <a:ext uri="{FF2B5EF4-FFF2-40B4-BE49-F238E27FC236}">
                      <a16:creationId xmlns:a16="http://schemas.microsoft.com/office/drawing/2014/main" id="{F33280C4-EF06-B0FB-3DD8-7ED662651AC1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6" name="Google Shape;988;p30">
                  <a:extLst>
                    <a:ext uri="{FF2B5EF4-FFF2-40B4-BE49-F238E27FC236}">
                      <a16:creationId xmlns:a16="http://schemas.microsoft.com/office/drawing/2014/main" id="{F919DC4F-D08E-3D78-5FB2-3929CD1C401E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7" name="Google Shape;989;p30">
                  <a:extLst>
                    <a:ext uri="{FF2B5EF4-FFF2-40B4-BE49-F238E27FC236}">
                      <a16:creationId xmlns:a16="http://schemas.microsoft.com/office/drawing/2014/main" id="{D7B983CA-3838-A586-0CEB-57828726071E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990;p30">
                  <a:extLst>
                    <a:ext uri="{FF2B5EF4-FFF2-40B4-BE49-F238E27FC236}">
                      <a16:creationId xmlns:a16="http://schemas.microsoft.com/office/drawing/2014/main" id="{5BEFA195-49F1-0488-FE23-A2EF1D3134AC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27" name="Google Shape;991;p30">
                <a:extLst>
                  <a:ext uri="{FF2B5EF4-FFF2-40B4-BE49-F238E27FC236}">
                    <a16:creationId xmlns:a16="http://schemas.microsoft.com/office/drawing/2014/main" id="{EFED9EB6-DDDC-A36A-516E-9C94F6F45951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1039" name="Google Shape;992;p30">
                  <a:extLst>
                    <a:ext uri="{FF2B5EF4-FFF2-40B4-BE49-F238E27FC236}">
                      <a16:creationId xmlns:a16="http://schemas.microsoft.com/office/drawing/2014/main" id="{BFD0EC64-47B3-8CB5-AE3E-03A06F2C673A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0" name="Google Shape;993;p30">
                  <a:extLst>
                    <a:ext uri="{FF2B5EF4-FFF2-40B4-BE49-F238E27FC236}">
                      <a16:creationId xmlns:a16="http://schemas.microsoft.com/office/drawing/2014/main" id="{DF3B6632-E826-E31D-F319-86C85596FD0B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1" name="Google Shape;994;p30">
                  <a:extLst>
                    <a:ext uri="{FF2B5EF4-FFF2-40B4-BE49-F238E27FC236}">
                      <a16:creationId xmlns:a16="http://schemas.microsoft.com/office/drawing/2014/main" id="{B972E4FF-CD61-C188-793E-FDFF2D74D63F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2" name="Google Shape;995;p30">
                  <a:extLst>
                    <a:ext uri="{FF2B5EF4-FFF2-40B4-BE49-F238E27FC236}">
                      <a16:creationId xmlns:a16="http://schemas.microsoft.com/office/drawing/2014/main" id="{62F207B7-F3FA-148B-DAA4-1713D4366F07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3" name="Google Shape;996;p30">
                  <a:extLst>
                    <a:ext uri="{FF2B5EF4-FFF2-40B4-BE49-F238E27FC236}">
                      <a16:creationId xmlns:a16="http://schemas.microsoft.com/office/drawing/2014/main" id="{F9C73048-A266-2548-B617-F0EBCA63D4F0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4" name="Google Shape;997;p30">
                  <a:extLst>
                    <a:ext uri="{FF2B5EF4-FFF2-40B4-BE49-F238E27FC236}">
                      <a16:creationId xmlns:a16="http://schemas.microsoft.com/office/drawing/2014/main" id="{8047932D-B582-09FF-AD5A-309947CB2692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5" name="Google Shape;998;p30">
                  <a:extLst>
                    <a:ext uri="{FF2B5EF4-FFF2-40B4-BE49-F238E27FC236}">
                      <a16:creationId xmlns:a16="http://schemas.microsoft.com/office/drawing/2014/main" id="{156F4270-61ED-B25C-9BBD-5702C18CCDD7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6" name="Google Shape;999;p30">
                  <a:extLst>
                    <a:ext uri="{FF2B5EF4-FFF2-40B4-BE49-F238E27FC236}">
                      <a16:creationId xmlns:a16="http://schemas.microsoft.com/office/drawing/2014/main" id="{17756E43-B507-199C-FADC-3A977351C3BA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7" name="Google Shape;1000;p30">
                  <a:extLst>
                    <a:ext uri="{FF2B5EF4-FFF2-40B4-BE49-F238E27FC236}">
                      <a16:creationId xmlns:a16="http://schemas.microsoft.com/office/drawing/2014/main" id="{2A811F09-DD09-ED25-B93A-799DB1C7245F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8" name="Google Shape;1001;p30">
                  <a:extLst>
                    <a:ext uri="{FF2B5EF4-FFF2-40B4-BE49-F238E27FC236}">
                      <a16:creationId xmlns:a16="http://schemas.microsoft.com/office/drawing/2014/main" id="{D5129706-A36A-30D0-1791-E787CC6CE377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28" name="Google Shape;1002;p30">
                <a:extLst>
                  <a:ext uri="{FF2B5EF4-FFF2-40B4-BE49-F238E27FC236}">
                    <a16:creationId xmlns:a16="http://schemas.microsoft.com/office/drawing/2014/main" id="{B9683D09-9414-8922-A294-165717B6619F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31" name="Google Shape;1003;p30">
                  <a:extLst>
                    <a:ext uri="{FF2B5EF4-FFF2-40B4-BE49-F238E27FC236}">
                      <a16:creationId xmlns:a16="http://schemas.microsoft.com/office/drawing/2014/main" id="{572C88D9-76F0-29B4-9176-C68731E36694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04;p30">
                  <a:extLst>
                    <a:ext uri="{FF2B5EF4-FFF2-40B4-BE49-F238E27FC236}">
                      <a16:creationId xmlns:a16="http://schemas.microsoft.com/office/drawing/2014/main" id="{2B576708-84B1-1EC5-E4C0-75FF065556A2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05;p30">
                  <a:extLst>
                    <a:ext uri="{FF2B5EF4-FFF2-40B4-BE49-F238E27FC236}">
                      <a16:creationId xmlns:a16="http://schemas.microsoft.com/office/drawing/2014/main" id="{956C044E-5B0B-4262-5129-8EC2E8162465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06;p30">
                  <a:extLst>
                    <a:ext uri="{FF2B5EF4-FFF2-40B4-BE49-F238E27FC236}">
                      <a16:creationId xmlns:a16="http://schemas.microsoft.com/office/drawing/2014/main" id="{4BBC872B-8724-6A54-13CD-3E422CE986EC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5" name="Google Shape;1007;p30">
                  <a:extLst>
                    <a:ext uri="{FF2B5EF4-FFF2-40B4-BE49-F238E27FC236}">
                      <a16:creationId xmlns:a16="http://schemas.microsoft.com/office/drawing/2014/main" id="{280E2EC2-F1C6-A2B0-C4B9-11121934A82C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6" name="Google Shape;1008;p30">
                  <a:extLst>
                    <a:ext uri="{FF2B5EF4-FFF2-40B4-BE49-F238E27FC236}">
                      <a16:creationId xmlns:a16="http://schemas.microsoft.com/office/drawing/2014/main" id="{A4C001D6-EE77-D5A1-196D-3ADAAA155A95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7" name="Google Shape;1009;p30">
                  <a:extLst>
                    <a:ext uri="{FF2B5EF4-FFF2-40B4-BE49-F238E27FC236}">
                      <a16:creationId xmlns:a16="http://schemas.microsoft.com/office/drawing/2014/main" id="{27B3D03B-7470-E4FD-98C7-235503DA3FF2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8" name="Google Shape;1010;p30">
                  <a:extLst>
                    <a:ext uri="{FF2B5EF4-FFF2-40B4-BE49-F238E27FC236}">
                      <a16:creationId xmlns:a16="http://schemas.microsoft.com/office/drawing/2014/main" id="{C7B33804-589A-1BA9-7DA5-CE4A31AFD71D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29" name="Google Shape;1011;p30">
                <a:extLst>
                  <a:ext uri="{FF2B5EF4-FFF2-40B4-BE49-F238E27FC236}">
                    <a16:creationId xmlns:a16="http://schemas.microsoft.com/office/drawing/2014/main" id="{A8B28356-BC39-658D-F0B6-E7B3102834B2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12;p30">
                <a:extLst>
                  <a:ext uri="{FF2B5EF4-FFF2-40B4-BE49-F238E27FC236}">
                    <a16:creationId xmlns:a16="http://schemas.microsoft.com/office/drawing/2014/main" id="{7BC448FC-0F84-A898-0F6D-ADB475B8BFB8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1013;p30">
              <a:extLst>
                <a:ext uri="{FF2B5EF4-FFF2-40B4-BE49-F238E27FC236}">
                  <a16:creationId xmlns:a16="http://schemas.microsoft.com/office/drawing/2014/main" id="{5B6B2C11-5F6C-03FA-9DB3-26D184932E15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49" name="Google Shape;1014;p30">
                <a:extLst>
                  <a:ext uri="{FF2B5EF4-FFF2-40B4-BE49-F238E27FC236}">
                    <a16:creationId xmlns:a16="http://schemas.microsoft.com/office/drawing/2014/main" id="{40A61F08-3193-7D0E-9E32-3E5983CA5289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62" name="Google Shape;1015;p30">
                  <a:extLst>
                    <a:ext uri="{FF2B5EF4-FFF2-40B4-BE49-F238E27FC236}">
                      <a16:creationId xmlns:a16="http://schemas.microsoft.com/office/drawing/2014/main" id="{C3A28D5D-79B6-9FF0-03A3-CB83BE243945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1016;p30">
                  <a:extLst>
                    <a:ext uri="{FF2B5EF4-FFF2-40B4-BE49-F238E27FC236}">
                      <a16:creationId xmlns:a16="http://schemas.microsoft.com/office/drawing/2014/main" id="{B154B910-23D4-BC15-D36E-50D033E7F91D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17;p30">
                  <a:extLst>
                    <a:ext uri="{FF2B5EF4-FFF2-40B4-BE49-F238E27FC236}">
                      <a16:creationId xmlns:a16="http://schemas.microsoft.com/office/drawing/2014/main" id="{CFED942D-14D6-AFA7-C2AE-ACEDCFD6B019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18;p30">
                  <a:extLst>
                    <a:ext uri="{FF2B5EF4-FFF2-40B4-BE49-F238E27FC236}">
                      <a16:creationId xmlns:a16="http://schemas.microsoft.com/office/drawing/2014/main" id="{17B807D8-E22C-B871-08D7-CCE4F3817151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" name="Google Shape;1019;p30">
                <a:extLst>
                  <a:ext uri="{FF2B5EF4-FFF2-40B4-BE49-F238E27FC236}">
                    <a16:creationId xmlns:a16="http://schemas.microsoft.com/office/drawing/2014/main" id="{D6D13B0E-42C4-C930-2CCF-0D77088EF466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51" name="Google Shape;1020;p30">
                  <a:extLst>
                    <a:ext uri="{FF2B5EF4-FFF2-40B4-BE49-F238E27FC236}">
                      <a16:creationId xmlns:a16="http://schemas.microsoft.com/office/drawing/2014/main" id="{4E9EDFF3-5931-216B-3A97-7C6D14BD63BC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59" name="Google Shape;1021;p30">
                    <a:extLst>
                      <a:ext uri="{FF2B5EF4-FFF2-40B4-BE49-F238E27FC236}">
                        <a16:creationId xmlns:a16="http://schemas.microsoft.com/office/drawing/2014/main" id="{EC561875-5305-A8F9-D5BF-FF9B6BC2E4D6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" name="Google Shape;1022;p30">
                    <a:extLst>
                      <a:ext uri="{FF2B5EF4-FFF2-40B4-BE49-F238E27FC236}">
                        <a16:creationId xmlns:a16="http://schemas.microsoft.com/office/drawing/2014/main" id="{B478709E-924A-89E3-8F42-5B23C1B4649D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" name="Google Shape;1023;p30">
                    <a:extLst>
                      <a:ext uri="{FF2B5EF4-FFF2-40B4-BE49-F238E27FC236}">
                        <a16:creationId xmlns:a16="http://schemas.microsoft.com/office/drawing/2014/main" id="{08B7411E-5A22-88B6-E463-8C9EEFD11B04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2" name="Google Shape;1024;p30">
                  <a:extLst>
                    <a:ext uri="{FF2B5EF4-FFF2-40B4-BE49-F238E27FC236}">
                      <a16:creationId xmlns:a16="http://schemas.microsoft.com/office/drawing/2014/main" id="{CAFC1F0B-3299-9D6C-2040-C909224678B8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57" name="Google Shape;1025;p30">
                    <a:extLst>
                      <a:ext uri="{FF2B5EF4-FFF2-40B4-BE49-F238E27FC236}">
                        <a16:creationId xmlns:a16="http://schemas.microsoft.com/office/drawing/2014/main" id="{0979F602-9FA0-91E5-0218-F549721378C0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" name="Google Shape;1026;p30">
                    <a:extLst>
                      <a:ext uri="{FF2B5EF4-FFF2-40B4-BE49-F238E27FC236}">
                        <a16:creationId xmlns:a16="http://schemas.microsoft.com/office/drawing/2014/main" id="{A0E22F3C-C735-7627-FA46-814BE053C6A7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" name="Google Shape;1027;p30">
                  <a:extLst>
                    <a:ext uri="{FF2B5EF4-FFF2-40B4-BE49-F238E27FC236}">
                      <a16:creationId xmlns:a16="http://schemas.microsoft.com/office/drawing/2014/main" id="{F424F656-8A20-9551-C0AA-B9E5C167B577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54" name="Google Shape;1028;p30">
                    <a:extLst>
                      <a:ext uri="{FF2B5EF4-FFF2-40B4-BE49-F238E27FC236}">
                        <a16:creationId xmlns:a16="http://schemas.microsoft.com/office/drawing/2014/main" id="{923AD861-5134-82F9-C781-E26E9A3F212E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" name="Google Shape;1029;p30">
                    <a:extLst>
                      <a:ext uri="{FF2B5EF4-FFF2-40B4-BE49-F238E27FC236}">
                        <a16:creationId xmlns:a16="http://schemas.microsoft.com/office/drawing/2014/main" id="{01CA425B-06E2-36DA-B419-CF273A6AB44D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" name="Google Shape;1030;p30">
                    <a:extLst>
                      <a:ext uri="{FF2B5EF4-FFF2-40B4-BE49-F238E27FC236}">
                        <a16:creationId xmlns:a16="http://schemas.microsoft.com/office/drawing/2014/main" id="{1786774A-818A-28BF-34FF-67AC8906C74E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40" name="Google Shape;1031;p30">
              <a:extLst>
                <a:ext uri="{FF2B5EF4-FFF2-40B4-BE49-F238E27FC236}">
                  <a16:creationId xmlns:a16="http://schemas.microsoft.com/office/drawing/2014/main" id="{E59F91C0-9937-605E-0C3C-341048CB4206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41" name="Google Shape;1032;p30">
                <a:extLst>
                  <a:ext uri="{FF2B5EF4-FFF2-40B4-BE49-F238E27FC236}">
                    <a16:creationId xmlns:a16="http://schemas.microsoft.com/office/drawing/2014/main" id="{855EBB0A-F842-53F5-D11F-00981D592AC3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" name="Google Shape;1033;p30">
                <a:extLst>
                  <a:ext uri="{FF2B5EF4-FFF2-40B4-BE49-F238E27FC236}">
                    <a16:creationId xmlns:a16="http://schemas.microsoft.com/office/drawing/2014/main" id="{5E279C3A-1E0C-8E30-EF20-FB0FE450FCE0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43" name="Google Shape;1034;p30">
                  <a:extLst>
                    <a:ext uri="{FF2B5EF4-FFF2-40B4-BE49-F238E27FC236}">
                      <a16:creationId xmlns:a16="http://schemas.microsoft.com/office/drawing/2014/main" id="{394472DC-38A3-BD77-AAA9-DC952A41DEA0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47" name="Google Shape;1035;p30">
                    <a:extLst>
                      <a:ext uri="{FF2B5EF4-FFF2-40B4-BE49-F238E27FC236}">
                        <a16:creationId xmlns:a16="http://schemas.microsoft.com/office/drawing/2014/main" id="{258FE1AB-20EC-55E2-B395-3F25326DBC9F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" name="Google Shape;1036;p30">
                    <a:extLst>
                      <a:ext uri="{FF2B5EF4-FFF2-40B4-BE49-F238E27FC236}">
                        <a16:creationId xmlns:a16="http://schemas.microsoft.com/office/drawing/2014/main" id="{1CA25C15-D04A-C7E9-6B5D-6E543931F0CF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4" name="Google Shape;1037;p30">
                  <a:extLst>
                    <a:ext uri="{FF2B5EF4-FFF2-40B4-BE49-F238E27FC236}">
                      <a16:creationId xmlns:a16="http://schemas.microsoft.com/office/drawing/2014/main" id="{FFC3AD61-5435-11F8-5372-A6C18FD8D36A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45" name="Google Shape;1038;p30">
                    <a:extLst>
                      <a:ext uri="{FF2B5EF4-FFF2-40B4-BE49-F238E27FC236}">
                        <a16:creationId xmlns:a16="http://schemas.microsoft.com/office/drawing/2014/main" id="{B1E52491-8EDA-63CE-FC3A-BC862F4FFAD9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" name="Google Shape;1039;p30">
                    <a:extLst>
                      <a:ext uri="{FF2B5EF4-FFF2-40B4-BE49-F238E27FC236}">
                        <a16:creationId xmlns:a16="http://schemas.microsoft.com/office/drawing/2014/main" id="{9F77CA1B-BDA7-A909-B026-A6565CF43725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59559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D6C76A3-24C6-7BF1-122A-0A58E7E805D4}"/>
              </a:ext>
            </a:extLst>
          </p:cNvPr>
          <p:cNvSpPr txBox="1"/>
          <p:nvPr/>
        </p:nvSpPr>
        <p:spPr>
          <a:xfrm>
            <a:off x="162186" y="225807"/>
            <a:ext cx="7711814" cy="7770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KNN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màu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73C94-3456-FE0E-B85C-81CC13CADB1B}"/>
              </a:ext>
            </a:extLst>
          </p:cNvPr>
          <p:cNvSpPr txBox="1"/>
          <p:nvPr/>
        </p:nvSpPr>
        <p:spPr>
          <a:xfrm>
            <a:off x="162186" y="676657"/>
            <a:ext cx="2409564" cy="4102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Patrick Hand" panose="00000500000000000000" pitchFamily="2" charset="0"/>
              </a:rPr>
              <a:t>b. </a:t>
            </a:r>
            <a:r>
              <a:rPr lang="en-US" dirty="0" err="1">
                <a:latin typeface="Patrick Hand" panose="00000500000000000000" pitchFamily="2" charset="0"/>
              </a:rPr>
              <a:t>Trích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xuất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đặc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trưng</a:t>
            </a:r>
            <a:endParaRPr lang="en-US" dirty="0">
              <a:latin typeface="Patrick Hand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F2F22-B157-07D3-8F59-C8C0AEC3B854}"/>
              </a:ext>
            </a:extLst>
          </p:cNvPr>
          <p:cNvSpPr txBox="1"/>
          <p:nvPr/>
        </p:nvSpPr>
        <p:spPr>
          <a:xfrm>
            <a:off x="378752" y="1881520"/>
            <a:ext cx="38503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 algn="just">
              <a:buFont typeface="Courier New" panose="02070309020205020404" pitchFamily="49" charset="0"/>
              <a:buChar char="-"/>
              <a:defRPr sz="1800" b="1">
                <a:latin typeface="Patrick Hand" panose="00000500000000000000" pitchFamily="2" charset="0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vi-VN" b="0" dirty="0"/>
              <a:t>Để lấy các đặc trưng về màu sắc của ảnh, ta sử hàm color_histogram_of_imag để tính toán các histogram của 1 ảnh tên img_nam theo biểu đồ màu RGB, sau đó đặc trưng của mẫu dữ liệu sẽ được ghi vào tệp testing.data cùng với nhãn mô tả</a:t>
            </a:r>
            <a:r>
              <a:rPr lang="en-US" b="0" dirty="0"/>
              <a:t>. </a:t>
            </a:r>
            <a:r>
              <a:rPr lang="en-US" b="0" dirty="0" err="1"/>
              <a:t>Nhãn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lấy</a:t>
            </a:r>
            <a:r>
              <a:rPr lang="en-US" b="0" dirty="0"/>
              <a:t> </a:t>
            </a:r>
            <a:r>
              <a:rPr lang="en-US" b="0" dirty="0" err="1"/>
              <a:t>theo</a:t>
            </a:r>
            <a:r>
              <a:rPr lang="en-US" b="0" dirty="0"/>
              <a:t> </a:t>
            </a:r>
            <a:r>
              <a:rPr lang="en-US" b="0" dirty="0" err="1"/>
              <a:t>tên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thư</a:t>
            </a:r>
            <a:r>
              <a:rPr lang="en-US" b="0" dirty="0"/>
              <a:t> </a:t>
            </a:r>
            <a:r>
              <a:rPr lang="en-US" b="0" dirty="0" err="1"/>
              <a:t>mục</a:t>
            </a:r>
            <a:r>
              <a:rPr lang="en-US" b="0" dirty="0"/>
              <a:t> </a:t>
            </a:r>
            <a:r>
              <a:rPr lang="en-US" b="0" dirty="0" err="1"/>
              <a:t>chứatệp</a:t>
            </a:r>
            <a:endParaRPr lang="en-US" b="0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B453B-A012-A715-729B-54A1579A15ED}"/>
              </a:ext>
            </a:extLst>
          </p:cNvPr>
          <p:cNvSpPr txBox="1"/>
          <p:nvPr/>
        </p:nvSpPr>
        <p:spPr>
          <a:xfrm>
            <a:off x="162186" y="1421558"/>
            <a:ext cx="2409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just">
              <a:buFont typeface="Courier New" panose="02070309020205020404" pitchFamily="49" charset="0"/>
              <a:buChar char="-"/>
              <a:defRPr sz="1800">
                <a:latin typeface="Patrick Hand" panose="00000500000000000000" pitchFamily="2" charset="0"/>
              </a:defRPr>
            </a:lvl1pPr>
          </a:lstStyle>
          <a:p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Test</a:t>
            </a: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7DE3213D-6EC9-0913-75AA-2E7F7230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09"/>
          <a:stretch/>
        </p:blipFill>
        <p:spPr>
          <a:xfrm>
            <a:off x="4401529" y="720852"/>
            <a:ext cx="3711836" cy="417936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8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D6C76A3-24C6-7BF1-122A-0A58E7E805D4}"/>
              </a:ext>
            </a:extLst>
          </p:cNvPr>
          <p:cNvSpPr txBox="1"/>
          <p:nvPr/>
        </p:nvSpPr>
        <p:spPr>
          <a:xfrm>
            <a:off x="162186" y="225807"/>
            <a:ext cx="7711814" cy="7770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KNN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màu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73C94-3456-FE0E-B85C-81CC13CADB1B}"/>
              </a:ext>
            </a:extLst>
          </p:cNvPr>
          <p:cNvSpPr txBox="1"/>
          <p:nvPr/>
        </p:nvSpPr>
        <p:spPr>
          <a:xfrm>
            <a:off x="162186" y="676657"/>
            <a:ext cx="2409564" cy="4102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Patrick Hand" panose="00000500000000000000" pitchFamily="2" charset="0"/>
              </a:rPr>
              <a:t>b. </a:t>
            </a:r>
            <a:r>
              <a:rPr lang="en-US" dirty="0" err="1">
                <a:latin typeface="Patrick Hand" panose="00000500000000000000" pitchFamily="2" charset="0"/>
              </a:rPr>
              <a:t>Trích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xuất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đặc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trưng</a:t>
            </a:r>
            <a:endParaRPr lang="en-US" dirty="0">
              <a:latin typeface="Patrick Hand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B453B-A012-A715-729B-54A1579A15ED}"/>
              </a:ext>
            </a:extLst>
          </p:cNvPr>
          <p:cNvSpPr txBox="1"/>
          <p:nvPr/>
        </p:nvSpPr>
        <p:spPr>
          <a:xfrm>
            <a:off x="47887" y="1791811"/>
            <a:ext cx="3393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just">
              <a:buFont typeface="Courier New" panose="02070309020205020404" pitchFamily="49" charset="0"/>
              <a:buChar char="-"/>
              <a:defRPr sz="1800">
                <a:latin typeface="Patrick Hand" panose="00000500000000000000" pitchFamily="2" charset="0"/>
              </a:defRPr>
            </a:lvl1pPr>
          </a:lstStyle>
          <a:p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ảnh</a:t>
            </a:r>
            <a:r>
              <a:rPr lang="en-US" b="1" dirty="0"/>
              <a:t> </a:t>
            </a:r>
            <a:r>
              <a:rPr lang="en-US" b="1" dirty="0" err="1"/>
              <a:t>đem</a:t>
            </a:r>
            <a:r>
              <a:rPr lang="en-US" b="1" dirty="0"/>
              <a:t> </a:t>
            </a:r>
            <a:r>
              <a:rPr lang="en-US" b="1" dirty="0" err="1"/>
              <a:t>đi</a:t>
            </a:r>
            <a:r>
              <a:rPr lang="en-US" b="1" dirty="0"/>
              <a:t> </a:t>
            </a:r>
            <a:r>
              <a:rPr lang="en-US" b="1" dirty="0" err="1"/>
              <a:t>dự</a:t>
            </a:r>
            <a:r>
              <a:rPr lang="en-US" b="1" dirty="0"/>
              <a:t> </a:t>
            </a:r>
            <a:r>
              <a:rPr lang="en-US" b="1" dirty="0" err="1"/>
              <a:t>đoán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11006-EFD0-45D1-CB94-DC9EE16E2B29}"/>
              </a:ext>
            </a:extLst>
          </p:cNvPr>
          <p:cNvSpPr txBox="1"/>
          <p:nvPr/>
        </p:nvSpPr>
        <p:spPr>
          <a:xfrm>
            <a:off x="328743" y="2161143"/>
            <a:ext cx="44860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latin typeface="Patrick Hand" panose="00000500000000000000" pitchFamily="2" charset="0"/>
              </a:rPr>
              <a:t>Sử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dirty="0" err="1">
                <a:latin typeface="Patrick Hand" panose="00000500000000000000" pitchFamily="2" charset="0"/>
              </a:rPr>
              <a:t>dụng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vi-VN" sz="1800" dirty="0">
                <a:latin typeface="Patrick Hand" panose="00000500000000000000" pitchFamily="2" charset="0"/>
              </a:rPr>
              <a:t>hàm color_histogram_of_test_image với chức năng và cách làm tương tự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vi-VN" sz="1800" dirty="0">
                <a:latin typeface="Patrick Hand" panose="00000500000000000000" pitchFamily="2" charset="0"/>
              </a:rPr>
              <a:t>hàm color_histogram_of_imag, tuy nhiên được bỏ đi phần gán nhãn</a:t>
            </a:r>
            <a:endParaRPr lang="en-US" sz="1800" dirty="0">
              <a:latin typeface="Patrick Hand" panose="00000500000000000000" pitchFamily="2" charset="0"/>
            </a:endParaRPr>
          </a:p>
        </p:txBody>
      </p:sp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030ED5D-8C96-4F5E-FDB6-4F1B4A9359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371"/>
          <a:stretch/>
        </p:blipFill>
        <p:spPr>
          <a:xfrm>
            <a:off x="4927942" y="881777"/>
            <a:ext cx="3812571" cy="39116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735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D6C76A3-24C6-7BF1-122A-0A58E7E805D4}"/>
              </a:ext>
            </a:extLst>
          </p:cNvPr>
          <p:cNvSpPr txBox="1"/>
          <p:nvPr/>
        </p:nvSpPr>
        <p:spPr>
          <a:xfrm>
            <a:off x="162186" y="225807"/>
            <a:ext cx="7711814" cy="7770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KNN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màu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73C94-3456-FE0E-B85C-81CC13CADB1B}"/>
              </a:ext>
            </a:extLst>
          </p:cNvPr>
          <p:cNvSpPr txBox="1"/>
          <p:nvPr/>
        </p:nvSpPr>
        <p:spPr>
          <a:xfrm>
            <a:off x="359036" y="689357"/>
            <a:ext cx="3146164" cy="4102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Patrick Hand" panose="00000500000000000000" pitchFamily="2" charset="0"/>
              </a:rPr>
              <a:t>C. </a:t>
            </a:r>
            <a:r>
              <a:rPr lang="en-US" dirty="0" err="1">
                <a:effectLst/>
                <a:latin typeface="Patrick Hand" panose="00000500000000000000" pitchFamily="2" charset="0"/>
              </a:rPr>
              <a:t>Phân</a:t>
            </a:r>
            <a:r>
              <a:rPr lang="en-US" dirty="0">
                <a:effectLst/>
                <a:latin typeface="Patrick Hand" panose="00000500000000000000" pitchFamily="2" charset="0"/>
              </a:rPr>
              <a:t> </a:t>
            </a:r>
            <a:r>
              <a:rPr lang="en-US" dirty="0" err="1">
                <a:effectLst/>
                <a:latin typeface="Patrick Hand" panose="00000500000000000000" pitchFamily="2" charset="0"/>
              </a:rPr>
              <a:t>loại</a:t>
            </a:r>
            <a:r>
              <a:rPr lang="en-US" dirty="0">
                <a:effectLst/>
                <a:latin typeface="Patrick Hand" panose="00000500000000000000" pitchFamily="2" charset="0"/>
              </a:rPr>
              <a:t> </a:t>
            </a:r>
            <a:r>
              <a:rPr lang="en-US" dirty="0" err="1">
                <a:effectLst/>
                <a:latin typeface="Patrick Hand" panose="00000500000000000000" pitchFamily="2" charset="0"/>
              </a:rPr>
              <a:t>sử</a:t>
            </a:r>
            <a:r>
              <a:rPr lang="en-US" dirty="0">
                <a:effectLst/>
                <a:latin typeface="Patrick Hand" panose="00000500000000000000" pitchFamily="2" charset="0"/>
              </a:rPr>
              <a:t> </a:t>
            </a:r>
            <a:r>
              <a:rPr lang="en-US" dirty="0" err="1">
                <a:effectLst/>
                <a:latin typeface="Patrick Hand" panose="00000500000000000000" pitchFamily="2" charset="0"/>
              </a:rPr>
              <a:t>dụng</a:t>
            </a:r>
            <a:r>
              <a:rPr lang="en-US" dirty="0">
                <a:effectLst/>
                <a:latin typeface="Patrick Hand" panose="00000500000000000000" pitchFamily="2" charset="0"/>
              </a:rPr>
              <a:t> KNN</a:t>
            </a:r>
            <a:endParaRPr lang="en-US" dirty="0">
              <a:latin typeface="Patrick Hand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5D530-5017-72C3-906E-94CB4228C929}"/>
              </a:ext>
            </a:extLst>
          </p:cNvPr>
          <p:cNvSpPr txBox="1"/>
          <p:nvPr/>
        </p:nvSpPr>
        <p:spPr>
          <a:xfrm>
            <a:off x="-120650" y="2304629"/>
            <a:ext cx="3505200" cy="971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</a:pP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1.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Xây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dựng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hàm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khoảng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cách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dùng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khoảng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cách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Ơ-clit</a:t>
            </a:r>
          </a:p>
          <a:p>
            <a:pPr marL="800100" indent="-342900" algn="just">
              <a:lnSpc>
                <a:spcPct val="107000"/>
              </a:lnSpc>
              <a:buFont typeface="+mj-lt"/>
              <a:buAutoNum type="arabicPeriod"/>
            </a:pPr>
            <a:endParaRPr lang="en-US" sz="1800" dirty="0">
              <a:effectLst/>
              <a:latin typeface="Patrick Hand" panose="00000500000000000000" pitchFamily="2" charset="0"/>
              <a:ea typeface="Calibri" panose="020F0502020204030204" pitchFamily="34" charset="0"/>
            </a:endParaRPr>
          </a:p>
        </p:txBody>
      </p:sp>
      <p:pic>
        <p:nvPicPr>
          <p:cNvPr id="8" name="Picture 7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9EE5509F-E18A-914A-018F-F510A1625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245" y="1785398"/>
            <a:ext cx="4975655" cy="170219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52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D6C76A3-24C6-7BF1-122A-0A58E7E805D4}"/>
              </a:ext>
            </a:extLst>
          </p:cNvPr>
          <p:cNvSpPr txBox="1"/>
          <p:nvPr/>
        </p:nvSpPr>
        <p:spPr>
          <a:xfrm>
            <a:off x="162186" y="225807"/>
            <a:ext cx="7711814" cy="7770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KNN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màu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73C94-3456-FE0E-B85C-81CC13CADB1B}"/>
              </a:ext>
            </a:extLst>
          </p:cNvPr>
          <p:cNvSpPr txBox="1"/>
          <p:nvPr/>
        </p:nvSpPr>
        <p:spPr>
          <a:xfrm>
            <a:off x="359036" y="689357"/>
            <a:ext cx="3146164" cy="4102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Patrick Hand" panose="00000500000000000000" pitchFamily="2" charset="0"/>
              </a:rPr>
              <a:t>C. </a:t>
            </a:r>
            <a:r>
              <a:rPr lang="en-US" dirty="0" err="1">
                <a:effectLst/>
                <a:latin typeface="Patrick Hand" panose="00000500000000000000" pitchFamily="2" charset="0"/>
              </a:rPr>
              <a:t>Phân</a:t>
            </a:r>
            <a:r>
              <a:rPr lang="en-US" dirty="0">
                <a:effectLst/>
                <a:latin typeface="Patrick Hand" panose="00000500000000000000" pitchFamily="2" charset="0"/>
              </a:rPr>
              <a:t> </a:t>
            </a:r>
            <a:r>
              <a:rPr lang="en-US" dirty="0" err="1">
                <a:effectLst/>
                <a:latin typeface="Patrick Hand" panose="00000500000000000000" pitchFamily="2" charset="0"/>
              </a:rPr>
              <a:t>loại</a:t>
            </a:r>
            <a:r>
              <a:rPr lang="en-US" dirty="0">
                <a:effectLst/>
                <a:latin typeface="Patrick Hand" panose="00000500000000000000" pitchFamily="2" charset="0"/>
              </a:rPr>
              <a:t> </a:t>
            </a:r>
            <a:r>
              <a:rPr lang="en-US" dirty="0" err="1">
                <a:effectLst/>
                <a:latin typeface="Patrick Hand" panose="00000500000000000000" pitchFamily="2" charset="0"/>
              </a:rPr>
              <a:t>sử</a:t>
            </a:r>
            <a:r>
              <a:rPr lang="en-US" dirty="0">
                <a:effectLst/>
                <a:latin typeface="Patrick Hand" panose="00000500000000000000" pitchFamily="2" charset="0"/>
              </a:rPr>
              <a:t> </a:t>
            </a:r>
            <a:r>
              <a:rPr lang="en-US" dirty="0" err="1">
                <a:effectLst/>
                <a:latin typeface="Patrick Hand" panose="00000500000000000000" pitchFamily="2" charset="0"/>
              </a:rPr>
              <a:t>dụng</a:t>
            </a:r>
            <a:r>
              <a:rPr lang="en-US" dirty="0">
                <a:effectLst/>
                <a:latin typeface="Patrick Hand" panose="00000500000000000000" pitchFamily="2" charset="0"/>
              </a:rPr>
              <a:t> KNN</a:t>
            </a:r>
            <a:endParaRPr lang="en-US" dirty="0">
              <a:latin typeface="Patrick Hand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5D530-5017-72C3-906E-94CB4228C929}"/>
              </a:ext>
            </a:extLst>
          </p:cNvPr>
          <p:cNvSpPr txBox="1"/>
          <p:nvPr/>
        </p:nvSpPr>
        <p:spPr>
          <a:xfrm>
            <a:off x="-120650" y="2304629"/>
            <a:ext cx="3505200" cy="777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2.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Chọn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k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láng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giềng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gần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nhất</a:t>
            </a:r>
            <a:endParaRPr lang="en-US" sz="1800" dirty="0">
              <a:effectLst/>
              <a:latin typeface="Patrick Hand" panose="00000500000000000000" pitchFamily="2" charset="0"/>
              <a:ea typeface="Calibri" panose="020F0502020204030204" pitchFamily="34" charset="0"/>
            </a:endParaRPr>
          </a:p>
          <a:p>
            <a:pPr marL="800100" indent="-342900" algn="just">
              <a:lnSpc>
                <a:spcPct val="107000"/>
              </a:lnSpc>
              <a:buFont typeface="+mj-lt"/>
              <a:buAutoNum type="arabicPeriod"/>
            </a:pPr>
            <a:endParaRPr lang="en-US" sz="1800" dirty="0">
              <a:effectLst/>
              <a:latin typeface="Patrick Hand" panose="00000500000000000000" pitchFamily="2" charset="0"/>
              <a:ea typeface="Calibri" panose="020F0502020204030204" pitchFamily="34" charset="0"/>
            </a:endParaRPr>
          </a:p>
        </p:txBody>
      </p:sp>
      <p:pic>
        <p:nvPicPr>
          <p:cNvPr id="3" name="Picture 2" descr="A computer screen with text&#10;&#10;Description automatically generated">
            <a:extLst>
              <a:ext uri="{FF2B5EF4-FFF2-40B4-BE49-F238E27FC236}">
                <a16:creationId xmlns:a16="http://schemas.microsoft.com/office/drawing/2014/main" id="{C85D966F-3D34-6E8A-758D-06C7A8D59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343" y="1657707"/>
            <a:ext cx="5529907" cy="191749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569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D6C76A3-24C6-7BF1-122A-0A58E7E805D4}"/>
              </a:ext>
            </a:extLst>
          </p:cNvPr>
          <p:cNvSpPr txBox="1"/>
          <p:nvPr/>
        </p:nvSpPr>
        <p:spPr>
          <a:xfrm>
            <a:off x="162186" y="225807"/>
            <a:ext cx="7711814" cy="7770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KNN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màu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73C94-3456-FE0E-B85C-81CC13CADB1B}"/>
              </a:ext>
            </a:extLst>
          </p:cNvPr>
          <p:cNvSpPr txBox="1"/>
          <p:nvPr/>
        </p:nvSpPr>
        <p:spPr>
          <a:xfrm>
            <a:off x="359036" y="689357"/>
            <a:ext cx="3146164" cy="4102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Patrick Hand" panose="00000500000000000000" pitchFamily="2" charset="0"/>
              </a:rPr>
              <a:t>C. </a:t>
            </a:r>
            <a:r>
              <a:rPr lang="en-US" dirty="0" err="1">
                <a:effectLst/>
                <a:latin typeface="Patrick Hand" panose="00000500000000000000" pitchFamily="2" charset="0"/>
              </a:rPr>
              <a:t>Phân</a:t>
            </a:r>
            <a:r>
              <a:rPr lang="en-US" dirty="0">
                <a:effectLst/>
                <a:latin typeface="Patrick Hand" panose="00000500000000000000" pitchFamily="2" charset="0"/>
              </a:rPr>
              <a:t> </a:t>
            </a:r>
            <a:r>
              <a:rPr lang="en-US" dirty="0" err="1">
                <a:effectLst/>
                <a:latin typeface="Patrick Hand" panose="00000500000000000000" pitchFamily="2" charset="0"/>
              </a:rPr>
              <a:t>loại</a:t>
            </a:r>
            <a:r>
              <a:rPr lang="en-US" dirty="0">
                <a:effectLst/>
                <a:latin typeface="Patrick Hand" panose="00000500000000000000" pitchFamily="2" charset="0"/>
              </a:rPr>
              <a:t> </a:t>
            </a:r>
            <a:r>
              <a:rPr lang="en-US" dirty="0" err="1">
                <a:effectLst/>
                <a:latin typeface="Patrick Hand" panose="00000500000000000000" pitchFamily="2" charset="0"/>
              </a:rPr>
              <a:t>sử</a:t>
            </a:r>
            <a:r>
              <a:rPr lang="en-US" dirty="0">
                <a:effectLst/>
                <a:latin typeface="Patrick Hand" panose="00000500000000000000" pitchFamily="2" charset="0"/>
              </a:rPr>
              <a:t> </a:t>
            </a:r>
            <a:r>
              <a:rPr lang="en-US" dirty="0" err="1">
                <a:effectLst/>
                <a:latin typeface="Patrick Hand" panose="00000500000000000000" pitchFamily="2" charset="0"/>
              </a:rPr>
              <a:t>dụng</a:t>
            </a:r>
            <a:r>
              <a:rPr lang="en-US" dirty="0">
                <a:effectLst/>
                <a:latin typeface="Patrick Hand" panose="00000500000000000000" pitchFamily="2" charset="0"/>
              </a:rPr>
              <a:t> KNN</a:t>
            </a:r>
            <a:endParaRPr lang="en-US" dirty="0">
              <a:latin typeface="Patrick Hand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5D530-5017-72C3-906E-94CB4228C929}"/>
              </a:ext>
            </a:extLst>
          </p:cNvPr>
          <p:cNvSpPr txBox="1"/>
          <p:nvPr/>
        </p:nvSpPr>
        <p:spPr>
          <a:xfrm>
            <a:off x="-120650" y="2304629"/>
            <a:ext cx="3505200" cy="1575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Patrick Hand" panose="00000500000000000000" pitchFamily="2" charset="0"/>
                <a:ea typeface="Calibri" panose="020F0502020204030204" pitchFamily="34" charset="0"/>
              </a:rPr>
              <a:t>3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Xác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nhãn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chiếm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đa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số</a:t>
            </a:r>
            <a:endParaRPr lang="en-US" sz="1800" dirty="0">
              <a:effectLst/>
              <a:latin typeface="Patrick Hand" panose="00000500000000000000" pitchFamily="2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Patrick Hand" panose="00000500000000000000" pitchFamily="2" charset="0"/>
                <a:ea typeface="Calibri" panose="020F0502020204030204" pitchFamily="34" charset="0"/>
              </a:rPr>
              <a:t>4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Gán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nhãn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mẫu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Patrick Hand" panose="00000500000000000000" pitchFamily="2" charset="0"/>
              <a:ea typeface="Calibri" panose="020F0502020204030204" pitchFamily="34" charset="0"/>
            </a:endParaRPr>
          </a:p>
          <a:p>
            <a:pPr marL="800100" indent="-342900" algn="just">
              <a:lnSpc>
                <a:spcPct val="107000"/>
              </a:lnSpc>
              <a:buFont typeface="+mj-lt"/>
              <a:buAutoNum type="arabicPeriod"/>
            </a:pPr>
            <a:endParaRPr lang="en-US" sz="1800" dirty="0">
              <a:effectLst/>
              <a:latin typeface="Patrick Hand" panose="00000500000000000000" pitchFamily="2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2BB57B-7F45-B1E8-D053-BBA19F5F8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085" y="1891726"/>
            <a:ext cx="5791615" cy="146107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41510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D6C76A3-24C6-7BF1-122A-0A58E7E805D4}"/>
              </a:ext>
            </a:extLst>
          </p:cNvPr>
          <p:cNvSpPr txBox="1"/>
          <p:nvPr/>
        </p:nvSpPr>
        <p:spPr>
          <a:xfrm>
            <a:off x="162186" y="225807"/>
            <a:ext cx="7711814" cy="7770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KNN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màu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73C94-3456-FE0E-B85C-81CC13CADB1B}"/>
              </a:ext>
            </a:extLst>
          </p:cNvPr>
          <p:cNvSpPr txBox="1"/>
          <p:nvPr/>
        </p:nvSpPr>
        <p:spPr>
          <a:xfrm>
            <a:off x="359036" y="689357"/>
            <a:ext cx="4955914" cy="4102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Patrick Hand" panose="00000500000000000000" pitchFamily="2" charset="0"/>
              </a:rPr>
              <a:t>D. </a:t>
            </a:r>
            <a:r>
              <a:rPr lang="en-US" dirty="0" err="1">
                <a:latin typeface="Patrick Hand" panose="00000500000000000000" pitchFamily="2" charset="0"/>
              </a:rPr>
              <a:t>Áp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dụng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thuật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toán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trong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phân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loại</a:t>
            </a:r>
            <a:r>
              <a:rPr lang="en-US" dirty="0">
                <a:latin typeface="Patrick Hand" panose="00000500000000000000" pitchFamily="2" charset="0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C056B-59E5-BE95-6EFB-518EC18C2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84300"/>
            <a:ext cx="6704899" cy="2987293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421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/>
          <p:cNvSpPr/>
          <p:nvPr/>
        </p:nvSpPr>
        <p:spPr>
          <a:xfrm rot="19541180" flipH="1">
            <a:off x="1660799" y="103582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30"/>
          <p:cNvGrpSpPr/>
          <p:nvPr/>
        </p:nvGrpSpPr>
        <p:grpSpPr>
          <a:xfrm>
            <a:off x="7558978" y="3849027"/>
            <a:ext cx="1366913" cy="1382099"/>
            <a:chOff x="6568493" y="8"/>
            <a:chExt cx="1820608" cy="1840590"/>
          </a:xfrm>
        </p:grpSpPr>
        <p:sp>
          <p:nvSpPr>
            <p:cNvPr id="970" name="Google Shape;970;p30"/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5" name="Google Shape;1430;p45">
            <a:extLst>
              <a:ext uri="{FF2B5EF4-FFF2-40B4-BE49-F238E27FC236}">
                <a16:creationId xmlns:a16="http://schemas.microsoft.com/office/drawing/2014/main" id="{63F3A613-A740-2E86-1A1A-BE6A0EE964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3288" y="192818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Thanks!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404912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8"/>
          <p:cNvSpPr txBox="1">
            <a:spLocks noGrp="1"/>
          </p:cNvSpPr>
          <p:nvPr>
            <p:ph type="title"/>
          </p:nvPr>
        </p:nvSpPr>
        <p:spPr>
          <a:xfrm>
            <a:off x="2645619" y="219115"/>
            <a:ext cx="26864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Nội</a:t>
            </a:r>
            <a:r>
              <a:rPr lang="en-US" sz="2400" dirty="0"/>
              <a:t> dung</a:t>
            </a:r>
            <a:endParaRPr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135028C-23D8-3410-5DEE-692984E90828}"/>
              </a:ext>
            </a:extLst>
          </p:cNvPr>
          <p:cNvSpPr/>
          <p:nvPr/>
        </p:nvSpPr>
        <p:spPr>
          <a:xfrm>
            <a:off x="1701726" y="829875"/>
            <a:ext cx="80682" cy="4663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F5CCB8B-BD27-D0B5-091B-93DF95280FAC}"/>
              </a:ext>
            </a:extLst>
          </p:cNvPr>
          <p:cNvSpPr/>
          <p:nvPr/>
        </p:nvSpPr>
        <p:spPr>
          <a:xfrm>
            <a:off x="1323863" y="964346"/>
            <a:ext cx="796066" cy="7960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trick Hand" panose="00000500000000000000" pitchFamily="2" charset="0"/>
              </a:rPr>
              <a:t>01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1FB74C-775F-0021-29C4-17A1FEB894CA}"/>
              </a:ext>
            </a:extLst>
          </p:cNvPr>
          <p:cNvSpPr/>
          <p:nvPr/>
        </p:nvSpPr>
        <p:spPr>
          <a:xfrm>
            <a:off x="1323863" y="2257057"/>
            <a:ext cx="796066" cy="7960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trick Hand" panose="00000500000000000000" pitchFamily="2" charset="0"/>
              </a:rPr>
              <a:t>02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2AD96F-FB3C-ED08-2927-CA23B864CF91}"/>
              </a:ext>
            </a:extLst>
          </p:cNvPr>
          <p:cNvSpPr/>
          <p:nvPr/>
        </p:nvSpPr>
        <p:spPr>
          <a:xfrm>
            <a:off x="1323863" y="3549768"/>
            <a:ext cx="796066" cy="7960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trick Hand" panose="00000500000000000000" pitchFamily="2" charset="0"/>
              </a:rPr>
              <a:t>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D493B4-4F17-8F9F-08C9-4042B2BE85D1}"/>
              </a:ext>
            </a:extLst>
          </p:cNvPr>
          <p:cNvSpPr txBox="1"/>
          <p:nvPr/>
        </p:nvSpPr>
        <p:spPr>
          <a:xfrm>
            <a:off x="2359286" y="1134941"/>
            <a:ext cx="5494468" cy="409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effectLst/>
                <a:latin typeface="Epilogue" panose="020B0604020202020204" charset="0"/>
                <a:ea typeface="Calibri" panose="020F0502020204030204" pitchFamily="34" charset="0"/>
              </a:rPr>
              <a:t>Bài</a:t>
            </a:r>
            <a:r>
              <a:rPr lang="en-US" sz="2000" b="1" dirty="0">
                <a:effectLst/>
                <a:latin typeface="Epilogue" panose="020B060402020202020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Epilogue" panose="020B0604020202020204" charset="0"/>
                <a:ea typeface="Calibri" panose="020F0502020204030204" pitchFamily="34" charset="0"/>
              </a:rPr>
              <a:t>toán</a:t>
            </a:r>
            <a:r>
              <a:rPr lang="en-US" sz="2000" b="1" dirty="0">
                <a:effectLst/>
                <a:latin typeface="Epilogue" panose="020B060402020202020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Epilogue" panose="020B0604020202020204" charset="0"/>
                <a:ea typeface="Calibri" panose="020F0502020204030204" pitchFamily="34" charset="0"/>
              </a:rPr>
              <a:t>phân</a:t>
            </a:r>
            <a:r>
              <a:rPr lang="en-US" sz="2000" b="1" dirty="0">
                <a:effectLst/>
                <a:latin typeface="Epilogue" panose="020B060402020202020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Epilogue" panose="020B0604020202020204" charset="0"/>
                <a:ea typeface="Calibri" panose="020F0502020204030204" pitchFamily="34" charset="0"/>
              </a:rPr>
              <a:t>loại</a:t>
            </a:r>
            <a:r>
              <a:rPr lang="en-US" sz="2000" b="1" dirty="0">
                <a:effectLst/>
                <a:latin typeface="Epilogue" panose="020B060402020202020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Epilogue" panose="020B0604020202020204" charset="0"/>
                <a:ea typeface="Calibri" panose="020F0502020204030204" pitchFamily="34" charset="0"/>
              </a:rPr>
              <a:t>màu</a:t>
            </a:r>
            <a:r>
              <a:rPr lang="en-US" sz="2000" b="1" dirty="0">
                <a:effectLst/>
                <a:latin typeface="Epilogue" panose="020B060402020202020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Epilogue" panose="020B0604020202020204" charset="0"/>
                <a:ea typeface="Calibri" panose="020F0502020204030204" pitchFamily="34" charset="0"/>
              </a:rPr>
              <a:t>ảnh</a:t>
            </a:r>
            <a:endParaRPr lang="en-US" sz="2000" dirty="0">
              <a:effectLst/>
              <a:latin typeface="Epilogue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BECEEB-97CE-B98E-BA22-3232B595B728}"/>
              </a:ext>
            </a:extLst>
          </p:cNvPr>
          <p:cNvSpPr txBox="1"/>
          <p:nvPr/>
        </p:nvSpPr>
        <p:spPr>
          <a:xfrm>
            <a:off x="2359286" y="2501394"/>
            <a:ext cx="5494468" cy="4098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KNNs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21DB4D-4D00-E79D-86F1-01C30B681403}"/>
              </a:ext>
            </a:extLst>
          </p:cNvPr>
          <p:cNvSpPr txBox="1"/>
          <p:nvPr/>
        </p:nvSpPr>
        <p:spPr>
          <a:xfrm>
            <a:off x="2322306" y="3535986"/>
            <a:ext cx="5568428" cy="7391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KNN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/>
          <p:cNvSpPr/>
          <p:nvPr/>
        </p:nvSpPr>
        <p:spPr>
          <a:xfrm rot="19541180" flipH="1">
            <a:off x="1648659" y="321264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0"/>
          <p:cNvSpPr txBox="1">
            <a:spLocks noGrp="1"/>
          </p:cNvSpPr>
          <p:nvPr>
            <p:ph type="title" idx="2"/>
          </p:nvPr>
        </p:nvSpPr>
        <p:spPr>
          <a:xfrm>
            <a:off x="3593575" y="1738262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969" name="Google Shape;969;p30"/>
          <p:cNvGrpSpPr/>
          <p:nvPr/>
        </p:nvGrpSpPr>
        <p:grpSpPr>
          <a:xfrm>
            <a:off x="7565328" y="3842677"/>
            <a:ext cx="1366913" cy="1382099"/>
            <a:chOff x="6568493" y="8"/>
            <a:chExt cx="1820608" cy="1840590"/>
          </a:xfrm>
        </p:grpSpPr>
        <p:sp>
          <p:nvSpPr>
            <p:cNvPr id="970" name="Google Shape;970;p30"/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/>
          <p:cNvGrpSpPr/>
          <p:nvPr/>
        </p:nvGrpSpPr>
        <p:grpSpPr>
          <a:xfrm>
            <a:off x="2549866" y="1037825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49ADC3E-44A2-F9E0-8AAE-E52E0BA16407}"/>
              </a:ext>
            </a:extLst>
          </p:cNvPr>
          <p:cNvSpPr txBox="1"/>
          <p:nvPr/>
        </p:nvSpPr>
        <p:spPr>
          <a:xfrm>
            <a:off x="2549866" y="2452766"/>
            <a:ext cx="3309320" cy="997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err="1">
                <a:effectLst/>
                <a:latin typeface="Epilogue" panose="020B0604020202020204" charset="0"/>
                <a:ea typeface="Calibri" panose="020F0502020204030204" pitchFamily="34" charset="0"/>
              </a:rPr>
              <a:t>Bài</a:t>
            </a:r>
            <a:r>
              <a:rPr lang="en-US" sz="2800" b="1" dirty="0">
                <a:effectLst/>
                <a:latin typeface="Epilogue" panose="020B0604020202020204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effectLst/>
                <a:latin typeface="Epilogue" panose="020B0604020202020204" charset="0"/>
                <a:ea typeface="Calibri" panose="020F0502020204030204" pitchFamily="34" charset="0"/>
              </a:rPr>
              <a:t>toán</a:t>
            </a:r>
            <a:r>
              <a:rPr lang="en-US" sz="2800" b="1" dirty="0">
                <a:effectLst/>
                <a:latin typeface="Epilogue" panose="020B0604020202020204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effectLst/>
                <a:latin typeface="Epilogue" panose="020B0604020202020204" charset="0"/>
                <a:ea typeface="Calibri" panose="020F0502020204030204" pitchFamily="34" charset="0"/>
              </a:rPr>
              <a:t>phân</a:t>
            </a:r>
            <a:r>
              <a:rPr lang="en-US" sz="2800" b="1" dirty="0">
                <a:effectLst/>
                <a:latin typeface="Epilogue" panose="020B0604020202020204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effectLst/>
                <a:latin typeface="Epilogue" panose="020B0604020202020204" charset="0"/>
                <a:ea typeface="Calibri" panose="020F0502020204030204" pitchFamily="34" charset="0"/>
              </a:rPr>
              <a:t>loại</a:t>
            </a:r>
            <a:r>
              <a:rPr lang="en-US" sz="2800" b="1" dirty="0">
                <a:effectLst/>
                <a:latin typeface="Epilogue" panose="020B0604020202020204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effectLst/>
                <a:latin typeface="Epilogue" panose="020B0604020202020204" charset="0"/>
                <a:ea typeface="Calibri" panose="020F0502020204030204" pitchFamily="34" charset="0"/>
              </a:rPr>
              <a:t>màu</a:t>
            </a:r>
            <a:r>
              <a:rPr lang="en-US" sz="2800" b="1" dirty="0">
                <a:effectLst/>
                <a:latin typeface="Epilogue" panose="020B0604020202020204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effectLst/>
                <a:latin typeface="Epilogue" panose="020B0604020202020204" charset="0"/>
                <a:ea typeface="Calibri" panose="020F0502020204030204" pitchFamily="34" charset="0"/>
              </a:rPr>
              <a:t>ảnh</a:t>
            </a:r>
            <a:endParaRPr lang="en-US" sz="2800" dirty="0">
              <a:effectLst/>
              <a:latin typeface="Epilogue" panose="020B060402020202020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31"/>
          <p:cNvGrpSpPr/>
          <p:nvPr/>
        </p:nvGrpSpPr>
        <p:grpSpPr>
          <a:xfrm>
            <a:off x="7956689" y="411041"/>
            <a:ext cx="1187311" cy="624971"/>
            <a:chOff x="3859815" y="2867310"/>
            <a:chExt cx="1262157" cy="664368"/>
          </a:xfrm>
        </p:grpSpPr>
        <p:sp>
          <p:nvSpPr>
            <p:cNvPr id="1056" name="Google Shape;1056;p31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7" name="Google Shape;1057;p31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058" name="Google Shape;1058;p31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059" name="Google Shape;1059;p31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060" name="Google Shape;1060;p31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31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2" name="Google Shape;1062;p31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063" name="Google Shape;1063;p31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31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5" name="Google Shape;1065;p31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066" name="Google Shape;1066;p31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31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68" name="Google Shape;1068;p31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E23485B-97D3-A0E9-0FB7-C1CCD39B092B}"/>
              </a:ext>
            </a:extLst>
          </p:cNvPr>
          <p:cNvSpPr txBox="1"/>
          <p:nvPr/>
        </p:nvSpPr>
        <p:spPr>
          <a:xfrm>
            <a:off x="352686" y="411041"/>
            <a:ext cx="5494468" cy="409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Epilogue" panose="020B0604020202020204" charset="0"/>
                <a:ea typeface="Calibri" panose="020F0502020204030204" pitchFamily="34" charset="0"/>
              </a:rPr>
              <a:t>1. </a:t>
            </a:r>
            <a:r>
              <a:rPr lang="en-US" sz="2000" b="1" dirty="0" err="1">
                <a:effectLst/>
                <a:latin typeface="Epilogue" panose="020B0604020202020204" charset="0"/>
                <a:ea typeface="Calibri" panose="020F0502020204030204" pitchFamily="34" charset="0"/>
              </a:rPr>
              <a:t>Bài</a:t>
            </a:r>
            <a:r>
              <a:rPr lang="en-US" sz="2000" b="1" dirty="0">
                <a:effectLst/>
                <a:latin typeface="Epilogue" panose="020B060402020202020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Epilogue" panose="020B0604020202020204" charset="0"/>
                <a:ea typeface="Calibri" panose="020F0502020204030204" pitchFamily="34" charset="0"/>
              </a:rPr>
              <a:t>toán</a:t>
            </a:r>
            <a:r>
              <a:rPr lang="en-US" sz="2000" b="1" dirty="0">
                <a:effectLst/>
                <a:latin typeface="Epilogue" panose="020B060402020202020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Epilogue" panose="020B0604020202020204" charset="0"/>
                <a:ea typeface="Calibri" panose="020F0502020204030204" pitchFamily="34" charset="0"/>
              </a:rPr>
              <a:t>phân</a:t>
            </a:r>
            <a:r>
              <a:rPr lang="en-US" sz="2000" b="1" dirty="0">
                <a:effectLst/>
                <a:latin typeface="Epilogue" panose="020B060402020202020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Epilogue" panose="020B0604020202020204" charset="0"/>
                <a:ea typeface="Calibri" panose="020F0502020204030204" pitchFamily="34" charset="0"/>
              </a:rPr>
              <a:t>loại</a:t>
            </a:r>
            <a:r>
              <a:rPr lang="en-US" sz="2000" b="1" dirty="0">
                <a:effectLst/>
                <a:latin typeface="Epilogue" panose="020B060402020202020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Epilogue" panose="020B0604020202020204" charset="0"/>
                <a:ea typeface="Calibri" panose="020F0502020204030204" pitchFamily="34" charset="0"/>
              </a:rPr>
              <a:t>màu</a:t>
            </a:r>
            <a:r>
              <a:rPr lang="en-US" sz="2000" b="1" dirty="0">
                <a:effectLst/>
                <a:latin typeface="Epilogue" panose="020B060402020202020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Epilogue" panose="020B0604020202020204" charset="0"/>
                <a:ea typeface="Calibri" panose="020F0502020204030204" pitchFamily="34" charset="0"/>
              </a:rPr>
              <a:t>ảnh</a:t>
            </a:r>
            <a:endParaRPr lang="en-US" sz="2000" dirty="0">
              <a:effectLst/>
              <a:latin typeface="Epilogue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F38F5-8275-CC3E-D64D-967975984BD0}"/>
              </a:ext>
            </a:extLst>
          </p:cNvPr>
          <p:cNvSpPr txBox="1"/>
          <p:nvPr/>
        </p:nvSpPr>
        <p:spPr>
          <a:xfrm>
            <a:off x="819189" y="1017790"/>
            <a:ext cx="7008000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-"/>
            </a:pPr>
            <a:r>
              <a:rPr lang="vi-VN" sz="16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Phân loại màu ảnh là một nhiệm vụ quan trọng trong xử lý ảnh số, có ứng dụng rộng rãi trong nhiều lĩnh vực như y tế, công nghiệp, nông nghiệp, v.v. Mục tiêu của bài toán là tự động phân loại các pixel trong ảnh thành các lớp màu </a:t>
            </a:r>
            <a:r>
              <a:rPr lang="vi-VN" sz="160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khác nhau</a:t>
            </a:r>
            <a:endParaRPr lang="en-US" sz="1600">
              <a:effectLst/>
              <a:latin typeface="Patrick Hand" panose="00000500000000000000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effectLst/>
              <a:latin typeface="Patrick Hand" panose="00000500000000000000" pitchFamily="2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-"/>
            </a:pPr>
            <a:r>
              <a:rPr lang="en-US" sz="1600" dirty="0" err="1">
                <a:latin typeface="Patrick Hand" panose="00000500000000000000" pitchFamily="2" charset="0"/>
                <a:ea typeface="Calibri" panose="020F0502020204030204" pitchFamily="34" charset="0"/>
              </a:rPr>
              <a:t>Một</a:t>
            </a:r>
            <a:r>
              <a:rPr lang="en-US" sz="1600" dirty="0"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  <a:ea typeface="Calibri" panose="020F0502020204030204" pitchFamily="34" charset="0"/>
              </a:rPr>
              <a:t>số</a:t>
            </a:r>
            <a:r>
              <a:rPr lang="en-US" sz="1600" dirty="0"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  <a:ea typeface="Calibri" panose="020F0502020204030204" pitchFamily="34" charset="0"/>
              </a:rPr>
              <a:t>ứng</a:t>
            </a:r>
            <a:r>
              <a:rPr lang="en-US" sz="1600" dirty="0"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  <a:ea typeface="Calibri" panose="020F0502020204030204" pitchFamily="34" charset="0"/>
              </a:rPr>
              <a:t>dụng</a:t>
            </a:r>
            <a:r>
              <a:rPr lang="en-US" sz="1600" dirty="0"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  <a:ea typeface="Calibri" panose="020F0502020204030204" pitchFamily="34" charset="0"/>
              </a:rPr>
              <a:t>thực</a:t>
            </a:r>
            <a:r>
              <a:rPr lang="en-US" sz="1600" dirty="0"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  <a:ea typeface="Calibri" panose="020F0502020204030204" pitchFamily="34" charset="0"/>
              </a:rPr>
              <a:t>tế</a:t>
            </a:r>
            <a:r>
              <a:rPr lang="en-US" sz="1600" dirty="0">
                <a:latin typeface="Patrick Hand" panose="00000500000000000000" pitchFamily="2" charset="0"/>
                <a:ea typeface="Calibri" panose="020F0502020204030204" pitchFamily="34" charset="0"/>
              </a:rPr>
              <a:t>:</a:t>
            </a:r>
          </a:p>
          <a:p>
            <a:pPr marL="571500" lvl="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6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Phân tích hình ảnh y tế</a:t>
            </a:r>
            <a:r>
              <a:rPr lang="vi-VN" sz="160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: như </a:t>
            </a:r>
            <a:r>
              <a:rPr lang="vi-VN" sz="16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hình ảnh X-quang, để phát hiện các bệnh lý. </a:t>
            </a:r>
            <a:endParaRPr lang="en-US" sz="1600" dirty="0">
              <a:effectLst/>
              <a:latin typeface="Patrick Hand" panose="00000500000000000000" pitchFamily="2" charset="0"/>
              <a:ea typeface="Calibri" panose="020F0502020204030204" pitchFamily="34" charset="0"/>
            </a:endParaRPr>
          </a:p>
          <a:p>
            <a:pPr marL="571500" lvl="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6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Kiểm soát chất lượng trong công </a:t>
            </a:r>
            <a:r>
              <a:rPr lang="vi-VN" sz="160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nghiệp:</a:t>
            </a:r>
            <a:r>
              <a:rPr lang="en-US" sz="160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phát hiện các lỗi trong sản phẩm</a:t>
            </a:r>
            <a:endParaRPr lang="en-US" sz="1600" dirty="0">
              <a:effectLst/>
              <a:latin typeface="Patrick Hand" panose="00000500000000000000" pitchFamily="2" charset="0"/>
              <a:ea typeface="Calibri" panose="020F0502020204030204" pitchFamily="34" charset="0"/>
            </a:endParaRPr>
          </a:p>
          <a:p>
            <a:pPr marL="571500" lvl="6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Phân loại nông </a:t>
            </a:r>
            <a:r>
              <a:rPr lang="vi-VN" sz="160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sản: phân </a:t>
            </a:r>
            <a:r>
              <a:rPr lang="vi-VN" sz="16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loại trái cây theo độ chín.</a:t>
            </a:r>
            <a:endParaRPr lang="en-US" sz="1600" dirty="0">
              <a:effectLst/>
              <a:latin typeface="Patrick Hand" panose="00000500000000000000" pitchFamily="2" charset="0"/>
              <a:ea typeface="Calibri" panose="020F0502020204030204" pitchFamily="34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/>
          <p:cNvSpPr/>
          <p:nvPr/>
        </p:nvSpPr>
        <p:spPr>
          <a:xfrm rot="19541180" flipH="1">
            <a:off x="1732042" y="211532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0"/>
          <p:cNvSpPr txBox="1">
            <a:spLocks noGrp="1"/>
          </p:cNvSpPr>
          <p:nvPr>
            <p:ph type="title" idx="2"/>
          </p:nvPr>
        </p:nvSpPr>
        <p:spPr>
          <a:xfrm>
            <a:off x="3593575" y="1738262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969" name="Google Shape;969;p30"/>
          <p:cNvGrpSpPr/>
          <p:nvPr/>
        </p:nvGrpSpPr>
        <p:grpSpPr>
          <a:xfrm>
            <a:off x="7565328" y="3842677"/>
            <a:ext cx="1366913" cy="1382099"/>
            <a:chOff x="6568493" y="8"/>
            <a:chExt cx="1820608" cy="1840590"/>
          </a:xfrm>
        </p:grpSpPr>
        <p:sp>
          <p:nvSpPr>
            <p:cNvPr id="970" name="Google Shape;970;p30"/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/>
          <p:cNvGrpSpPr/>
          <p:nvPr/>
        </p:nvGrpSpPr>
        <p:grpSpPr>
          <a:xfrm>
            <a:off x="2549866" y="1037825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257417-7F04-991B-066C-FFD6B334E4D5}"/>
              </a:ext>
            </a:extLst>
          </p:cNvPr>
          <p:cNvSpPr txBox="1"/>
          <p:nvPr/>
        </p:nvSpPr>
        <p:spPr>
          <a:xfrm>
            <a:off x="2070860" y="2565485"/>
            <a:ext cx="4933190" cy="9979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lnSpc>
                <a:spcPct val="107000"/>
              </a:lnSpc>
              <a:spcAft>
                <a:spcPts val="800"/>
              </a:spcAft>
              <a:defRPr sz="28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KNNs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4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3198F5-0069-F57B-6288-BE09F3828232}"/>
              </a:ext>
            </a:extLst>
          </p:cNvPr>
          <p:cNvSpPr txBox="1"/>
          <p:nvPr/>
        </p:nvSpPr>
        <p:spPr>
          <a:xfrm>
            <a:off x="600336" y="358902"/>
            <a:ext cx="5971914" cy="4098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KNNs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E6BC6B-9FF2-A5F9-61E7-F734FA8782F0}"/>
              </a:ext>
            </a:extLst>
          </p:cNvPr>
          <p:cNvSpPr txBox="1"/>
          <p:nvPr/>
        </p:nvSpPr>
        <p:spPr>
          <a:xfrm>
            <a:off x="930536" y="885952"/>
            <a:ext cx="1895214" cy="4098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>
              <a:buFont typeface="Courier New" panose="02070309020205020404" pitchFamily="49" charset="0"/>
              <a:buChar char="-"/>
            </a:pPr>
            <a:r>
              <a:rPr lang="en-US" dirty="0">
                <a:latin typeface="Patrick Hand" panose="00000500000000000000" pitchFamily="2" charset="0"/>
              </a:rPr>
              <a:t>Ý </a:t>
            </a:r>
            <a:r>
              <a:rPr lang="en-US" dirty="0" err="1">
                <a:latin typeface="Patrick Hand" panose="00000500000000000000" pitchFamily="2" charset="0"/>
              </a:rPr>
              <a:t>tưởng</a:t>
            </a:r>
            <a:endParaRPr lang="en-US" dirty="0">
              <a:latin typeface="Patrick Hand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BE8F2C-AEC9-D9DF-17C3-E56B7CA56203}"/>
              </a:ext>
            </a:extLst>
          </p:cNvPr>
          <p:cNvSpPr txBox="1"/>
          <p:nvPr/>
        </p:nvSpPr>
        <p:spPr>
          <a:xfrm>
            <a:off x="1203586" y="1295808"/>
            <a:ext cx="4581264" cy="5949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lvl="1">
              <a:buFont typeface="Arial" panose="020B0604020202020204" pitchFamily="34" charset="0"/>
              <a:buChar char="•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Patrick Hand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380E0A-5E3D-7E3A-F894-1A351BFFA22B}"/>
              </a:ext>
            </a:extLst>
          </p:cNvPr>
          <p:cNvSpPr txBox="1"/>
          <p:nvPr/>
        </p:nvSpPr>
        <p:spPr>
          <a:xfrm>
            <a:off x="1566863" y="1259113"/>
            <a:ext cx="48974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  </a:t>
            </a:r>
            <a:r>
              <a:rPr lang="en-US" sz="20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tập</a:t>
            </a:r>
            <a:r>
              <a:rPr lang="en-US" sz="20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ví</a:t>
            </a:r>
            <a:r>
              <a:rPr lang="en-US" sz="20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dụ</a:t>
            </a:r>
            <a:r>
              <a:rPr lang="en-US" sz="20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học</a:t>
            </a:r>
            <a:r>
              <a:rPr lang="en-US" sz="20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(</a:t>
            </a:r>
            <a:r>
              <a:rPr lang="en-US" sz="20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huấn</a:t>
            </a:r>
            <a:r>
              <a:rPr lang="en-US" sz="20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luyện</a:t>
            </a:r>
            <a:r>
              <a:rPr lang="en-US" sz="20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318426-5731-3276-592D-6FC618ABB03B}"/>
              </a:ext>
            </a:extLst>
          </p:cNvPr>
          <p:cNvSpPr txBox="1"/>
          <p:nvPr/>
        </p:nvSpPr>
        <p:spPr>
          <a:xfrm>
            <a:off x="1203586" y="1677430"/>
            <a:ext cx="5457564" cy="41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Đơn</a:t>
            </a:r>
            <a:r>
              <a:rPr lang="en-US" sz="20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giản</a:t>
            </a:r>
            <a:r>
              <a:rPr lang="en-US" sz="20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lưu</a:t>
            </a:r>
            <a:r>
              <a:rPr lang="en-US" sz="20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lại</a:t>
            </a:r>
            <a:r>
              <a:rPr lang="en-US" sz="20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ví</a:t>
            </a:r>
            <a:r>
              <a:rPr lang="en-US" sz="2000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dụ</a:t>
            </a:r>
            <a:r>
              <a:rPr lang="en-US" sz="200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học</a:t>
            </a:r>
            <a:endParaRPr lang="en-US" sz="2000" dirty="0">
              <a:effectLst/>
              <a:latin typeface="Patrick Hand" panose="00000500000000000000" pitchFamily="2" charset="0"/>
              <a:ea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F46777-3A8B-A160-4018-6E3F567D76CA}"/>
              </a:ext>
            </a:extLst>
          </p:cNvPr>
          <p:cNvSpPr txBox="1"/>
          <p:nvPr/>
        </p:nvSpPr>
        <p:spPr>
          <a:xfrm>
            <a:off x="1590927" y="2554144"/>
            <a:ext cx="43894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>
              <a:buFont typeface="Arial" panose="020B0604020202020204" pitchFamily="34" charset="0"/>
              <a:buChar char="•"/>
              <a:defRPr sz="2000">
                <a:effectLst/>
                <a:latin typeface="Patrick Hand" panose="00000500000000000000" pitchFamily="2" charset="0"/>
                <a:ea typeface="Calibri" panose="020F0502020204030204" pitchFamily="34" charset="0"/>
              </a:defRPr>
            </a:lvl2pPr>
          </a:lstStyle>
          <a:p>
            <a:pPr lvl="1"/>
            <a:r>
              <a:rPr lang="en-US" dirty="0"/>
              <a:t>   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/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C1F828-A1C6-EEF8-0ABC-CEEC9D081B21}"/>
              </a:ext>
            </a:extLst>
          </p:cNvPr>
          <p:cNvSpPr txBox="1"/>
          <p:nvPr/>
        </p:nvSpPr>
        <p:spPr>
          <a:xfrm>
            <a:off x="1227650" y="2954254"/>
            <a:ext cx="5457564" cy="1068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3pPr marL="1200150" indent="-285750">
              <a:lnSpc>
                <a:spcPct val="107000"/>
              </a:lnSpc>
              <a:buFont typeface="Courier New" panose="02070309020205020404" pitchFamily="49" charset="0"/>
              <a:buChar char="o"/>
              <a:defRPr sz="2000">
                <a:effectLst/>
                <a:latin typeface="Patrick Hand" panose="00000500000000000000" pitchFamily="2" charset="0"/>
                <a:ea typeface="Calibri" panose="020F0502020204030204" pitchFamily="34" charset="0"/>
              </a:defRPr>
            </a:lvl3pPr>
          </a:lstStyle>
          <a:p>
            <a:pPr lvl="2" algn="just"/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(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3198F5-0069-F57B-6288-BE09F3828232}"/>
              </a:ext>
            </a:extLst>
          </p:cNvPr>
          <p:cNvSpPr txBox="1"/>
          <p:nvPr/>
        </p:nvSpPr>
        <p:spPr>
          <a:xfrm>
            <a:off x="600336" y="358902"/>
            <a:ext cx="5971914" cy="4098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KNNs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E6BC6B-9FF2-A5F9-61E7-F734FA8782F0}"/>
              </a:ext>
            </a:extLst>
          </p:cNvPr>
          <p:cNvSpPr txBox="1"/>
          <p:nvPr/>
        </p:nvSpPr>
        <p:spPr>
          <a:xfrm>
            <a:off x="549536" y="827570"/>
            <a:ext cx="4854314" cy="4102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>
              <a:buFont typeface="Courier New" panose="02070309020205020404" pitchFamily="49" charset="0"/>
              <a:buChar char="-"/>
            </a:pPr>
            <a:r>
              <a:rPr lang="en-US" dirty="0" err="1">
                <a:latin typeface="Patrick Hand" panose="00000500000000000000" pitchFamily="2" charset="0"/>
              </a:rPr>
              <a:t>Thuật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toán</a:t>
            </a:r>
            <a:r>
              <a:rPr lang="en-US" dirty="0">
                <a:latin typeface="Patrick Hand" panose="00000500000000000000" pitchFamily="2" charset="0"/>
              </a:rPr>
              <a:t> KNN </a:t>
            </a:r>
            <a:r>
              <a:rPr lang="en-US" dirty="0" err="1">
                <a:latin typeface="Patrick Hand" panose="00000500000000000000" pitchFamily="2" charset="0"/>
              </a:rPr>
              <a:t>với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bài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toán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phân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loại</a:t>
            </a:r>
            <a:endParaRPr lang="en-US" dirty="0">
              <a:latin typeface="Patrick Hand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BE8F2C-AEC9-D9DF-17C3-E56B7CA56203}"/>
              </a:ext>
            </a:extLst>
          </p:cNvPr>
          <p:cNvSpPr txBox="1"/>
          <p:nvPr/>
        </p:nvSpPr>
        <p:spPr>
          <a:xfrm>
            <a:off x="1203586" y="1295808"/>
            <a:ext cx="4581264" cy="5949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lvl="1">
              <a:buFont typeface="Arial" panose="020B0604020202020204" pitchFamily="34" charset="0"/>
              <a:buChar char="•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Patrick Hand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6A638-1587-C447-871F-7C335DEC96D2}"/>
              </a:ext>
            </a:extLst>
          </p:cNvPr>
          <p:cNvSpPr txBox="1"/>
          <p:nvPr/>
        </p:nvSpPr>
        <p:spPr>
          <a:xfrm>
            <a:off x="671922" y="1296293"/>
            <a:ext cx="537699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>
              <a:buFont typeface="Arial" panose="020B0604020202020204" pitchFamily="34" charset="0"/>
              <a:buChar char="•"/>
              <a:defRPr sz="2000">
                <a:effectLst/>
                <a:latin typeface="Patrick Hand" panose="00000500000000000000" pitchFamily="2" charset="0"/>
                <a:ea typeface="Calibri" panose="020F0502020204030204" pitchFamily="34" charset="0"/>
              </a:defRPr>
            </a:lvl2pPr>
          </a:lstStyle>
          <a:p>
            <a:pPr lvl="1" algn="just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x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</a:t>
            </a:r>
          </a:p>
          <a:p>
            <a:pPr marL="342900" lvl="2" indent="-171450" algn="just">
              <a:buFont typeface="Courier New" panose="02070309020205020404" pitchFamily="49" charset="0"/>
              <a:buChar char="o"/>
            </a:pPr>
            <a:r>
              <a:rPr lang="en-US" sz="1800">
                <a:latin typeface="Patrick Hand" panose="00000500000000000000" pitchFamily="2" charset="0"/>
              </a:rPr>
              <a:t>Vecto đặc trưng x </a:t>
            </a:r>
            <a:r>
              <a:rPr lang="en-US" sz="1800" dirty="0">
                <a:latin typeface="Patrick Hand" panose="00000500000000000000" pitchFamily="2" charset="0"/>
              </a:rPr>
              <a:t>= (x1, x2, . . . , </a:t>
            </a:r>
            <a:r>
              <a:rPr lang="en-US" sz="1800" dirty="0" err="1">
                <a:latin typeface="Patrick Hand" panose="00000500000000000000" pitchFamily="2" charset="0"/>
              </a:rPr>
              <a:t>xn</a:t>
            </a:r>
            <a:r>
              <a:rPr lang="en-US" sz="1800" dirty="0">
                <a:latin typeface="Patrick Hand" panose="00000500000000000000" pitchFamily="2" charset="0"/>
              </a:rPr>
              <a:t>), </a:t>
            </a:r>
            <a:r>
              <a:rPr lang="en-US" sz="1800" dirty="0" err="1">
                <a:latin typeface="Patrick Hand" panose="00000500000000000000" pitchFamily="2" charset="0"/>
              </a:rPr>
              <a:t>trong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dirty="0" err="1">
                <a:latin typeface="Patrick Hand" panose="00000500000000000000" pitchFamily="2" charset="0"/>
              </a:rPr>
              <a:t>đó</a:t>
            </a:r>
            <a:r>
              <a:rPr lang="en-US" sz="1800" dirty="0">
                <a:latin typeface="Patrick Hand" panose="00000500000000000000" pitchFamily="2" charset="0"/>
              </a:rPr>
              <a:t> xi ∈ R</a:t>
            </a:r>
          </a:p>
          <a:p>
            <a:pPr marL="342900" lvl="2" indent="-171450" algn="just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Patrick Hand" panose="00000500000000000000" pitchFamily="2" charset="0"/>
              </a:rPr>
              <a:t>Nhãn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dirty="0" err="1">
                <a:latin typeface="Patrick Hand" panose="00000500000000000000" pitchFamily="2" charset="0"/>
              </a:rPr>
              <a:t>lớp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dirty="0" err="1">
                <a:latin typeface="Patrick Hand" panose="00000500000000000000" pitchFamily="2" charset="0"/>
              </a:rPr>
              <a:t>của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err="1">
                <a:latin typeface="Patrick Hand" panose="00000500000000000000" pitchFamily="2" charset="0"/>
              </a:rPr>
              <a:t>ví</a:t>
            </a:r>
            <a:r>
              <a:rPr lang="en-US" sz="1800">
                <a:latin typeface="Patrick Hand" panose="00000500000000000000" pitchFamily="2" charset="0"/>
              </a:rPr>
              <a:t> dụ</a:t>
            </a:r>
          </a:p>
          <a:p>
            <a:pPr marL="171450" lvl="2" algn="just"/>
            <a:endParaRPr lang="en-US" sz="1800" dirty="0">
              <a:latin typeface="Patrick Hand" panose="00000500000000000000" pitchFamily="2" charset="0"/>
            </a:endParaRPr>
          </a:p>
          <a:p>
            <a:pPr lvl="1" algn="just"/>
            <a:r>
              <a:rPr lang="en-US" dirty="0"/>
              <a:t>Giai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):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err="1"/>
              <a:t>huấn</a:t>
            </a:r>
            <a:r>
              <a:rPr lang="en-US"/>
              <a:t> luyện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Giai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z:</a:t>
            </a:r>
          </a:p>
          <a:p>
            <a:pPr marL="342900" lvl="2" indent="-171450" algn="just">
              <a:buFont typeface="Courier New" panose="02070309020205020404" pitchFamily="49" charset="0"/>
              <a:buChar char="o"/>
            </a:pPr>
            <a:r>
              <a:rPr lang="en-US" sz="1800">
                <a:latin typeface="Patrick Hand" panose="00000500000000000000" pitchFamily="2" charset="0"/>
              </a:rPr>
              <a:t>Tính khoảng cách của z với tât cá các ví dụ học x trong tập học</a:t>
            </a:r>
            <a:endParaRPr lang="en-US" sz="1800" dirty="0">
              <a:latin typeface="Patrick Hand" panose="00000500000000000000" pitchFamily="2" charset="0"/>
            </a:endParaRPr>
          </a:p>
          <a:p>
            <a:pPr marL="342900" lvl="2" indent="-171450" algn="just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Patrick Hand" panose="00000500000000000000" pitchFamily="2" charset="0"/>
              </a:rPr>
              <a:t>Xác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err="1">
                <a:latin typeface="Patrick Hand" panose="00000500000000000000" pitchFamily="2" charset="0"/>
              </a:rPr>
              <a:t>định</a:t>
            </a:r>
            <a:r>
              <a:rPr lang="en-US" sz="1800">
                <a:latin typeface="Patrick Hand" panose="00000500000000000000" pitchFamily="2" charset="0"/>
              </a:rPr>
              <a:t> k </a:t>
            </a:r>
            <a:r>
              <a:rPr lang="en-US" sz="1800" dirty="0" err="1">
                <a:latin typeface="Patrick Hand" panose="00000500000000000000" pitchFamily="2" charset="0"/>
              </a:rPr>
              <a:t>láng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dirty="0" err="1">
                <a:latin typeface="Patrick Hand" panose="00000500000000000000" pitchFamily="2" charset="0"/>
              </a:rPr>
              <a:t>giềng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dirty="0" err="1">
                <a:latin typeface="Patrick Hand" panose="00000500000000000000" pitchFamily="2" charset="0"/>
              </a:rPr>
              <a:t>gần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dirty="0" err="1">
                <a:latin typeface="Patrick Hand" panose="00000500000000000000" pitchFamily="2" charset="0"/>
              </a:rPr>
              <a:t>nhất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err="1">
                <a:latin typeface="Patrick Hand" panose="00000500000000000000" pitchFamily="2" charset="0"/>
              </a:rPr>
              <a:t>của</a:t>
            </a:r>
            <a:r>
              <a:rPr lang="en-US" sz="1800">
                <a:latin typeface="Patrick Hand" panose="00000500000000000000" pitchFamily="2" charset="0"/>
              </a:rPr>
              <a:t> z</a:t>
            </a:r>
            <a:endParaRPr lang="en-US" sz="1800" dirty="0">
              <a:latin typeface="Patrick Hand" panose="00000500000000000000" pitchFamily="2" charset="0"/>
            </a:endParaRPr>
          </a:p>
          <a:p>
            <a:pPr marL="342900" lvl="2" indent="-171450" algn="just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Patrick Hand" panose="00000500000000000000" pitchFamily="2" charset="0"/>
              </a:rPr>
              <a:t>Phân</a:t>
            </a:r>
            <a:r>
              <a:rPr lang="en-US" sz="1800" dirty="0">
                <a:latin typeface="Patrick Hand" panose="00000500000000000000" pitchFamily="2" charset="0"/>
              </a:rPr>
              <a:t> z </a:t>
            </a:r>
            <a:r>
              <a:rPr lang="en-US" sz="1800" dirty="0" err="1">
                <a:latin typeface="Patrick Hand" panose="00000500000000000000" pitchFamily="2" charset="0"/>
              </a:rPr>
              <a:t>vào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dirty="0" err="1">
                <a:latin typeface="Patrick Hand" panose="00000500000000000000" pitchFamily="2" charset="0"/>
              </a:rPr>
              <a:t>lớp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dirty="0" err="1">
                <a:latin typeface="Patrick Hand" panose="00000500000000000000" pitchFamily="2" charset="0"/>
              </a:rPr>
              <a:t>chiếm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dirty="0" err="1">
                <a:latin typeface="Patrick Hand" panose="00000500000000000000" pitchFamily="2" charset="0"/>
              </a:rPr>
              <a:t>số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dirty="0" err="1">
                <a:latin typeface="Patrick Hand" panose="00000500000000000000" pitchFamily="2" charset="0"/>
              </a:rPr>
              <a:t>đông</a:t>
            </a:r>
            <a:r>
              <a:rPr lang="en-US" sz="1800" dirty="0">
                <a:latin typeface="Patrick Hand" panose="00000500000000000000" pitchFamily="2" charset="0"/>
              </a:rPr>
              <a:t> (the majority class) </a:t>
            </a:r>
            <a:r>
              <a:rPr lang="en-US" sz="1800" dirty="0" err="1">
                <a:latin typeface="Patrick Hand" panose="00000500000000000000" pitchFamily="2" charset="0"/>
              </a:rPr>
              <a:t>trong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dirty="0" err="1">
                <a:latin typeface="Patrick Hand" panose="00000500000000000000" pitchFamily="2" charset="0"/>
              </a:rPr>
              <a:t>số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dirty="0" err="1">
                <a:latin typeface="Patrick Hand" panose="00000500000000000000" pitchFamily="2" charset="0"/>
              </a:rPr>
              <a:t>các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dirty="0" err="1">
                <a:latin typeface="Patrick Hand" panose="00000500000000000000" pitchFamily="2" charset="0"/>
              </a:rPr>
              <a:t>lớp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dirty="0" err="1">
                <a:latin typeface="Patrick Hand" panose="00000500000000000000" pitchFamily="2" charset="0"/>
              </a:rPr>
              <a:t>của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dirty="0" err="1">
                <a:latin typeface="Patrick Hand" panose="00000500000000000000" pitchFamily="2" charset="0"/>
              </a:rPr>
              <a:t>các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dirty="0" err="1">
                <a:latin typeface="Patrick Hand" panose="00000500000000000000" pitchFamily="2" charset="0"/>
              </a:rPr>
              <a:t>ví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dirty="0" err="1">
                <a:latin typeface="Patrick Hand" panose="00000500000000000000" pitchFamily="2" charset="0"/>
              </a:rPr>
              <a:t>dụ</a:t>
            </a:r>
            <a:r>
              <a:rPr lang="en-US" sz="1800" dirty="0">
                <a:latin typeface="Patrick Hand" panose="00000500000000000000" pitchFamily="2" charset="0"/>
              </a:rPr>
              <a:t> </a:t>
            </a:r>
            <a:r>
              <a:rPr lang="en-US" sz="1800" dirty="0" err="1">
                <a:latin typeface="Patrick Hand" panose="00000500000000000000" pitchFamily="2" charset="0"/>
              </a:rPr>
              <a:t>học</a:t>
            </a:r>
            <a:r>
              <a:rPr lang="en-US" sz="1800" dirty="0">
                <a:latin typeface="Patrick Hand" panose="00000500000000000000" pitchFamily="2" charset="0"/>
              </a:rPr>
              <a:t>.</a:t>
            </a:r>
          </a:p>
        </p:txBody>
      </p:sp>
      <p:pic>
        <p:nvPicPr>
          <p:cNvPr id="4" name="Picture 3" descr="A red and blue dots with a question mark&#10;&#10;Description automatically generated">
            <a:extLst>
              <a:ext uri="{FF2B5EF4-FFF2-40B4-BE49-F238E27FC236}">
                <a16:creationId xmlns:a16="http://schemas.microsoft.com/office/drawing/2014/main" id="{399448B8-4978-334A-BE18-23711E5BD2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9" t="6168" r="2623" b="3285"/>
          <a:stretch/>
        </p:blipFill>
        <p:spPr>
          <a:xfrm>
            <a:off x="6407150" y="1047750"/>
            <a:ext cx="2555876" cy="23622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6A707C-007E-E6FD-9EEE-27159C40D5CD}"/>
              </a:ext>
            </a:extLst>
          </p:cNvPr>
          <p:cNvSpPr txBox="1"/>
          <p:nvPr/>
        </p:nvSpPr>
        <p:spPr>
          <a:xfrm>
            <a:off x="5932488" y="3495652"/>
            <a:ext cx="3030537" cy="307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US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màu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KNN</a:t>
            </a:r>
          </a:p>
        </p:txBody>
      </p:sp>
    </p:spTree>
    <p:extLst>
      <p:ext uri="{BB962C8B-B14F-4D97-AF65-F5344CB8AC3E}">
        <p14:creationId xmlns:p14="http://schemas.microsoft.com/office/powerpoint/2010/main" val="369390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3198F5-0069-F57B-6288-BE09F3828232}"/>
              </a:ext>
            </a:extLst>
          </p:cNvPr>
          <p:cNvSpPr txBox="1"/>
          <p:nvPr/>
        </p:nvSpPr>
        <p:spPr>
          <a:xfrm>
            <a:off x="600336" y="358902"/>
            <a:ext cx="5971914" cy="4098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KNNs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BE8F2C-AEC9-D9DF-17C3-E56B7CA56203}"/>
              </a:ext>
            </a:extLst>
          </p:cNvPr>
          <p:cNvSpPr txBox="1"/>
          <p:nvPr/>
        </p:nvSpPr>
        <p:spPr>
          <a:xfrm>
            <a:off x="1203586" y="1295808"/>
            <a:ext cx="4581264" cy="5949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lvl="1">
              <a:buFont typeface="Arial" panose="020B0604020202020204" pitchFamily="34" charset="0"/>
              <a:buChar char="•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Patrick Hand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59284-1619-F4CD-1D34-51D3E8F0E3A2}"/>
              </a:ext>
            </a:extLst>
          </p:cNvPr>
          <p:cNvSpPr txBox="1"/>
          <p:nvPr/>
        </p:nvSpPr>
        <p:spPr>
          <a:xfrm>
            <a:off x="1027112" y="971312"/>
            <a:ext cx="7329487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2pPr algn="just">
              <a:buFont typeface="Arial" panose="020B0604020202020204" pitchFamily="34" charset="0"/>
              <a:buChar char="•"/>
              <a:defRPr sz="2000">
                <a:effectLst/>
                <a:latin typeface="Patrick Hand" panose="00000500000000000000" pitchFamily="2" charset="0"/>
                <a:ea typeface="Calibri" panose="020F0502020204030204" pitchFamily="34" charset="0"/>
              </a:defRPr>
            </a:lvl2pPr>
            <a:lvl3pPr marL="342900" indent="-171450" algn="just">
              <a:buFont typeface="Courier New" panose="02070309020205020404" pitchFamily="49" charset="0"/>
              <a:buChar char="o"/>
              <a:defRPr sz="1800">
                <a:latin typeface="Patrick Hand" panose="00000500000000000000" pitchFamily="2" charset="0"/>
              </a:defRPr>
            </a:lvl3pPr>
          </a:lstStyle>
          <a:p>
            <a:r>
              <a:rPr lang="vi-VN" sz="2000" b="1" dirty="0">
                <a:latin typeface="Patrick Hand" panose="00000500000000000000" pitchFamily="2" charset="0"/>
              </a:rPr>
              <a:t>Ưu điểm</a:t>
            </a:r>
            <a:r>
              <a:rPr lang="en-US" sz="2000" b="1" dirty="0">
                <a:latin typeface="Patrick Hand" panose="00000500000000000000" pitchFamily="2" charset="0"/>
              </a:rPr>
              <a:t>:</a:t>
            </a:r>
          </a:p>
          <a:p>
            <a:pPr marL="457200" lvl="1" indent="-228600"/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giản</a:t>
            </a:r>
            <a:r>
              <a:rPr lang="en-US" sz="1800" dirty="0"/>
              <a:t>, </a:t>
            </a:r>
            <a:r>
              <a:rPr lang="en-US" sz="1800" dirty="0" err="1"/>
              <a:t>dễ</a:t>
            </a:r>
            <a:r>
              <a:rPr lang="en-US" sz="1800" dirty="0"/>
              <a:t> </a:t>
            </a:r>
            <a:r>
              <a:rPr lang="en-US" sz="1800" dirty="0" err="1"/>
              <a:t>hiểu</a:t>
            </a:r>
            <a:r>
              <a:rPr lang="en-US" sz="1800" dirty="0"/>
              <a:t>, </a:t>
            </a:r>
            <a:r>
              <a:rPr lang="en-US" sz="1800" dirty="0" err="1"/>
              <a:t>dễ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.</a:t>
            </a:r>
          </a:p>
          <a:p>
            <a:pPr marL="457200" lvl="1" indent="-228600"/>
            <a:r>
              <a:rPr lang="vi-VN" sz="1800" dirty="0"/>
              <a:t>Độ phức tạp tính toán của quá trình training là bằng 0.</a:t>
            </a:r>
            <a:endParaRPr lang="en-US" sz="1800" dirty="0"/>
          </a:p>
          <a:p>
            <a:pPr marL="228600" lvl="1">
              <a:buNone/>
            </a:pPr>
            <a:endParaRPr lang="en-US" sz="1800" dirty="0"/>
          </a:p>
          <a:p>
            <a:r>
              <a:rPr lang="vi-VN" sz="2000" b="1">
                <a:latin typeface="Patrick Hand" panose="00000500000000000000" pitchFamily="2" charset="0"/>
              </a:rPr>
              <a:t>Nhược </a:t>
            </a:r>
            <a:r>
              <a:rPr lang="vi-VN" sz="2000" b="1" dirty="0">
                <a:latin typeface="Patrick Hand" panose="00000500000000000000" pitchFamily="2" charset="0"/>
              </a:rPr>
              <a:t>điểm</a:t>
            </a:r>
            <a:r>
              <a:rPr lang="en-US" sz="2000" b="1" dirty="0">
                <a:latin typeface="Patrick Hand" panose="00000500000000000000" pitchFamily="2" charset="0"/>
              </a:rPr>
              <a:t>:</a:t>
            </a:r>
          </a:p>
          <a:p>
            <a:pPr marL="457200" lvl="1" indent="-228600"/>
            <a:r>
              <a:rPr lang="vi-VN" sz="1800" dirty="0"/>
              <a:t>KNN có thể bị ảnh hưởng nhiều bởi các nhiễu hoặc dữ liệu không chuẩn. </a:t>
            </a:r>
            <a:endParaRPr lang="en-US" sz="1800" dirty="0"/>
          </a:p>
          <a:p>
            <a:pPr marL="457200" lvl="1" indent="-228600"/>
            <a:r>
              <a:rPr lang="vi-VN" sz="1800" dirty="0"/>
              <a:t>KNN yêu cầu lưu trữ toàn bộ tập dữ liệu huấn luyện trong bộ nhớ, điều này có thể là một vấn đề với các tập dữ </a:t>
            </a:r>
            <a:r>
              <a:rPr lang="vi-VN" sz="1800"/>
              <a:t>liệu lớn</a:t>
            </a:r>
            <a:endParaRPr lang="en-US" sz="1800"/>
          </a:p>
          <a:p>
            <a:pPr marL="457200" lvl="1" indent="-228600"/>
            <a:r>
              <a:rPr lang="en-US" sz="1800"/>
              <a:t>Tốc độ chậm trọng giai đoạn phân loại, do phải so sánh ví dụ mới với toàn bộ tập học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81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/>
          <p:cNvSpPr/>
          <p:nvPr/>
        </p:nvSpPr>
        <p:spPr>
          <a:xfrm rot="19541180" flipH="1">
            <a:off x="1732042" y="211532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0"/>
          <p:cNvSpPr txBox="1">
            <a:spLocks noGrp="1"/>
          </p:cNvSpPr>
          <p:nvPr>
            <p:ph type="title" idx="2"/>
          </p:nvPr>
        </p:nvSpPr>
        <p:spPr>
          <a:xfrm>
            <a:off x="3593575" y="1738262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969" name="Google Shape;969;p30"/>
          <p:cNvGrpSpPr/>
          <p:nvPr/>
        </p:nvGrpSpPr>
        <p:grpSpPr>
          <a:xfrm>
            <a:off x="7565328" y="3842677"/>
            <a:ext cx="1366913" cy="1382099"/>
            <a:chOff x="6568493" y="8"/>
            <a:chExt cx="1820608" cy="1840590"/>
          </a:xfrm>
        </p:grpSpPr>
        <p:sp>
          <p:nvSpPr>
            <p:cNvPr id="970" name="Google Shape;970;p30"/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2" name="Google Shape;972;p30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973" name="Google Shape;973;p30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30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976" name="Google Shape;976;p30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9" name="Google Shape;979;p30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980" name="Google Shape;980;p30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981" name="Google Shape;981;p30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1" name="Google Shape;991;p30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992" name="Google Shape;992;p30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1003" name="Google Shape;1003;p30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1" name="Google Shape;1011;p30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30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014" name="Google Shape;1014;p30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1015" name="Google Shape;1015;p30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9" name="Google Shape;1019;p30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020" name="Google Shape;1020;p30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1021" name="Google Shape;1021;p30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30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30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30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1025" name="Google Shape;1025;p30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30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1028" name="Google Shape;1028;p30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30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0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0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1032" name="Google Shape;1032;p30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3" name="Google Shape;1033;p30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034" name="Google Shape;1034;p30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035" name="Google Shape;1035;p30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30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30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038" name="Google Shape;1038;p30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30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0" name="Google Shape;1040;p30"/>
          <p:cNvGrpSpPr/>
          <p:nvPr/>
        </p:nvGrpSpPr>
        <p:grpSpPr>
          <a:xfrm>
            <a:off x="2549866" y="1037825"/>
            <a:ext cx="917374" cy="683570"/>
            <a:chOff x="1914620" y="1930431"/>
            <a:chExt cx="572929" cy="426911"/>
          </a:xfrm>
        </p:grpSpPr>
        <p:grpSp>
          <p:nvGrpSpPr>
            <p:cNvPr id="1041" name="Google Shape;1041;p30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042" name="Google Shape;1042;p30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5" name="Google Shape;1045;p30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22A94D5-ABBA-B4D3-7EDC-31B862532015}"/>
              </a:ext>
            </a:extLst>
          </p:cNvPr>
          <p:cNvSpPr txBox="1"/>
          <p:nvPr/>
        </p:nvSpPr>
        <p:spPr>
          <a:xfrm>
            <a:off x="2549866" y="2456116"/>
            <a:ext cx="3684639" cy="1068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defRPr sz="2000" b="1">
                <a:effectLst/>
                <a:latin typeface="Epilogue" panose="020B0604020202020204" charset="0"/>
                <a:ea typeface="Calibri" panose="020F0502020204030204" pitchFamily="34" charset="0"/>
              </a:defRPr>
            </a:lvl1pPr>
          </a:lstStyle>
          <a:p>
            <a:pPr marL="0" indent="0" algn="ctr">
              <a:buNone/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KNN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9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304</TotalTime>
  <Words>933</Words>
  <Application>Microsoft Office PowerPoint</Application>
  <PresentationFormat>On-screen Show (16:9)</PresentationFormat>
  <Paragraphs>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Times New Roman</vt:lpstr>
      <vt:lpstr>Arial</vt:lpstr>
      <vt:lpstr>Raleway</vt:lpstr>
      <vt:lpstr>Lato</vt:lpstr>
      <vt:lpstr>Calibri</vt:lpstr>
      <vt:lpstr>Courier New</vt:lpstr>
      <vt:lpstr>Patrick Hand</vt:lpstr>
      <vt:lpstr>Epilogue</vt:lpstr>
      <vt:lpstr>Multimedia Software Pitch Deck by Slidesgo</vt:lpstr>
      <vt:lpstr>Ứng dụng thuật toán KNN vào bài toán phân loại màu ảnh</vt:lpstr>
      <vt:lpstr>Nội dung</vt:lpstr>
      <vt:lpstr>01</vt:lpstr>
      <vt:lpstr>PowerPoint Presentation</vt:lpstr>
      <vt:lpstr>02</vt:lpstr>
      <vt:lpstr>PowerPoint Presentation</vt:lpstr>
      <vt:lpstr>PowerPoint Presentation</vt:lpstr>
      <vt:lpstr>PowerPoint Presentation</vt:lpstr>
      <vt:lpstr>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Software Pitch Deck</dc:title>
  <dc:subject>9Slide.vn</dc:subject>
  <dc:creator>Admin</dc:creator>
  <dc:description>9Slide.vn</dc:description>
  <cp:lastModifiedBy>Tran Thi Thu Phuong D21AT03</cp:lastModifiedBy>
  <cp:revision>8</cp:revision>
  <dcterms:modified xsi:type="dcterms:W3CDTF">2024-05-17T07:17:17Z</dcterms:modified>
  <cp:category>9Slide.vn</cp:category>
</cp:coreProperties>
</file>