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587" autoAdjust="0"/>
  </p:normalViewPr>
  <p:slideViewPr>
    <p:cSldViewPr snapToGrid="0" snapToObjects="1">
      <p:cViewPr varScale="1">
        <p:scale>
          <a:sx n="115" d="100"/>
          <a:sy n="115" d="100"/>
        </p:scale>
        <p:origin x="1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342B893D-41AB-C744-8AE6-F6E0C880E80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Iowa Liquor Sales 2015-2016 Analysis and Projections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Plapinger</a:t>
            </a:r>
            <a:endParaRPr lang="en-US" dirty="0"/>
          </a:p>
        </p:txBody>
      </p:sp>
      <p:pic>
        <p:nvPicPr>
          <p:cNvPr id="6" name="Picture 5" descr="AAEAAQAAAAAAAAhAAAAAJDg0Yzk4MDJkLWNjYjAtNDk4Ni04MTU3LWJhMDFmMDY0MzQ3M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49" y="4390724"/>
            <a:ext cx="4859095" cy="1684888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2" y="3571443"/>
            <a:ext cx="3876980" cy="11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8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i</a:t>
            </a:r>
            <a:r>
              <a:rPr lang="en-US" dirty="0" smtClean="0"/>
              <a:t>f Liquor Sales of 2016 will improve based 2015 and Jan-March 2016 Sales</a:t>
            </a:r>
          </a:p>
          <a:p>
            <a:r>
              <a:rPr lang="en-US" dirty="0" smtClean="0"/>
              <a:t>Determine areas with Highest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Reorganization of data based on Yearly Quarters</a:t>
            </a:r>
          </a:p>
          <a:p>
            <a:r>
              <a:rPr lang="en-US" dirty="0"/>
              <a:t>2015 Q1 and 2016 Q1 used for Sales increase Prediction and Linear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Ordinary Least Squares of Linear Regression</a:t>
            </a:r>
          </a:p>
          <a:p>
            <a:r>
              <a:rPr lang="en-US" dirty="0" smtClean="0"/>
              <a:t>Error reduced using Rigid Regression</a:t>
            </a:r>
          </a:p>
          <a:p>
            <a:r>
              <a:rPr lang="en-US" dirty="0" smtClean="0"/>
              <a:t>Linear relationship investigated with Cross-Validation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91" y="1746394"/>
            <a:ext cx="8599690" cy="16216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Expected Increase of near $11.40 million in 2016 over 2015</a:t>
            </a:r>
          </a:p>
          <a:p>
            <a:r>
              <a:rPr lang="en-US" dirty="0" smtClean="0"/>
              <a:t>Majority of Profits Come from Counties and Zip Codes around ISU and Des Moines</a:t>
            </a:r>
          </a:p>
          <a:p>
            <a:r>
              <a:rPr lang="en-US" dirty="0" smtClean="0"/>
              <a:t>Clear Linear Relationship between 2015 Sales and 2016 Sales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7-07-14 at 2.28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82" y="3368045"/>
            <a:ext cx="4096199" cy="3127067"/>
          </a:xfrm>
          <a:prstGeom prst="rect">
            <a:avLst/>
          </a:prstGeom>
        </p:spPr>
      </p:pic>
      <p:pic>
        <p:nvPicPr>
          <p:cNvPr id="7" name="Picture 6" descr="Screen Shot 2017-07-14 at 2.28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1" y="3368045"/>
            <a:ext cx="4234982" cy="32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872"/>
            <a:ext cx="8229600" cy="1143000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likely Liquor Sales will continue to increase</a:t>
            </a:r>
          </a:p>
          <a:p>
            <a:r>
              <a:rPr lang="en-US" dirty="0" smtClean="0"/>
              <a:t>Increase Current Liquor Tax </a:t>
            </a:r>
          </a:p>
          <a:p>
            <a:pPr lvl="1"/>
            <a:r>
              <a:rPr lang="en-US" dirty="0" smtClean="0"/>
              <a:t>Helps reduce $130 Million Iowa State Debt</a:t>
            </a:r>
          </a:p>
          <a:p>
            <a:pPr lvl="1"/>
            <a:r>
              <a:rPr lang="en-US" dirty="0" smtClean="0"/>
              <a:t>Raises Money for </a:t>
            </a:r>
          </a:p>
          <a:p>
            <a:pPr lvl="2"/>
            <a:r>
              <a:rPr lang="en-US" dirty="0" smtClean="0"/>
              <a:t>Iowa General Fund (≈80% recipient, </a:t>
            </a:r>
            <a:r>
              <a:rPr lang="en-US" dirty="0"/>
              <a:t>≈</a:t>
            </a:r>
            <a:r>
              <a:rPr lang="en-US" dirty="0" smtClean="0"/>
              <a:t>40% Funder)</a:t>
            </a:r>
            <a:endParaRPr lang="en-US" dirty="0"/>
          </a:p>
          <a:p>
            <a:pPr lvl="2"/>
            <a:r>
              <a:rPr lang="en-US" dirty="0" smtClean="0"/>
              <a:t>Department of Public Health (</a:t>
            </a:r>
            <a:r>
              <a:rPr lang="en-US" dirty="0"/>
              <a:t>≈</a:t>
            </a:r>
            <a:r>
              <a:rPr lang="en-US" dirty="0" smtClean="0"/>
              <a:t>16% recipient)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4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to Include for further study of 2015-2016 Liquor Sales: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Snowstorms</a:t>
            </a:r>
          </a:p>
          <a:p>
            <a:pPr lvl="1"/>
            <a:r>
              <a:rPr lang="en-US" dirty="0" smtClean="0"/>
              <a:t>Data on Previous Years</a:t>
            </a:r>
          </a:p>
          <a:p>
            <a:pPr lvl="1"/>
            <a:r>
              <a:rPr lang="en-US" dirty="0" smtClean="0"/>
              <a:t>Socio-Economic Status of Iowans</a:t>
            </a:r>
          </a:p>
          <a:p>
            <a:pPr lvl="1"/>
            <a:r>
              <a:rPr lang="en-US" dirty="0" smtClean="0"/>
              <a:t>Tracking of Influx and Departure of Non-Iowans</a:t>
            </a:r>
          </a:p>
          <a:p>
            <a:pPr lvl="3"/>
            <a:r>
              <a:rPr lang="en-US" dirty="0" smtClean="0"/>
              <a:t>2016 Iowa </a:t>
            </a:r>
            <a:r>
              <a:rPr lang="en-US" dirty="0"/>
              <a:t>Caucasus </a:t>
            </a:r>
            <a:endParaRPr lang="en-US" dirty="0" smtClean="0"/>
          </a:p>
          <a:p>
            <a:pPr lvl="1"/>
            <a:r>
              <a:rPr lang="en-US" dirty="0" smtClean="0"/>
              <a:t>Wine and Beer Sales</a:t>
            </a:r>
          </a:p>
        </p:txBody>
      </p:sp>
    </p:spTree>
    <p:extLst>
      <p:ext uri="{BB962C8B-B14F-4D97-AF65-F5344CB8AC3E}">
        <p14:creationId xmlns:p14="http://schemas.microsoft.com/office/powerpoint/2010/main" val="297689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 descr="Flag-of-IowaStateFla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 b="11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707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181</TotalTime>
  <Words>194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Brush Script MT</vt:lpstr>
      <vt:lpstr>Calisto MT</vt:lpstr>
      <vt:lpstr>Capital</vt:lpstr>
      <vt:lpstr>Iowa Liquor Sales 2015-2016 Analysis and Projections</vt:lpstr>
      <vt:lpstr>Goals of Analysis</vt:lpstr>
      <vt:lpstr>Methodology and Process</vt:lpstr>
      <vt:lpstr>Findings</vt:lpstr>
      <vt:lpstr>Recommendation</vt:lpstr>
      <vt:lpstr>Further Study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 2015-2016 Analysis</dc:title>
  <dc:creator>Thomas Plapinger</dc:creator>
  <cp:lastModifiedBy>Thomas Plapinger</cp:lastModifiedBy>
  <cp:revision>15</cp:revision>
  <dcterms:created xsi:type="dcterms:W3CDTF">2017-07-14T05:28:23Z</dcterms:created>
  <dcterms:modified xsi:type="dcterms:W3CDTF">2017-09-27T14:32:47Z</dcterms:modified>
</cp:coreProperties>
</file>