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7BAE4-A8A8-064A-8723-500249727E63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0B64-7CA3-BA49-8A81-7942DEB5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Ohio is outlier of Math with a score of 439 for &lt; 34% 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0B64-7CA3-BA49-8A81-7942DEB528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57C573-3377-E34E-95E0-A13EFC7356F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3CDF5C-8B25-7A4C-A07B-458622F050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194"/>
            <a:ext cx="7772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SAT Scores and Participation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13394"/>
            <a:ext cx="6400800" cy="1658806"/>
          </a:xfrm>
        </p:spPr>
        <p:txBody>
          <a:bodyPr/>
          <a:lstStyle/>
          <a:p>
            <a:r>
              <a:rPr lang="en-US" dirty="0" smtClean="0"/>
              <a:t>By Thomas Plapinger</a:t>
            </a:r>
            <a:endParaRPr lang="en-US" dirty="0"/>
          </a:p>
        </p:txBody>
      </p:sp>
      <p:pic>
        <p:nvPicPr>
          <p:cNvPr id="5" name="Picture 4" descr="SAT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6" y="4323471"/>
            <a:ext cx="8724115" cy="23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905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SAT </a:t>
            </a:r>
            <a:r>
              <a:rPr lang="mr-IN" dirty="0" smtClean="0"/>
              <a:t>–</a:t>
            </a:r>
            <a:r>
              <a:rPr lang="en-US" dirty="0" smtClean="0"/>
              <a:t> The Scholastic Aptitude Test</a:t>
            </a:r>
          </a:p>
          <a:p>
            <a:r>
              <a:rPr lang="en-US" dirty="0" smtClean="0"/>
              <a:t>1.69 Million Test takers annually </a:t>
            </a:r>
          </a:p>
          <a:p>
            <a:pPr lvl="1"/>
            <a:r>
              <a:rPr lang="en-US" dirty="0" smtClean="0"/>
              <a:t>~200,000 outside the US </a:t>
            </a:r>
          </a:p>
          <a:p>
            <a:r>
              <a:rPr lang="en-US" dirty="0" smtClean="0"/>
              <a:t>Three Sections</a:t>
            </a:r>
          </a:p>
          <a:p>
            <a:pPr lvl="1"/>
            <a:r>
              <a:rPr lang="en-US" dirty="0" smtClean="0"/>
              <a:t>Critical Reading, a.k.a. Verbal(20-800)</a:t>
            </a:r>
          </a:p>
          <a:p>
            <a:pPr lvl="1"/>
            <a:r>
              <a:rPr lang="en-US" dirty="0" smtClean="0"/>
              <a:t>Mathematics(200-800)</a:t>
            </a:r>
          </a:p>
          <a:p>
            <a:pPr lvl="1"/>
            <a:r>
              <a:rPr lang="en-US" dirty="0" smtClean="0"/>
              <a:t>Writing (0-24 Points)</a:t>
            </a:r>
            <a:endParaRPr lang="en-US" dirty="0"/>
          </a:p>
        </p:txBody>
      </p:sp>
      <p:pic>
        <p:nvPicPr>
          <p:cNvPr id="5" name="Picture 4" descr="New_SAT_Logo_(vector)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778253"/>
            <a:ext cx="2794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percentage of SAT eligible students are taking the test in each state?</a:t>
            </a:r>
          </a:p>
          <a:p>
            <a:r>
              <a:rPr lang="en-US" dirty="0" smtClean="0"/>
              <a:t>What are their Average Verbal and Mathematics scores?</a:t>
            </a:r>
          </a:p>
          <a:p>
            <a:r>
              <a:rPr lang="en-US" dirty="0" smtClean="0"/>
              <a:t>Is there a correlation between participation and tests scores?</a:t>
            </a:r>
          </a:p>
        </p:txBody>
      </p:sp>
    </p:spTree>
    <p:extLst>
      <p:ext uri="{BB962C8B-B14F-4D97-AF65-F5344CB8AC3E}">
        <p14:creationId xmlns:p14="http://schemas.microsoft.com/office/powerpoint/2010/main" val="295669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" y="0"/>
            <a:ext cx="8526338" cy="914004"/>
          </a:xfrm>
        </p:spPr>
        <p:txBody>
          <a:bodyPr>
            <a:normAutofit/>
          </a:bodyPr>
          <a:lstStyle/>
          <a:p>
            <a:r>
              <a:rPr lang="en-US" dirty="0" smtClean="0"/>
              <a:t>Data and What it is Saying</a:t>
            </a:r>
            <a:endParaRPr lang="en-US" dirty="0"/>
          </a:p>
        </p:txBody>
      </p:sp>
      <p:pic>
        <p:nvPicPr>
          <p:cNvPr id="9" name="Picture 8" descr="SATScoressca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71" y="1863619"/>
            <a:ext cx="5246578" cy="3558027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79158" y="1281980"/>
            <a:ext cx="3732748" cy="5105327"/>
          </a:xfrm>
        </p:spPr>
        <p:txBody>
          <a:bodyPr/>
          <a:lstStyle/>
          <a:p>
            <a:r>
              <a:rPr lang="en-US" dirty="0" smtClean="0"/>
              <a:t>States with ≥51% participation</a:t>
            </a:r>
          </a:p>
          <a:p>
            <a:pPr lvl="1"/>
            <a:r>
              <a:rPr lang="en-US" dirty="0" smtClean="0"/>
              <a:t>Math Scores Avg. 505</a:t>
            </a:r>
          </a:p>
          <a:p>
            <a:pPr lvl="1"/>
            <a:r>
              <a:rPr lang="en-US" dirty="0" smtClean="0"/>
              <a:t>Verbal Scores Avg. 502</a:t>
            </a:r>
          </a:p>
          <a:p>
            <a:r>
              <a:rPr lang="en-US" dirty="0" smtClean="0"/>
              <a:t>States with ≤34% Participation</a:t>
            </a:r>
          </a:p>
          <a:p>
            <a:pPr lvl="1"/>
            <a:r>
              <a:rPr lang="en-US" dirty="0" smtClean="0"/>
              <a:t>Math Scores Avg. 539</a:t>
            </a:r>
          </a:p>
          <a:p>
            <a:pPr lvl="1"/>
            <a:r>
              <a:rPr lang="en-US" dirty="0" smtClean="0"/>
              <a:t>Verbal Scores Avg. 560</a:t>
            </a:r>
          </a:p>
          <a:p>
            <a:r>
              <a:rPr lang="en-US" dirty="0" smtClean="0"/>
              <a:t>Avg. Participation 37%</a:t>
            </a:r>
          </a:p>
          <a:p>
            <a:r>
              <a:rPr lang="en-US" dirty="0" smtClean="0"/>
              <a:t>Avg. Verbal 532.5</a:t>
            </a:r>
          </a:p>
          <a:p>
            <a:r>
              <a:rPr lang="en-US" dirty="0" smtClean="0"/>
              <a:t>Avg. Math 531.5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32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Differences in </a:t>
            </a:r>
            <a:r>
              <a:rPr lang="en-US" dirty="0" smtClean="0"/>
              <a:t>Min and Max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766383"/>
            <a:ext cx="4041648" cy="452628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States </a:t>
            </a:r>
            <a:r>
              <a:rPr lang="en-US" dirty="0"/>
              <a:t>with ≥51% participation</a:t>
            </a:r>
          </a:p>
          <a:p>
            <a:pPr lvl="1"/>
            <a:r>
              <a:rPr lang="en-US" dirty="0"/>
              <a:t>Math Scores </a:t>
            </a:r>
            <a:r>
              <a:rPr lang="en-US" dirty="0" smtClean="0"/>
              <a:t>488</a:t>
            </a:r>
            <a:r>
              <a:rPr lang="en-US" dirty="0"/>
              <a:t>-527</a:t>
            </a:r>
          </a:p>
          <a:p>
            <a:pPr lvl="1"/>
            <a:r>
              <a:rPr lang="en-US" dirty="0"/>
              <a:t>Verbal Scores 482-527</a:t>
            </a:r>
          </a:p>
          <a:p>
            <a:r>
              <a:rPr lang="en-US" dirty="0"/>
              <a:t>States with ≤34% Participation</a:t>
            </a:r>
          </a:p>
          <a:p>
            <a:pPr lvl="1"/>
            <a:r>
              <a:rPr lang="en-US" dirty="0"/>
              <a:t>Math Scores </a:t>
            </a:r>
            <a:r>
              <a:rPr lang="en-US" dirty="0" smtClean="0"/>
              <a:t>439-</a:t>
            </a:r>
            <a:r>
              <a:rPr lang="en-US" dirty="0"/>
              <a:t>603</a:t>
            </a:r>
          </a:p>
          <a:p>
            <a:pPr lvl="1"/>
            <a:r>
              <a:rPr lang="en-US" dirty="0"/>
              <a:t>Verbal Scores 488-593</a:t>
            </a:r>
          </a:p>
          <a:p>
            <a:endParaRPr lang="en-US" dirty="0"/>
          </a:p>
        </p:txBody>
      </p:sp>
      <p:pic>
        <p:nvPicPr>
          <p:cNvPr id="6" name="Picture 5" descr="Screen Shot 2017-06-29 at 5.45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39" y="2316480"/>
            <a:ext cx="5232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with higher participation rate tend to have an average lower score and total score than lower participating states.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6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Gaps and Areas for 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2574" cy="4525963"/>
          </a:xfrm>
        </p:spPr>
        <p:txBody>
          <a:bodyPr/>
          <a:lstStyle/>
          <a:p>
            <a:r>
              <a:rPr lang="en-US" dirty="0" smtClean="0"/>
              <a:t>Writing Section</a:t>
            </a:r>
          </a:p>
          <a:p>
            <a:r>
              <a:rPr lang="en-US" dirty="0"/>
              <a:t>SAT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ACT</a:t>
            </a:r>
          </a:p>
          <a:p>
            <a:r>
              <a:rPr lang="en-US" dirty="0" smtClean="0"/>
              <a:t>PSAT Scores</a:t>
            </a:r>
          </a:p>
          <a:p>
            <a:r>
              <a:rPr lang="en-US" dirty="0" smtClean="0"/>
              <a:t>PSAT to SAT</a:t>
            </a:r>
          </a:p>
          <a:p>
            <a:r>
              <a:rPr lang="en-US" dirty="0" smtClean="0"/>
              <a:t>Universities Applied to by ACT and SAT test takers</a:t>
            </a:r>
            <a:endParaRPr lang="en-US" dirty="0"/>
          </a:p>
        </p:txBody>
      </p:sp>
      <p:pic>
        <p:nvPicPr>
          <p:cNvPr id="5" name="Picture 4" descr="PSAT_Logo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61" y="1600200"/>
            <a:ext cx="4396182" cy="2236531"/>
          </a:xfrm>
          <a:prstGeom prst="rect">
            <a:avLst/>
          </a:prstGeom>
        </p:spPr>
      </p:pic>
      <p:pic>
        <p:nvPicPr>
          <p:cNvPr id="6" name="Picture 5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39" y="3831186"/>
            <a:ext cx="3601170" cy="27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6950" b="69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213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1908</TotalTime>
  <Words>241</Words>
  <Application>Microsoft Macintosh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SAT Scores and Participation Rate</vt:lpstr>
      <vt:lpstr>Background</vt:lpstr>
      <vt:lpstr>Our Questions?</vt:lpstr>
      <vt:lpstr>Data and What it is Saying</vt:lpstr>
      <vt:lpstr>Differences in Min and Max</vt:lpstr>
      <vt:lpstr>Deduction</vt:lpstr>
      <vt:lpstr>Data Gaps and Areas for Further Study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Scores and Participation rate</dc:title>
  <dc:creator>Thomas Plapinger</dc:creator>
  <cp:lastModifiedBy>Thomas Plapinger</cp:lastModifiedBy>
  <cp:revision>25</cp:revision>
  <dcterms:created xsi:type="dcterms:W3CDTF">2017-06-28T19:14:27Z</dcterms:created>
  <dcterms:modified xsi:type="dcterms:W3CDTF">2017-06-30T03:03:03Z</dcterms:modified>
</cp:coreProperties>
</file>