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6EADF-4B3A-425F-9D71-8512D99B003B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46565-450C-4D95-B3B0-F885A6ABB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4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Kunden Ansicht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46565-450C-4D95-B3B0-F885A6ABBE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Kunde: Speisekarte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46565-450C-4D95-B3B0-F885A6ABBE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03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Kunden: Warenkorb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46565-450C-4D95-B3B0-F885A6ABBE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2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Kunden Ansicht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46565-450C-4D95-B3B0-F885A6ABBEC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4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Restaurant-Besitzer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46565-450C-4D95-B3B0-F885A6ABBE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3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4873B-1257-467B-9748-2DF836E51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1E854D-8328-44FE-839C-769EED328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A61AB2-1991-443B-8D88-C8A30BB8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7337A-2147-42E6-B68C-AEE743F9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963AD-57D9-41A4-B34D-4597EBEA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9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47C53-1E55-49B0-8855-38D10DE4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AD1768-A6E4-4D5F-9F14-7E5A42FE3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1219E-C229-43ED-97E5-03A1A3B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88F6A-3B10-443C-8D7A-B20D2653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91E765-1637-48DA-9AF7-88202773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4A51FB-AEAB-4C8E-9CB3-91F03AB56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684C93-255A-4BA6-8EC7-9AE35F2DD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7C764-926A-474B-9F28-A776651F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42EF0-DA1B-4911-A016-84E4D2B9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651BC-3760-4C7F-8DC7-AE67157A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3789B-D342-454A-8B67-77768B45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3631E-B192-4A91-8507-3EB58531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B8B7-8259-48AC-987F-4107D2BB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A8E8F-ED46-43F6-883C-AB68593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FE070-3E28-4867-8DE8-5C6ED65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415AF-5BCD-48C9-9CBE-6F219AB3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BD894-3B5A-42CF-9D66-230FDFAC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CA6F1-1C36-4981-AFB7-3925F49A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2F90F-55C5-402D-AA0E-68F4780E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BEF1A-CB36-4B04-B04D-8523CE4A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9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47CA6-2D80-4620-A9A0-491BA42C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A8BA5-CD66-49F7-B8D4-78A4C3ADB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E946BC-7A55-45DF-87E0-7A9ACE9A0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7BA449-D30F-4AED-A97B-251D1164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315914-7B7A-4863-8F01-3A2DB160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77A75-8317-4671-8FA8-7D7BF01D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44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5241E-EFA6-4164-A218-06BD9211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9428E-2361-4451-8547-54FC4F2F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0CB167-8828-4594-81B3-C48317F69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057CB5-4685-40D9-9ECD-8BC30A014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0394DE-F3ED-4009-9C79-4AA837314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FEBC0F-8ED4-4E2C-BA8B-B400EE0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7B96E8-0BAA-4124-A033-421B018C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C06702-E1D4-476B-891F-2701D04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0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1341A-1A08-42BA-9F83-320B5344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FEDA3E-E9AF-4970-A4A8-E7BE191C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937C07-ADE1-4BAC-80B7-4F48D798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9A9374-C0A8-465C-B61B-11852173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68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99A45F-69E5-4850-8B62-3A15D9F6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7603F9-CDA0-436D-802A-01540D7F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205CF4-9001-4271-A676-7C45A7B7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82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3BA56-A15E-406C-B712-4C1EEFBE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83585-90C8-4B17-85B7-CBFFD617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475EC8-B602-4BB4-B922-7F08EA11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11864F-F583-40F2-BD82-691AE427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261AA0-EB86-49BE-8439-F76FD36F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E4E2D1-E481-43F7-8A63-CEAA2B08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32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0B6CE-14F1-468C-839E-B2C54959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C99756-F558-4603-8677-3BE93528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83C91-6646-4A96-BE47-287F88A21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1C51F-8819-47BA-B92E-E37302E6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F2ABFA-2D01-43F7-9F47-9525AAA4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26B59-3CE8-441E-9E10-3B712EFB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28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0C54B-D220-4DFD-B025-6918D29B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545894-526A-4DAA-A724-12371D4A5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C04AE-352E-478F-B85A-8126E296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4436-4381-42B0-BB9C-3CDC9623794A}" type="datetimeFigureOut">
              <a:rPr lang="de-DE" smtClean="0"/>
              <a:t>22.03.2019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B0A13-2E4D-45D3-99B1-2C2460DFE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15043-5E68-4AFD-87A3-30950CBBA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498-3496-48F3-A59C-14B5F7CC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50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D2E3886-4461-49C5-BF70-BC9A126C6E5F}"/>
              </a:ext>
            </a:extLst>
          </p:cNvPr>
          <p:cNvSpPr/>
          <p:nvPr/>
        </p:nvSpPr>
        <p:spPr>
          <a:xfrm>
            <a:off x="0" y="1258529"/>
            <a:ext cx="12192000" cy="226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AA4FEA-17F5-413B-99EB-FEBA1BA68416}"/>
              </a:ext>
            </a:extLst>
          </p:cNvPr>
          <p:cNvSpPr txBox="1"/>
          <p:nvPr/>
        </p:nvSpPr>
        <p:spPr>
          <a:xfrm>
            <a:off x="4531165" y="225881"/>
            <a:ext cx="13187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 uns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F792B5-3D00-4FF1-9EF5-8A1787474E93}"/>
              </a:ext>
            </a:extLst>
          </p:cNvPr>
          <p:cNvSpPr txBox="1"/>
          <p:nvPr/>
        </p:nvSpPr>
        <p:spPr>
          <a:xfrm>
            <a:off x="9569029" y="225881"/>
            <a:ext cx="159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Bestellstatus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95CDA6-5CCE-4E34-AB45-ABD7317807A5}"/>
              </a:ext>
            </a:extLst>
          </p:cNvPr>
          <p:cNvSpPr txBox="1"/>
          <p:nvPr/>
        </p:nvSpPr>
        <p:spPr>
          <a:xfrm>
            <a:off x="6275992" y="233657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Speisekarte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F6D3D6-8623-4656-BD7F-DF686755496C}"/>
              </a:ext>
            </a:extLst>
          </p:cNvPr>
          <p:cNvSpPr txBox="1"/>
          <p:nvPr/>
        </p:nvSpPr>
        <p:spPr>
          <a:xfrm>
            <a:off x="460310" y="418323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MAI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A2BEAF-53B7-4EC1-B9EA-5ABB449356FA}"/>
              </a:ext>
            </a:extLst>
          </p:cNvPr>
          <p:cNvSpPr txBox="1"/>
          <p:nvPr/>
        </p:nvSpPr>
        <p:spPr>
          <a:xfrm>
            <a:off x="8052017" y="233657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Kontakt</a:t>
            </a:r>
          </a:p>
        </p:txBody>
      </p:sp>
      <p:pic>
        <p:nvPicPr>
          <p:cNvPr id="10" name="Grafik 9" descr="Einkaufswagen">
            <a:extLst>
              <a:ext uri="{FF2B5EF4-FFF2-40B4-BE49-F238E27FC236}">
                <a16:creationId xmlns:a16="http://schemas.microsoft.com/office/drawing/2014/main" id="{47087610-0611-4E72-A43A-E7359702E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3914" y="233657"/>
            <a:ext cx="369332" cy="3693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067081E-DD0B-4FA5-B252-4D4D36F085F7}"/>
              </a:ext>
            </a:extLst>
          </p:cNvPr>
          <p:cNvSpPr txBox="1"/>
          <p:nvPr/>
        </p:nvSpPr>
        <p:spPr>
          <a:xfrm>
            <a:off x="3254477" y="1809135"/>
            <a:ext cx="545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Text über das Restaurant</a:t>
            </a:r>
          </a:p>
          <a:p>
            <a:pPr algn="ctr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24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D2E3886-4461-49C5-BF70-BC9A126C6E5F}"/>
              </a:ext>
            </a:extLst>
          </p:cNvPr>
          <p:cNvSpPr/>
          <p:nvPr/>
        </p:nvSpPr>
        <p:spPr>
          <a:xfrm>
            <a:off x="0" y="1258529"/>
            <a:ext cx="12192000" cy="5065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AA4FEA-17F5-413B-99EB-FEBA1BA68416}"/>
              </a:ext>
            </a:extLst>
          </p:cNvPr>
          <p:cNvSpPr txBox="1"/>
          <p:nvPr/>
        </p:nvSpPr>
        <p:spPr>
          <a:xfrm>
            <a:off x="4531165" y="225881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 uns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F792B5-3D00-4FF1-9EF5-8A1787474E93}"/>
              </a:ext>
            </a:extLst>
          </p:cNvPr>
          <p:cNvSpPr txBox="1"/>
          <p:nvPr/>
        </p:nvSpPr>
        <p:spPr>
          <a:xfrm>
            <a:off x="8222976" y="233657"/>
            <a:ext cx="168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Bestellstatus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95CDA6-5CCE-4E34-AB45-ABD7317807A5}"/>
              </a:ext>
            </a:extLst>
          </p:cNvPr>
          <p:cNvSpPr txBox="1"/>
          <p:nvPr/>
        </p:nvSpPr>
        <p:spPr>
          <a:xfrm>
            <a:off x="6275992" y="233657"/>
            <a:ext cx="1455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Speisekarte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F6D3D6-8623-4656-BD7F-DF686755496C}"/>
              </a:ext>
            </a:extLst>
          </p:cNvPr>
          <p:cNvSpPr txBox="1"/>
          <p:nvPr/>
        </p:nvSpPr>
        <p:spPr>
          <a:xfrm>
            <a:off x="460310" y="418323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MAI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A2BEAF-53B7-4EC1-B9EA-5ABB449356FA}"/>
              </a:ext>
            </a:extLst>
          </p:cNvPr>
          <p:cNvSpPr txBox="1"/>
          <p:nvPr/>
        </p:nvSpPr>
        <p:spPr>
          <a:xfrm>
            <a:off x="10033111" y="225881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Kontakt</a:t>
            </a:r>
          </a:p>
        </p:txBody>
      </p:sp>
      <p:pic>
        <p:nvPicPr>
          <p:cNvPr id="10" name="Grafik 9" descr="Einkaufswagen">
            <a:extLst>
              <a:ext uri="{FF2B5EF4-FFF2-40B4-BE49-F238E27FC236}">
                <a16:creationId xmlns:a16="http://schemas.microsoft.com/office/drawing/2014/main" id="{47087610-0611-4E72-A43A-E7359702E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3914" y="233657"/>
            <a:ext cx="369332" cy="3693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067081E-DD0B-4FA5-B252-4D4D36F085F7}"/>
              </a:ext>
            </a:extLst>
          </p:cNvPr>
          <p:cNvSpPr txBox="1"/>
          <p:nvPr/>
        </p:nvSpPr>
        <p:spPr>
          <a:xfrm>
            <a:off x="3264309" y="927587"/>
            <a:ext cx="545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Speisekarte</a:t>
            </a:r>
          </a:p>
          <a:p>
            <a:pPr algn="ctr"/>
            <a:r>
              <a:rPr lang="de-DE" dirty="0"/>
              <a:t>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8DF23F9-1C5C-4771-B1FF-F89972A2E548}"/>
              </a:ext>
            </a:extLst>
          </p:cNvPr>
          <p:cNvSpPr/>
          <p:nvPr/>
        </p:nvSpPr>
        <p:spPr>
          <a:xfrm>
            <a:off x="-9832" y="1258528"/>
            <a:ext cx="3274141" cy="5065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F7E18B-6AEE-4FBC-AD34-33C6733CB404}"/>
              </a:ext>
            </a:extLst>
          </p:cNvPr>
          <p:cNvSpPr/>
          <p:nvPr/>
        </p:nvSpPr>
        <p:spPr>
          <a:xfrm>
            <a:off x="4355690" y="1247174"/>
            <a:ext cx="3274141" cy="5065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086B80E-F7F3-4D44-94B6-720AB3600923}"/>
              </a:ext>
            </a:extLst>
          </p:cNvPr>
          <p:cNvSpPr/>
          <p:nvPr/>
        </p:nvSpPr>
        <p:spPr>
          <a:xfrm>
            <a:off x="8927691" y="1247175"/>
            <a:ext cx="3274141" cy="5065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A59CC4-7D57-4C29-9796-F7FC77CA5B70}"/>
              </a:ext>
            </a:extLst>
          </p:cNvPr>
          <p:cNvSpPr/>
          <p:nvPr/>
        </p:nvSpPr>
        <p:spPr>
          <a:xfrm>
            <a:off x="4768645" y="6439677"/>
            <a:ext cx="2644878" cy="3150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 den Warenkorb</a:t>
            </a:r>
          </a:p>
        </p:txBody>
      </p:sp>
    </p:spTree>
    <p:extLst>
      <p:ext uri="{BB962C8B-B14F-4D97-AF65-F5344CB8AC3E}">
        <p14:creationId xmlns:p14="http://schemas.microsoft.com/office/powerpoint/2010/main" val="5403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D2E3886-4461-49C5-BF70-BC9A126C6E5F}"/>
              </a:ext>
            </a:extLst>
          </p:cNvPr>
          <p:cNvSpPr/>
          <p:nvPr/>
        </p:nvSpPr>
        <p:spPr>
          <a:xfrm>
            <a:off x="0" y="1258529"/>
            <a:ext cx="6096000" cy="6145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AA4FEA-17F5-413B-99EB-FEBA1BA68416}"/>
              </a:ext>
            </a:extLst>
          </p:cNvPr>
          <p:cNvSpPr txBox="1"/>
          <p:nvPr/>
        </p:nvSpPr>
        <p:spPr>
          <a:xfrm>
            <a:off x="4531165" y="225881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 uns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F792B5-3D00-4FF1-9EF5-8A1787474E93}"/>
              </a:ext>
            </a:extLst>
          </p:cNvPr>
          <p:cNvSpPr txBox="1"/>
          <p:nvPr/>
        </p:nvSpPr>
        <p:spPr>
          <a:xfrm>
            <a:off x="9569029" y="225881"/>
            <a:ext cx="159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Bestellstatus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95CDA6-5CCE-4E34-AB45-ABD7317807A5}"/>
              </a:ext>
            </a:extLst>
          </p:cNvPr>
          <p:cNvSpPr txBox="1"/>
          <p:nvPr/>
        </p:nvSpPr>
        <p:spPr>
          <a:xfrm>
            <a:off x="6275992" y="233657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Speisekarte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F6D3D6-8623-4656-BD7F-DF686755496C}"/>
              </a:ext>
            </a:extLst>
          </p:cNvPr>
          <p:cNvSpPr txBox="1"/>
          <p:nvPr/>
        </p:nvSpPr>
        <p:spPr>
          <a:xfrm>
            <a:off x="460310" y="418323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MAI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A2BEAF-53B7-4EC1-B9EA-5ABB449356FA}"/>
              </a:ext>
            </a:extLst>
          </p:cNvPr>
          <p:cNvSpPr txBox="1"/>
          <p:nvPr/>
        </p:nvSpPr>
        <p:spPr>
          <a:xfrm>
            <a:off x="8052017" y="233657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Kontakt</a:t>
            </a:r>
          </a:p>
        </p:txBody>
      </p:sp>
      <p:pic>
        <p:nvPicPr>
          <p:cNvPr id="10" name="Grafik 9" descr="Einkaufswagen">
            <a:extLst>
              <a:ext uri="{FF2B5EF4-FFF2-40B4-BE49-F238E27FC236}">
                <a16:creationId xmlns:a16="http://schemas.microsoft.com/office/drawing/2014/main" id="{47087610-0611-4E72-A43A-E7359702E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3914" y="233657"/>
            <a:ext cx="369332" cy="3693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067081E-DD0B-4FA5-B252-4D4D36F085F7}"/>
              </a:ext>
            </a:extLst>
          </p:cNvPr>
          <p:cNvSpPr txBox="1"/>
          <p:nvPr/>
        </p:nvSpPr>
        <p:spPr>
          <a:xfrm>
            <a:off x="530942" y="1450971"/>
            <a:ext cx="319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Produkte die in den Warenkorb gelandet sind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C4A05D4-D0F0-4EC4-AC72-D24EAE442BB2}"/>
              </a:ext>
            </a:extLst>
          </p:cNvPr>
          <p:cNvSpPr txBox="1"/>
          <p:nvPr/>
        </p:nvSpPr>
        <p:spPr>
          <a:xfrm>
            <a:off x="181294" y="2733890"/>
            <a:ext cx="566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Sushi………………………………………………………….. 8,30€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F3CB490-D7A3-434F-93D7-5107020948EA}"/>
              </a:ext>
            </a:extLst>
          </p:cNvPr>
          <p:cNvSpPr txBox="1"/>
          <p:nvPr/>
        </p:nvSpPr>
        <p:spPr>
          <a:xfrm>
            <a:off x="213701" y="5944122"/>
            <a:ext cx="566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Total………………………………………………………….. 8,30€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55D8A73-5901-453B-978C-62B9E89D0A00}"/>
              </a:ext>
            </a:extLst>
          </p:cNvPr>
          <p:cNvCxnSpPr>
            <a:cxnSpLocks/>
          </p:cNvCxnSpPr>
          <p:nvPr/>
        </p:nvCxnSpPr>
        <p:spPr>
          <a:xfrm>
            <a:off x="250119" y="5934290"/>
            <a:ext cx="5196952" cy="9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38FA44C-22FE-4A66-8B21-E2E4F5E46277}"/>
              </a:ext>
            </a:extLst>
          </p:cNvPr>
          <p:cNvSpPr/>
          <p:nvPr/>
        </p:nvSpPr>
        <p:spPr>
          <a:xfrm>
            <a:off x="6063592" y="1258529"/>
            <a:ext cx="6096000" cy="61451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BEE2B16-F3DB-47CD-8F44-9639C7675A0F}"/>
              </a:ext>
            </a:extLst>
          </p:cNvPr>
          <p:cNvSpPr txBox="1"/>
          <p:nvPr/>
        </p:nvSpPr>
        <p:spPr>
          <a:xfrm>
            <a:off x="6269372" y="1404804"/>
            <a:ext cx="51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		                      Vorname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D4AF1F-AA02-47AF-9B1A-AE94E3E7756D}"/>
              </a:ext>
            </a:extLst>
          </p:cNvPr>
          <p:cNvSpPr/>
          <p:nvPr/>
        </p:nvSpPr>
        <p:spPr>
          <a:xfrm>
            <a:off x="6309701" y="1821999"/>
            <a:ext cx="2667151" cy="27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438CD3-01F7-44D7-BE4F-145DE8871A8E}"/>
              </a:ext>
            </a:extLst>
          </p:cNvPr>
          <p:cNvSpPr/>
          <p:nvPr/>
        </p:nvSpPr>
        <p:spPr>
          <a:xfrm>
            <a:off x="9340645" y="1816496"/>
            <a:ext cx="2667151" cy="27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A31771C-F21F-4018-ACAE-131FE9B38AB1}"/>
              </a:ext>
            </a:extLst>
          </p:cNvPr>
          <p:cNvSpPr txBox="1"/>
          <p:nvPr/>
        </p:nvSpPr>
        <p:spPr>
          <a:xfrm>
            <a:off x="6269371" y="2371585"/>
            <a:ext cx="51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		                     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C66BAC3-8C46-4A5C-9D35-B221DDCD4310}"/>
              </a:ext>
            </a:extLst>
          </p:cNvPr>
          <p:cNvSpPr/>
          <p:nvPr/>
        </p:nvSpPr>
        <p:spPr>
          <a:xfrm>
            <a:off x="6309701" y="2788438"/>
            <a:ext cx="5698094" cy="32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C943991-A43F-4185-A010-436C70FB49F6}"/>
              </a:ext>
            </a:extLst>
          </p:cNvPr>
          <p:cNvSpPr/>
          <p:nvPr/>
        </p:nvSpPr>
        <p:spPr>
          <a:xfrm>
            <a:off x="6309701" y="4066074"/>
            <a:ext cx="2626822" cy="32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98927B0-FEFD-4760-812B-6D61E452C464}"/>
              </a:ext>
            </a:extLst>
          </p:cNvPr>
          <p:cNvSpPr/>
          <p:nvPr/>
        </p:nvSpPr>
        <p:spPr>
          <a:xfrm>
            <a:off x="6269372" y="5027453"/>
            <a:ext cx="5738423" cy="32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41097EE-6C87-4440-947A-884DBB615C23}"/>
              </a:ext>
            </a:extLst>
          </p:cNvPr>
          <p:cNvSpPr txBox="1"/>
          <p:nvPr/>
        </p:nvSpPr>
        <p:spPr>
          <a:xfrm>
            <a:off x="6147482" y="4563078"/>
            <a:ext cx="51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Telefonnummer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8EBA315-9906-4BC2-AE5E-A15521CA170B}"/>
              </a:ext>
            </a:extLst>
          </p:cNvPr>
          <p:cNvSpPr/>
          <p:nvPr/>
        </p:nvSpPr>
        <p:spPr>
          <a:xfrm>
            <a:off x="9176095" y="5991136"/>
            <a:ext cx="2667151" cy="2753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Jetzt zahlen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C3F5808-7A2F-4679-8F2D-AD3E6B534552}"/>
              </a:ext>
            </a:extLst>
          </p:cNvPr>
          <p:cNvSpPr txBox="1"/>
          <p:nvPr/>
        </p:nvSpPr>
        <p:spPr>
          <a:xfrm>
            <a:off x="6252277" y="3560210"/>
            <a:ext cx="51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PLZ	                      	    Ort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BCE2260-94AF-44E6-A4D3-422D2110BC0C}"/>
              </a:ext>
            </a:extLst>
          </p:cNvPr>
          <p:cNvSpPr/>
          <p:nvPr/>
        </p:nvSpPr>
        <p:spPr>
          <a:xfrm>
            <a:off x="9340644" y="4066074"/>
            <a:ext cx="2667151" cy="32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99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D2E3886-4461-49C5-BF70-BC9A126C6E5F}"/>
              </a:ext>
            </a:extLst>
          </p:cNvPr>
          <p:cNvSpPr/>
          <p:nvPr/>
        </p:nvSpPr>
        <p:spPr>
          <a:xfrm>
            <a:off x="0" y="1478854"/>
            <a:ext cx="12192000" cy="226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AA4FEA-17F5-413B-99EB-FEBA1BA68416}"/>
              </a:ext>
            </a:extLst>
          </p:cNvPr>
          <p:cNvSpPr txBox="1"/>
          <p:nvPr/>
        </p:nvSpPr>
        <p:spPr>
          <a:xfrm>
            <a:off x="4531165" y="225881"/>
            <a:ext cx="131872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 uns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F792B5-3D00-4FF1-9EF5-8A1787474E93}"/>
              </a:ext>
            </a:extLst>
          </p:cNvPr>
          <p:cNvSpPr txBox="1"/>
          <p:nvPr/>
        </p:nvSpPr>
        <p:spPr>
          <a:xfrm>
            <a:off x="9569029" y="225881"/>
            <a:ext cx="1597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Bestellstatus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95CDA6-5CCE-4E34-AB45-ABD7317807A5}"/>
              </a:ext>
            </a:extLst>
          </p:cNvPr>
          <p:cNvSpPr txBox="1"/>
          <p:nvPr/>
        </p:nvSpPr>
        <p:spPr>
          <a:xfrm>
            <a:off x="6275992" y="233657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Speisekarte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F6D3D6-8623-4656-BD7F-DF686755496C}"/>
              </a:ext>
            </a:extLst>
          </p:cNvPr>
          <p:cNvSpPr txBox="1"/>
          <p:nvPr/>
        </p:nvSpPr>
        <p:spPr>
          <a:xfrm>
            <a:off x="460310" y="418323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MAI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A2BEAF-53B7-4EC1-B9EA-5ABB449356FA}"/>
              </a:ext>
            </a:extLst>
          </p:cNvPr>
          <p:cNvSpPr txBox="1"/>
          <p:nvPr/>
        </p:nvSpPr>
        <p:spPr>
          <a:xfrm>
            <a:off x="8052017" y="233657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Kontakt</a:t>
            </a:r>
          </a:p>
        </p:txBody>
      </p:sp>
      <p:pic>
        <p:nvPicPr>
          <p:cNvPr id="10" name="Grafik 9" descr="Einkaufswagen">
            <a:extLst>
              <a:ext uri="{FF2B5EF4-FFF2-40B4-BE49-F238E27FC236}">
                <a16:creationId xmlns:a16="http://schemas.microsoft.com/office/drawing/2014/main" id="{47087610-0611-4E72-A43A-E7359702E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3914" y="233657"/>
            <a:ext cx="369332" cy="3693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067081E-DD0B-4FA5-B252-4D4D36F085F7}"/>
              </a:ext>
            </a:extLst>
          </p:cNvPr>
          <p:cNvSpPr txBox="1"/>
          <p:nvPr/>
        </p:nvSpPr>
        <p:spPr>
          <a:xfrm>
            <a:off x="639096" y="1622323"/>
            <a:ext cx="144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Status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C4FD4A0-0D97-42EB-B394-299E23557D4C}"/>
              </a:ext>
            </a:extLst>
          </p:cNvPr>
          <p:cNvSpPr txBox="1"/>
          <p:nvPr/>
        </p:nvSpPr>
        <p:spPr>
          <a:xfrm>
            <a:off x="608998" y="2097265"/>
            <a:ext cx="234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 #1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51D59F-E4E2-4EEE-9C09-06A6C3160D49}"/>
              </a:ext>
            </a:extLst>
          </p:cNvPr>
          <p:cNvSpPr txBox="1"/>
          <p:nvPr/>
        </p:nvSpPr>
        <p:spPr>
          <a:xfrm>
            <a:off x="3347883" y="1639841"/>
            <a:ext cx="130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Bestellt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020C68-E44E-404D-8B3D-320AFB62C0B2}"/>
              </a:ext>
            </a:extLst>
          </p:cNvPr>
          <p:cNvSpPr txBox="1"/>
          <p:nvPr/>
        </p:nvSpPr>
        <p:spPr>
          <a:xfrm>
            <a:off x="5063612" y="1615261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Bearbeitung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346E50D-F23D-4C7C-927C-33774E0B013A}"/>
              </a:ext>
            </a:extLst>
          </p:cNvPr>
          <p:cNvSpPr txBox="1"/>
          <p:nvPr/>
        </p:nvSpPr>
        <p:spPr>
          <a:xfrm>
            <a:off x="7369277" y="1615261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Fertig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71E70F6-3AD8-45D6-9238-CE48B735F1D5}"/>
              </a:ext>
            </a:extLst>
          </p:cNvPr>
          <p:cNvSpPr txBox="1"/>
          <p:nvPr/>
        </p:nvSpPr>
        <p:spPr>
          <a:xfrm>
            <a:off x="9202525" y="1635549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unterwegs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678462-9E20-42A2-A31D-7A3670B4BD3E}"/>
              </a:ext>
            </a:extLst>
          </p:cNvPr>
          <p:cNvSpPr txBox="1"/>
          <p:nvPr/>
        </p:nvSpPr>
        <p:spPr>
          <a:xfrm>
            <a:off x="608998" y="2957136"/>
            <a:ext cx="234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 #2</a:t>
            </a:r>
          </a:p>
        </p:txBody>
      </p:sp>
      <p:pic>
        <p:nvPicPr>
          <p:cNvPr id="9" name="Grafik 8" descr="Neutrales Gesicht ohne Füllung">
            <a:extLst>
              <a:ext uri="{FF2B5EF4-FFF2-40B4-BE49-F238E27FC236}">
                <a16:creationId xmlns:a16="http://schemas.microsoft.com/office/drawing/2014/main" id="{8AA45A70-0A08-4590-BE8C-E15297BEE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0787" y="2029090"/>
            <a:ext cx="604683" cy="604683"/>
          </a:xfrm>
          <a:prstGeom prst="rect">
            <a:avLst/>
          </a:prstGeom>
        </p:spPr>
      </p:pic>
      <p:pic>
        <p:nvPicPr>
          <p:cNvPr id="18" name="Grafik 17" descr="Neutrales Gesicht ohne Füllung">
            <a:extLst>
              <a:ext uri="{FF2B5EF4-FFF2-40B4-BE49-F238E27FC236}">
                <a16:creationId xmlns:a16="http://schemas.microsoft.com/office/drawing/2014/main" id="{771F072F-E73E-4654-A98C-FB8432588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7550" y="2017958"/>
            <a:ext cx="604683" cy="604683"/>
          </a:xfrm>
          <a:prstGeom prst="rect">
            <a:avLst/>
          </a:prstGeom>
        </p:spPr>
      </p:pic>
      <p:pic>
        <p:nvPicPr>
          <p:cNvPr id="19" name="Grafik 18" descr="Neutrales Gesicht ohne Füllung">
            <a:extLst>
              <a:ext uri="{FF2B5EF4-FFF2-40B4-BE49-F238E27FC236}">
                <a16:creationId xmlns:a16="http://schemas.microsoft.com/office/drawing/2014/main" id="{1BCD2967-E465-4AF9-9D31-7EED1BD38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9226" y="2004881"/>
            <a:ext cx="604683" cy="604683"/>
          </a:xfrm>
          <a:prstGeom prst="rect">
            <a:avLst/>
          </a:prstGeom>
        </p:spPr>
      </p:pic>
      <p:pic>
        <p:nvPicPr>
          <p:cNvPr id="20" name="Grafik 19" descr="Neutrales Gesicht ohne Füllung">
            <a:extLst>
              <a:ext uri="{FF2B5EF4-FFF2-40B4-BE49-F238E27FC236}">
                <a16:creationId xmlns:a16="http://schemas.microsoft.com/office/drawing/2014/main" id="{5F770837-89BC-47ED-B7D7-BD5BC7D5C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2744" y="2059894"/>
            <a:ext cx="604683" cy="604683"/>
          </a:xfrm>
          <a:prstGeom prst="rect">
            <a:avLst/>
          </a:prstGeom>
        </p:spPr>
      </p:pic>
      <p:pic>
        <p:nvPicPr>
          <p:cNvPr id="22" name="Grafik 21" descr="Neutrales Gesicht ohne Füllung">
            <a:extLst>
              <a:ext uri="{FF2B5EF4-FFF2-40B4-BE49-F238E27FC236}">
                <a16:creationId xmlns:a16="http://schemas.microsoft.com/office/drawing/2014/main" id="{3B3646DC-23B5-41AA-B0DE-2F87EF240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0787" y="2797075"/>
            <a:ext cx="604683" cy="604683"/>
          </a:xfrm>
          <a:prstGeom prst="rect">
            <a:avLst/>
          </a:prstGeom>
        </p:spPr>
      </p:pic>
      <p:pic>
        <p:nvPicPr>
          <p:cNvPr id="23" name="Grafik 22" descr="Neutrales Gesicht ohne Füllung">
            <a:extLst>
              <a:ext uri="{FF2B5EF4-FFF2-40B4-BE49-F238E27FC236}">
                <a16:creationId xmlns:a16="http://schemas.microsoft.com/office/drawing/2014/main" id="{100829D0-B1B7-47B6-B02E-5D713AF79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7550" y="2785943"/>
            <a:ext cx="604683" cy="604683"/>
          </a:xfrm>
          <a:prstGeom prst="rect">
            <a:avLst/>
          </a:prstGeom>
        </p:spPr>
      </p:pic>
      <p:pic>
        <p:nvPicPr>
          <p:cNvPr id="24" name="Grafik 23" descr="Neutrales Gesicht ohne Füllung">
            <a:extLst>
              <a:ext uri="{FF2B5EF4-FFF2-40B4-BE49-F238E27FC236}">
                <a16:creationId xmlns:a16="http://schemas.microsoft.com/office/drawing/2014/main" id="{A5E630CB-B23F-437A-A184-3BF6EE4B1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9226" y="2772866"/>
            <a:ext cx="604683" cy="604683"/>
          </a:xfrm>
          <a:prstGeom prst="rect">
            <a:avLst/>
          </a:prstGeom>
        </p:spPr>
      </p:pic>
      <p:pic>
        <p:nvPicPr>
          <p:cNvPr id="25" name="Grafik 24" descr="Neutrales Gesicht ohne Füllung">
            <a:extLst>
              <a:ext uri="{FF2B5EF4-FFF2-40B4-BE49-F238E27FC236}">
                <a16:creationId xmlns:a16="http://schemas.microsoft.com/office/drawing/2014/main" id="{DE7FE7D2-F450-4756-AB93-C0727E0F2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2744" y="2827879"/>
            <a:ext cx="604683" cy="6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0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3AA4FEA-17F5-413B-99EB-FEBA1BA68416}"/>
              </a:ext>
            </a:extLst>
          </p:cNvPr>
          <p:cNvSpPr txBox="1"/>
          <p:nvPr/>
        </p:nvSpPr>
        <p:spPr>
          <a:xfrm>
            <a:off x="1168587" y="921875"/>
            <a:ext cx="17693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Bestellstatus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95CDA6-5CCE-4E34-AB45-ABD7317807A5}"/>
              </a:ext>
            </a:extLst>
          </p:cNvPr>
          <p:cNvSpPr txBox="1"/>
          <p:nvPr/>
        </p:nvSpPr>
        <p:spPr>
          <a:xfrm>
            <a:off x="8354577" y="921875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Lieferstatus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F6D3D6-8623-4656-BD7F-DF686755496C}"/>
              </a:ext>
            </a:extLst>
          </p:cNvPr>
          <p:cNvSpPr txBox="1"/>
          <p:nvPr/>
        </p:nvSpPr>
        <p:spPr>
          <a:xfrm>
            <a:off x="5553419" y="182349"/>
            <a:ext cx="13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77582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53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Tester</dc:creator>
  <cp:lastModifiedBy>Tester</cp:lastModifiedBy>
  <cp:revision>12</cp:revision>
  <dcterms:created xsi:type="dcterms:W3CDTF">2019-03-22T09:41:08Z</dcterms:created>
  <dcterms:modified xsi:type="dcterms:W3CDTF">2019-03-22T11:36:35Z</dcterms:modified>
</cp:coreProperties>
</file>