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Montserrat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bold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665cae8d97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665cae8d97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65f5a6ceac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65f5a6ceac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65f5a6ceac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65f5a6ceac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665cae8d97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665cae8d97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65f5a6ceac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65f5a6ceac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ffc7fd166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ffc7fd166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65f5a6ceac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65f5a6ceac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ffc7fd166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ffc7fd166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665cae8d97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665cae8d97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buildspace.so/p/build-solidity-web3-app" TargetMode="External"/><Relationship Id="rId4" Type="http://schemas.openxmlformats.org/officeDocument/2006/relationships/hyperlink" Target="https://docs.ipfs.tech/how-to/mint-nfts-with-ipfs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NFT and IPFS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Sprint Plan</a:t>
            </a:r>
            <a:endParaRPr/>
          </a:p>
        </p:txBody>
      </p:sp>
      <p:sp>
        <p:nvSpPr>
          <p:cNvPr id="188" name="Google Shape;188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-"/>
            </a:pPr>
            <a:r>
              <a:rPr lang="en" sz="1700">
                <a:latin typeface="Arial"/>
                <a:ea typeface="Arial"/>
                <a:cs typeface="Arial"/>
                <a:sym typeface="Arial"/>
              </a:rPr>
              <a:t>Each person completes the tutorials on: 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-"/>
            </a:pPr>
            <a:r>
              <a:rPr lang="en" sz="1700">
                <a:latin typeface="Arial"/>
                <a:ea typeface="Arial"/>
                <a:cs typeface="Arial"/>
                <a:sym typeface="Arial"/>
              </a:rPr>
              <a:t>Solidity &amp; Web3: </a:t>
            </a:r>
            <a:r>
              <a:rPr lang="en" sz="1700" u="sng">
                <a:latin typeface="Arial"/>
                <a:ea typeface="Arial"/>
                <a:cs typeface="Arial"/>
                <a:sym typeface="Arial"/>
                <a:hlinkClick r:id="rId3"/>
              </a:rPr>
              <a:t>Build a Web3 App with Solidity + Ethereum Smart Contracts | Buildspace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-"/>
            </a:pPr>
            <a:r>
              <a:rPr lang="en" sz="1700">
                <a:latin typeface="Arial"/>
                <a:ea typeface="Arial"/>
                <a:cs typeface="Arial"/>
                <a:sym typeface="Arial"/>
              </a:rPr>
              <a:t>NFT &amp; IPFS: </a:t>
            </a:r>
            <a:r>
              <a:rPr lang="en" sz="1700" u="sng">
                <a:latin typeface="Arial"/>
                <a:ea typeface="Arial"/>
                <a:cs typeface="Arial"/>
                <a:sym typeface="Arial"/>
                <a:hlinkClick r:id="rId4"/>
              </a:rPr>
              <a:t>Mint an NFT with IPFS | IPFS Docs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-"/>
            </a:pPr>
            <a:r>
              <a:rPr lang="en" sz="1700">
                <a:latin typeface="Arial"/>
                <a:ea typeface="Arial"/>
                <a:cs typeface="Arial"/>
                <a:sym typeface="Arial"/>
              </a:rPr>
              <a:t>Design the UX/UI for the web application using Figma/Balsamiq 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-"/>
            </a:pPr>
            <a:r>
              <a:rPr lang="en" sz="1700">
                <a:latin typeface="Arial"/>
                <a:ea typeface="Arial"/>
                <a:cs typeface="Arial"/>
                <a:sym typeface="Arial"/>
              </a:rPr>
              <a:t>Build the first smart contracts for the projects and run on testnet</a:t>
            </a:r>
            <a:endParaRPr sz="19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an NFT?</a:t>
            </a:r>
            <a:endParaRPr/>
          </a:p>
        </p:txBody>
      </p:sp>
      <p:sp>
        <p:nvSpPr>
          <p:cNvPr id="140" name="Google Shape;140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NFT stands for Non-fungible token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Non-fungible: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Unique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contain a small amount of arbitrary data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value of an NFT is thus highly dependent on the data it contains and represents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Value is completely different from person to person based on aesthetic taste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By existing on the same networks that enable digital currency, NFTs leverage the payment and account infrastructure for transactions and benefits from security guarantees of the blockchain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 Addressing</a:t>
            </a:r>
            <a:endParaRPr/>
          </a:p>
        </p:txBody>
      </p:sp>
      <p:sp>
        <p:nvSpPr>
          <p:cNvPr id="146" name="Google Shape;146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organizing and locating data in an information system in which the key used to locate content is derived from the content itself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Works just like key-value store interface, however, with one significant difference: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You no longer get to choose the keys, instead, the keys are derived from the values that are stored using a deterministic function that will always generate the same key for the same content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When there is one global key, and everyone try to change it, things become complicated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Either all follows the same rules, or the space needs to be splitted into domains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With multiple domains, we have problems when trying to get the value of the keys, and no easy way to tell all of them refer to the same value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with web link HTTP</a:t>
            </a:r>
            <a:endParaRPr/>
          </a:p>
        </p:txBody>
      </p:sp>
      <p:sp>
        <p:nvSpPr>
          <p:cNvPr id="152" name="Google Shape;152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Http link is dynamic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Links can rot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Anyone can fetch the contents of the NFTs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Contents can be changed and there is no way to know if it has been changed or not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Data storage is much more expensive on blockchain networks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May 2021 the cost to store one megabyte of data directly on Ethereum was approximately 21.5 Ether (ETH) or about $56,000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NFT data needs to be stored “Off Chain” where storage is </a:t>
            </a:r>
            <a:r>
              <a:rPr lang="en"/>
              <a:t>manageable</a:t>
            </a:r>
            <a:r>
              <a:rPr lang="en"/>
              <a:t>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Limiting “on-chain” storage to a minimum.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Store only the link to the “off chain” data inside the NFT itself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7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can we leverage content addressing to make </a:t>
            </a:r>
            <a:r>
              <a:rPr lang="en"/>
              <a:t>NFTs</a:t>
            </a:r>
            <a:r>
              <a:rPr lang="en"/>
              <a:t> with durable links?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IPFS (the InterPlanetary File System)</a:t>
            </a:r>
            <a:endParaRPr/>
          </a:p>
        </p:txBody>
      </p:sp>
      <p:sp>
        <p:nvSpPr>
          <p:cNvPr id="163" name="Google Shape;163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When data is stored on IPFS, users can fetch it from any IPFS node that has a copy.</a:t>
            </a:r>
            <a:endParaRPr/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Makes data transfers more efficient and reduce load on any single server.</a:t>
            </a:r>
            <a:endParaRPr/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As each user fetches a piece of data, they keep a local copy around to help other users who might request it later.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IPFS provides a content identifier (CID) that's directly derived from the data itself and links to the data in the IPFS network.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CID can only link to one content at a time, so we’re sure that no one can replace or alter the content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ipfs://&lt;CID&gt; 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Link is immutable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Nft.storage.net</a:t>
            </a:r>
            <a:endParaRPr/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Free storage and bandwidth for public NFT data</a:t>
            </a:r>
            <a:endParaRPr/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Makes it easy to get our data onto IPFS</a:t>
            </a:r>
            <a:endParaRPr/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Long term persistence </a:t>
            </a:r>
            <a:endParaRPr/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B</a:t>
            </a:r>
            <a:r>
              <a:rPr lang="en"/>
              <a:t>acked by the decentralized Filecoin storage network</a:t>
            </a:r>
            <a:endParaRPr/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Developers register for an account, generate an API access key, and can use a simple client library to generate meta data and permanently store their NFTs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 </a:t>
            </a:r>
            <a:r>
              <a:rPr lang="en"/>
              <a:t>Persistence</a:t>
            </a:r>
            <a:endParaRPr/>
          </a:p>
        </p:txBody>
      </p:sp>
      <p:sp>
        <p:nvSpPr>
          <p:cNvPr id="169" name="Google Shape;169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How do we ensure that our data continues to be available throughout time? (AKA persists)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Decentralized vs Centralized content persistence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Centralized - go to a service that will promise to always store our content on their servers (does not achieve true </a:t>
            </a:r>
            <a:r>
              <a:rPr lang="en"/>
              <a:t>persistence, as its subject to single centralized point of failure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Decentralized - Only way to ensure true persistence. 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Uses completely separate, interoperable nodes to store  strong cryptographic guarantees protection from becoming unavailable due to any action (or inaction) of any centralized server.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Filecoin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Decentralized Storage Unit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Builds the foundation for content persistence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Creates a set of tools and services 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Proving Algorithms (verification) : </a:t>
            </a:r>
            <a:endParaRPr/>
          </a:p>
          <a:p>
            <a:pPr indent="-298450" lvl="3" marL="18288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Proof-of-Replication </a:t>
            </a:r>
            <a:endParaRPr/>
          </a:p>
          <a:p>
            <a:pPr indent="-298450" lvl="3" marL="18288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Proof-of-Spacetime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6" name="Google Shape;17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62890"/>
            <a:ext cx="9144000" cy="46177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Techstack Plan</a:t>
            </a:r>
            <a:endParaRPr/>
          </a:p>
        </p:txBody>
      </p:sp>
      <p:sp>
        <p:nvSpPr>
          <p:cNvPr id="182" name="Google Shape;182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Arial"/>
                <a:ea typeface="Arial"/>
                <a:cs typeface="Arial"/>
                <a:sym typeface="Arial"/>
              </a:rPr>
              <a:t>We decided to build a web app for our MVP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-"/>
            </a:pPr>
            <a:r>
              <a:rPr lang="en" sz="1700">
                <a:latin typeface="Arial"/>
                <a:ea typeface="Arial"/>
                <a:cs typeface="Arial"/>
                <a:sym typeface="Arial"/>
              </a:rPr>
              <a:t>The backend will utilize NFTs &amp; Smart Contracts: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-"/>
            </a:pPr>
            <a:r>
              <a:rPr lang="en" sz="1700">
                <a:latin typeface="Arial"/>
                <a:ea typeface="Arial"/>
                <a:cs typeface="Arial"/>
                <a:sym typeface="Arial"/>
              </a:rPr>
              <a:t>Language(s): Solidity (for smart Contract) + Javascript (Web3.js)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-"/>
            </a:pPr>
            <a:r>
              <a:rPr lang="en" sz="1700">
                <a:latin typeface="Arial"/>
                <a:ea typeface="Arial"/>
                <a:cs typeface="Arial"/>
                <a:sym typeface="Arial"/>
              </a:rPr>
              <a:t>Environment: Hardhat (for Javascript)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-"/>
            </a:pPr>
            <a:r>
              <a:rPr lang="en" sz="1700">
                <a:latin typeface="Arial"/>
                <a:ea typeface="Arial"/>
                <a:cs typeface="Arial"/>
                <a:sym typeface="Arial"/>
              </a:rPr>
              <a:t>Frontend - similar to Web2: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-"/>
            </a:pPr>
            <a:r>
              <a:rPr lang="en" sz="1700">
                <a:latin typeface="Arial"/>
                <a:ea typeface="Arial"/>
                <a:cs typeface="Arial"/>
                <a:sym typeface="Arial"/>
              </a:rPr>
              <a:t>Language(s): HTML, JavaScript, CSS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-"/>
            </a:pPr>
            <a:r>
              <a:rPr lang="en" sz="1700">
                <a:latin typeface="Arial"/>
                <a:ea typeface="Arial"/>
                <a:cs typeface="Arial"/>
                <a:sym typeface="Arial"/>
              </a:rPr>
              <a:t>Framework: NextJS or React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