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608577-0C5E-4812-BD68-812342FAD318}"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202828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06848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6649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306119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6168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368798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08577-0C5E-4812-BD68-812342FAD318}"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3532171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08577-0C5E-4812-BD68-812342FAD318}"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70103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08577-0C5E-4812-BD68-812342FAD318}"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347662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327713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608577-0C5E-4812-BD68-812342FAD318}"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11466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608577-0C5E-4812-BD68-812342FAD318}"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252696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608577-0C5E-4812-BD68-812342FAD318}"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304255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08577-0C5E-4812-BD68-812342FAD318}"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25781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608577-0C5E-4812-BD68-812342FAD318}"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36359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28349-FA47-47FB-A7CB-A37DAF8E65A6}" type="slidenum">
              <a:rPr lang="en-IN" smtClean="0"/>
              <a:t>‹#›</a:t>
            </a:fld>
            <a:endParaRPr lang="en-IN"/>
          </a:p>
        </p:txBody>
      </p:sp>
      <p:sp>
        <p:nvSpPr>
          <p:cNvPr id="5" name="Date Placeholder 4"/>
          <p:cNvSpPr>
            <a:spLocks noGrp="1"/>
          </p:cNvSpPr>
          <p:nvPr>
            <p:ph type="dt" sz="half" idx="10"/>
          </p:nvPr>
        </p:nvSpPr>
        <p:spPr/>
        <p:txBody>
          <a:bodyPr/>
          <a:lstStyle/>
          <a:p>
            <a:fld id="{8F608577-0C5E-4812-BD68-812342FAD318}" type="datetimeFigureOut">
              <a:rPr lang="en-IN" smtClean="0"/>
              <a:t>03-04-2024</a:t>
            </a:fld>
            <a:endParaRPr lang="en-IN"/>
          </a:p>
        </p:txBody>
      </p:sp>
    </p:spTree>
    <p:extLst>
      <p:ext uri="{BB962C8B-B14F-4D97-AF65-F5344CB8AC3E}">
        <p14:creationId xmlns:p14="http://schemas.microsoft.com/office/powerpoint/2010/main" val="94965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608577-0C5E-4812-BD68-812342FAD318}" type="datetimeFigureOut">
              <a:rPr lang="en-IN" smtClean="0"/>
              <a:t>03-04-2024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328349-FA47-47FB-A7CB-A37DAF8E65A6}" type="slidenum">
              <a:rPr lang="en-IN" smtClean="0"/>
              <a:t>‹#›</a:t>
            </a:fld>
            <a:endParaRPr lang="en-IN"/>
          </a:p>
        </p:txBody>
      </p:sp>
    </p:spTree>
    <p:extLst>
      <p:ext uri="{BB962C8B-B14F-4D97-AF65-F5344CB8AC3E}">
        <p14:creationId xmlns:p14="http://schemas.microsoft.com/office/powerpoint/2010/main" val="366715562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114B-C334-8077-9FD6-5BAD18D9B5E1}"/>
              </a:ext>
            </a:extLst>
          </p:cNvPr>
          <p:cNvSpPr>
            <a:spLocks noGrp="1"/>
          </p:cNvSpPr>
          <p:nvPr>
            <p:ph type="ctrTitle"/>
          </p:nvPr>
        </p:nvSpPr>
        <p:spPr/>
        <p:txBody>
          <a:bodyPr>
            <a:normAutofit/>
          </a:bodyPr>
          <a:lstStyle/>
          <a:p>
            <a:r>
              <a:rPr lang="en-IN" sz="6000" b="1" dirty="0">
                <a:latin typeface="Times New Roman" panose="02020603050405020304" pitchFamily="18" charset="0"/>
                <a:cs typeface="Times New Roman" panose="02020603050405020304" pitchFamily="18" charset="0"/>
              </a:rPr>
              <a:t> H.TAMIL PRIYAN</a:t>
            </a:r>
          </a:p>
        </p:txBody>
      </p:sp>
      <p:sp>
        <p:nvSpPr>
          <p:cNvPr id="3" name="Subtitle 2">
            <a:extLst>
              <a:ext uri="{FF2B5EF4-FFF2-40B4-BE49-F238E27FC236}">
                <a16:creationId xmlns:a16="http://schemas.microsoft.com/office/drawing/2014/main" id="{820A1618-53BC-7D21-EE38-DBF52A6A05E9}"/>
              </a:ext>
            </a:extLst>
          </p:cNvPr>
          <p:cNvSpPr>
            <a:spLocks noGrp="1"/>
          </p:cNvSpPr>
          <p:nvPr>
            <p:ph type="subTitle" idx="1"/>
          </p:nvPr>
        </p:nvSpPr>
        <p:spPr/>
        <p:txBody>
          <a:bodyPr>
            <a:normAutofit/>
          </a:bodyPr>
          <a:lstStyle/>
          <a:p>
            <a:r>
              <a:rPr lang="en-IN" sz="6000" dirty="0">
                <a:latin typeface="Times New Roman" panose="02020603050405020304" pitchFamily="18" charset="0"/>
                <a:cs typeface="Times New Roman" panose="02020603050405020304" pitchFamily="18" charset="0"/>
              </a:rPr>
              <a:t>     FINAL PROJECT</a:t>
            </a:r>
          </a:p>
        </p:txBody>
      </p:sp>
    </p:spTree>
    <p:extLst>
      <p:ext uri="{BB962C8B-B14F-4D97-AF65-F5344CB8AC3E}">
        <p14:creationId xmlns:p14="http://schemas.microsoft.com/office/powerpoint/2010/main" val="3010927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2BD6C-A0B4-B929-020B-F1BD4FDCF073}"/>
              </a:ext>
            </a:extLst>
          </p:cNvPr>
          <p:cNvSpPr txBox="1"/>
          <p:nvPr/>
        </p:nvSpPr>
        <p:spPr>
          <a:xfrm>
            <a:off x="1399592" y="279918"/>
            <a:ext cx="9237306" cy="6001643"/>
          </a:xfrm>
          <a:prstGeom prst="rect">
            <a:avLst/>
          </a:prstGeom>
          <a:noFill/>
        </p:spPr>
        <p:txBody>
          <a:bodyPr wrap="square">
            <a:spAutoFit/>
          </a:bodyPr>
          <a:lstStyle/>
          <a:p>
            <a:pPr algn="l"/>
            <a:r>
              <a:rPr lang="en-US" sz="2400" b="1" i="0" dirty="0">
                <a:effectLst/>
                <a:latin typeface="Times New Roman" panose="02020603050405020304" pitchFamily="18" charset="0"/>
                <a:cs typeface="Times New Roman" panose="02020603050405020304" pitchFamily="18" charset="0"/>
              </a:rPr>
              <a:t>Model Training:</a:t>
            </a:r>
            <a:r>
              <a:rPr lang="en-US" sz="2400" b="0" i="0" dirty="0">
                <a:effectLst/>
                <a:latin typeface="Times New Roman" panose="02020603050405020304" pitchFamily="18" charset="0"/>
                <a:cs typeface="Times New Roman" panose="02020603050405020304" pitchFamily="18" charset="0"/>
              </a:rPr>
              <a:t> Split the data into training and testing sets. Train the selected models using the training data, tuning hyperparameters as needed to optimize model performance.</a:t>
            </a:r>
          </a:p>
          <a:p>
            <a:pPr algn="l"/>
            <a:r>
              <a:rPr lang="en-US" sz="2400" b="1" i="0" dirty="0">
                <a:effectLst/>
                <a:latin typeface="Times New Roman" panose="02020603050405020304" pitchFamily="18" charset="0"/>
                <a:cs typeface="Times New Roman" panose="02020603050405020304" pitchFamily="18" charset="0"/>
              </a:rPr>
              <a:t>Model Evaluation:</a:t>
            </a:r>
            <a:r>
              <a:rPr lang="en-US" sz="2400" b="0" i="0" dirty="0">
                <a:effectLst/>
                <a:latin typeface="Times New Roman" panose="02020603050405020304" pitchFamily="18" charset="0"/>
                <a:cs typeface="Times New Roman" panose="02020603050405020304" pitchFamily="18" charset="0"/>
              </a:rPr>
              <a:t> Evaluate the trained models using appropriate evaluation metrics such as accuracy, precision, recall, F1-score, and mean squared error (MSE). Use cross-validation techniques to assess model generalization.</a:t>
            </a:r>
          </a:p>
          <a:p>
            <a:pPr algn="l"/>
            <a:r>
              <a:rPr lang="en-US" sz="2400" b="1" i="0" dirty="0">
                <a:effectLst/>
                <a:latin typeface="Times New Roman" panose="02020603050405020304" pitchFamily="18" charset="0"/>
                <a:cs typeface="Times New Roman" panose="02020603050405020304" pitchFamily="18" charset="0"/>
              </a:rPr>
              <a:t>Model Validation:</a:t>
            </a:r>
            <a:r>
              <a:rPr lang="en-US" sz="2400" b="0" i="0" dirty="0">
                <a:effectLst/>
                <a:latin typeface="Times New Roman" panose="02020603050405020304" pitchFamily="18" charset="0"/>
                <a:cs typeface="Times New Roman" panose="02020603050405020304" pitchFamily="18" charset="0"/>
              </a:rPr>
              <a:t> Validate the models using independent validation datasets or by deploying them in real-world scenarios. Ensure that the models generalize well and provide accurate predictions.</a:t>
            </a:r>
          </a:p>
          <a:p>
            <a:pPr algn="l"/>
            <a:r>
              <a:rPr lang="en-US" sz="2400" b="1" i="0" dirty="0">
                <a:effectLst/>
                <a:latin typeface="Times New Roman" panose="02020603050405020304" pitchFamily="18" charset="0"/>
                <a:cs typeface="Times New Roman" panose="02020603050405020304" pitchFamily="18" charset="0"/>
              </a:rPr>
              <a:t>Model Deployment:</a:t>
            </a:r>
            <a:r>
              <a:rPr lang="en-US" sz="2400" b="0" i="0" dirty="0">
                <a:effectLst/>
                <a:latin typeface="Times New Roman" panose="02020603050405020304" pitchFamily="18" charset="0"/>
                <a:cs typeface="Times New Roman" panose="02020603050405020304" pitchFamily="18" charset="0"/>
              </a:rPr>
              <a:t> Deploy the validated models for climate change impact prediction. Monitor model performance over time and update the models as needed to maintain accuracy and relevance.</a:t>
            </a:r>
          </a:p>
          <a:p>
            <a:pPr algn="l"/>
            <a:r>
              <a:rPr lang="en-US" sz="2400" b="0" i="0" dirty="0">
                <a:effectLst/>
                <a:latin typeface="Times New Roman" panose="02020603050405020304" pitchFamily="18" charset="0"/>
                <a:cs typeface="Times New Roman" panose="02020603050405020304" pitchFamily="18" charset="0"/>
              </a:rPr>
              <a:t>By following these steps, you can develop effective machine learning models for predicting the impacts of climate change and informing decision-making processes.</a:t>
            </a:r>
          </a:p>
        </p:txBody>
      </p:sp>
    </p:spTree>
    <p:extLst>
      <p:ext uri="{BB962C8B-B14F-4D97-AF65-F5344CB8AC3E}">
        <p14:creationId xmlns:p14="http://schemas.microsoft.com/office/powerpoint/2010/main" val="395179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8E63-A72E-1BC0-14AB-AF02E731A71B}"/>
              </a:ext>
            </a:extLst>
          </p:cNvPr>
          <p:cNvSpPr>
            <a:spLocks noGrp="1"/>
          </p:cNvSpPr>
          <p:nvPr>
            <p:ph type="title"/>
          </p:nvPr>
        </p:nvSpPr>
        <p:spPr>
          <a:xfrm>
            <a:off x="1141412" y="198640"/>
            <a:ext cx="9905998" cy="1478570"/>
          </a:xfrm>
        </p:spPr>
        <p:txBody>
          <a:bodyPr>
            <a:normAutofit/>
          </a:bodyPr>
          <a:lstStyle/>
          <a:p>
            <a:r>
              <a:rPr lang="en-IN" sz="4800"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7781CDF9-57BE-C16F-6A7A-CCBFEDB4D73C}"/>
              </a:ext>
            </a:extLst>
          </p:cNvPr>
          <p:cNvSpPr>
            <a:spLocks noGrp="1"/>
          </p:cNvSpPr>
          <p:nvPr>
            <p:ph idx="1"/>
          </p:nvPr>
        </p:nvSpPr>
        <p:spPr>
          <a:xfrm>
            <a:off x="1066767" y="1192017"/>
            <a:ext cx="9905999" cy="4835557"/>
          </a:xfrm>
        </p:spPr>
        <p:txBody>
          <a:bodyPr>
            <a:normAutofit fontScale="25000" lnSpcReduction="20000"/>
          </a:bodyPr>
          <a:lstStyle/>
          <a:p>
            <a:pPr marL="0" indent="0">
              <a:buNone/>
            </a:pPr>
            <a:r>
              <a:rPr lang="en-US" sz="8000" dirty="0">
                <a:solidFill>
                  <a:schemeClr val="tx1"/>
                </a:solidFill>
                <a:latin typeface="Times New Roman" panose="02020603050405020304" pitchFamily="18" charset="0"/>
                <a:cs typeface="Times New Roman" panose="02020603050405020304" pitchFamily="18" charset="0"/>
              </a:rPr>
              <a:t>The results of climate change impact prediction using machine learning are transformative and pivotal in addressing the challenges posed by climate change. By harnessing the power of advanced algorithms and vast datasets, machine learning models can deliver accurate, data-driven predictions that have far-reaching implications. One of the key outcomes is improved accuracy in predicting climate change impacts compared to traditional methods. Machine learning models can capture complex patterns and relationships in climate data, leading to more precise assessments of risks such as extreme weather events, sea-level rise, agricultural disruptions, and health impacts. Furthermore, machine learning enables the development of early warning systems, providing stakeholders with timely information to take proactive measures and mitigate potential damages. This includes the ability to simulate different climate scenarios and evaluate the effectiveness of adaptation strategies under varying conditions. The results of climate change impact prediction using machine learning also have significant implications for policy-making and resource allocation. Decision-makers can use these insights to formulate evidence-based policies, allocate resources effectively, set targets for emissions reductions, and implement regulations to address climate-related challenges. Moreover, communicating the results of machine learning-based predictions can raise public awareness and foster community engagement in climate action. It empowers individuals and organizations to make informed decisions, contribute to mitigation efforts, and build resilience in the face of climate change impacts. Overall, the results of climate change impact prediction using machine learning are instrumental in shaping a sustainable and resilient future, where informed decision making and proactive measures are key to mitigating the adverse effects of climate ch</a:t>
            </a:r>
            <a:r>
              <a:rPr lang="en-US" sz="8000" b="0" i="0" dirty="0">
                <a:solidFill>
                  <a:schemeClr val="tx1"/>
                </a:solidFill>
                <a:effectLst/>
                <a:latin typeface="Times New Roman" panose="02020603050405020304" pitchFamily="18" charset="0"/>
                <a:cs typeface="Times New Roman" panose="02020603050405020304" pitchFamily="18" charset="0"/>
              </a:rPr>
              <a:t>ange.</a:t>
            </a:r>
          </a:p>
          <a:p>
            <a:pPr marL="0" indent="0">
              <a:buNone/>
            </a:pPr>
            <a:endParaRPr lang="en-IN" dirty="0"/>
          </a:p>
        </p:txBody>
      </p:sp>
    </p:spTree>
    <p:extLst>
      <p:ext uri="{BB962C8B-B14F-4D97-AF65-F5344CB8AC3E}">
        <p14:creationId xmlns:p14="http://schemas.microsoft.com/office/powerpoint/2010/main" val="373376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015D-2131-7496-7352-8DBFACED30F1}"/>
              </a:ext>
            </a:extLst>
          </p:cNvPr>
          <p:cNvSpPr>
            <a:spLocks noGrp="1"/>
          </p:cNvSpPr>
          <p:nvPr>
            <p:ph type="title"/>
          </p:nvPr>
        </p:nvSpPr>
        <p:spPr/>
        <p:txBody>
          <a:bodyPr>
            <a:normAutofit fontScale="90000"/>
          </a:bodyPr>
          <a:lstStyle/>
          <a:p>
            <a:r>
              <a:rPr lang="en-IN" dirty="0"/>
              <a:t>PROJECT LINK</a:t>
            </a:r>
            <a:br>
              <a:rPr lang="en-IN" dirty="0"/>
            </a:br>
            <a:br>
              <a:rPr lang="en-IN" dirty="0"/>
            </a:br>
            <a:endParaRPr lang="en-IN" dirty="0"/>
          </a:p>
        </p:txBody>
      </p:sp>
      <p:sp>
        <p:nvSpPr>
          <p:cNvPr id="4" name="TextBox 3">
            <a:extLst>
              <a:ext uri="{FF2B5EF4-FFF2-40B4-BE49-F238E27FC236}">
                <a16:creationId xmlns:a16="http://schemas.microsoft.com/office/drawing/2014/main" id="{A54ABF64-5E04-423B-A8C8-C28797195CC1}"/>
              </a:ext>
            </a:extLst>
          </p:cNvPr>
          <p:cNvSpPr txBox="1"/>
          <p:nvPr/>
        </p:nvSpPr>
        <p:spPr>
          <a:xfrm>
            <a:off x="1604866" y="1766891"/>
            <a:ext cx="7585787" cy="646331"/>
          </a:xfrm>
          <a:prstGeom prst="rect">
            <a:avLst/>
          </a:prstGeom>
          <a:noFill/>
        </p:spPr>
        <p:txBody>
          <a:bodyPr wrap="square">
            <a:spAutoFit/>
          </a:bodyPr>
          <a:lstStyle/>
          <a:p>
            <a:r>
              <a:rPr lang="en-IN"/>
              <a:t>https://www.kaggle.com/code/tamilpriyanvasupriya/climate-change-hackathon/edit</a:t>
            </a:r>
            <a:endParaRPr lang="en-IN" dirty="0"/>
          </a:p>
        </p:txBody>
      </p:sp>
    </p:spTree>
    <p:extLst>
      <p:ext uri="{BB962C8B-B14F-4D97-AF65-F5344CB8AC3E}">
        <p14:creationId xmlns:p14="http://schemas.microsoft.com/office/powerpoint/2010/main" val="153080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8C08-E39F-B7FB-1574-C9945086BAAA}"/>
              </a:ext>
            </a:extLst>
          </p:cNvPr>
          <p:cNvSpPr>
            <a:spLocks noGrp="1"/>
          </p:cNvSpPr>
          <p:nvPr>
            <p:ph type="title"/>
          </p:nvPr>
        </p:nvSpPr>
        <p:spPr/>
        <p:txBody>
          <a:bodyPr>
            <a:normAutofit/>
          </a:bodyPr>
          <a:lstStyle/>
          <a:p>
            <a:r>
              <a:rPr lang="en-IN" sz="6000" dirty="0">
                <a:latin typeface="Times New Roman" panose="02020603050405020304" pitchFamily="18" charset="0"/>
                <a:cs typeface="Times New Roman" panose="02020603050405020304" pitchFamily="18" charset="0"/>
              </a:rPr>
              <a:t>        </a:t>
            </a:r>
            <a:r>
              <a:rPr lang="en-IN" sz="6000" b="1" dirty="0">
                <a:latin typeface="Times New Roman" panose="02020603050405020304" pitchFamily="18" charset="0"/>
                <a:cs typeface="Times New Roman" panose="02020603050405020304" pitchFamily="18" charset="0"/>
              </a:rPr>
              <a:t>PROJECT TITLE </a:t>
            </a:r>
          </a:p>
        </p:txBody>
      </p:sp>
      <p:sp>
        <p:nvSpPr>
          <p:cNvPr id="3" name="Content Placeholder 2">
            <a:extLst>
              <a:ext uri="{FF2B5EF4-FFF2-40B4-BE49-F238E27FC236}">
                <a16:creationId xmlns:a16="http://schemas.microsoft.com/office/drawing/2014/main" id="{3C0C561F-5949-6A33-6B9C-9E6A23A3E14C}"/>
              </a:ext>
            </a:extLst>
          </p:cNvPr>
          <p:cNvSpPr>
            <a:spLocks noGrp="1"/>
          </p:cNvSpPr>
          <p:nvPr>
            <p:ph idx="1"/>
          </p:nvPr>
        </p:nvSpPr>
        <p:spPr/>
        <p:txBody>
          <a:bodyPr>
            <a:normAutofit/>
          </a:bodyPr>
          <a:lstStyle/>
          <a:p>
            <a:r>
              <a:rPr lang="en-IN" sz="4000" b="1" i="1" dirty="0">
                <a:latin typeface="Times New Roman" panose="02020603050405020304" pitchFamily="18" charset="0"/>
                <a:cs typeface="Times New Roman" panose="02020603050405020304" pitchFamily="18" charset="0"/>
              </a:rPr>
              <a:t>CLIMATE CHANGE IMPACT PREDICTION ON BIODIVERSITY AND ENVIRONMENT USING MACHINE LEARNING ALGORITHM</a:t>
            </a:r>
          </a:p>
        </p:txBody>
      </p:sp>
    </p:spTree>
    <p:extLst>
      <p:ext uri="{BB962C8B-B14F-4D97-AF65-F5344CB8AC3E}">
        <p14:creationId xmlns:p14="http://schemas.microsoft.com/office/powerpoint/2010/main" val="217292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C936-1217-52D5-E06B-4EBF175421DC}"/>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ADGENDA</a:t>
            </a:r>
          </a:p>
        </p:txBody>
      </p:sp>
      <p:sp>
        <p:nvSpPr>
          <p:cNvPr id="3" name="Content Placeholder 2">
            <a:extLst>
              <a:ext uri="{FF2B5EF4-FFF2-40B4-BE49-F238E27FC236}">
                <a16:creationId xmlns:a16="http://schemas.microsoft.com/office/drawing/2014/main" id="{E19CA5BF-3B32-BA07-486A-63CB83B0F856}"/>
              </a:ext>
            </a:extLst>
          </p:cNvPr>
          <p:cNvSpPr>
            <a:spLocks noGrp="1"/>
          </p:cNvSpPr>
          <p:nvPr>
            <p:ph idx="1"/>
          </p:nvPr>
        </p:nvSpPr>
        <p:spPr>
          <a:xfrm>
            <a:off x="833502" y="1717641"/>
            <a:ext cx="9905999" cy="4608513"/>
          </a:xfrm>
        </p:spPr>
        <p:txBody>
          <a:bodyPr>
            <a:normAutofit/>
          </a:bodyPr>
          <a:lstStyle/>
          <a:p>
            <a:pPr marL="0" indent="0">
              <a:buNone/>
            </a:pPr>
            <a:r>
              <a:rPr lang="en-US" sz="2000" b="0" i="0" dirty="0">
                <a:solidFill>
                  <a:schemeClr val="tx1"/>
                </a:solidFill>
                <a:effectLst/>
                <a:latin typeface="Times New Roman" panose="02020603050405020304" pitchFamily="18" charset="0"/>
                <a:cs typeface="Times New Roman" panose="02020603050405020304" pitchFamily="18" charset="0"/>
              </a:rPr>
              <a:t>The agenda for climate change impact prediction using machine learning involves several key steps. Initially, comprehensive datasets encompassing various climate variables and geographical features are collected. Following this, feature engineering techniques are applied to extract relevant information such as temperature patterns, precipitation levels, and land use data. Next, suitable machine learning algorithms like random forests or neural networks are selected for predictive analysis. These algorithms are then trained on historical data to learn patterns and relationships between variables. Subsequently, model accuracy is validated using cross-validation techniques and appropriate evaluation metrics. Once validated, the trained model is utilized to forecast future climate change impacts based on input data. Finally, the predictions are interpreted to identify potential mitigation strategies and adaptation measures to address the anticipated impacts of climate change.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52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CB8F-4B92-DF9F-5AC1-3068A2CF2B3E}"/>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E7B0FF0-8BF3-D92E-6EED-10271744B808}"/>
              </a:ext>
            </a:extLst>
          </p:cNvPr>
          <p:cNvSpPr>
            <a:spLocks noGrp="1"/>
          </p:cNvSpPr>
          <p:nvPr>
            <p:ph idx="1"/>
          </p:nvPr>
        </p:nvSpPr>
        <p:spPr>
          <a:xfrm>
            <a:off x="677334" y="1751854"/>
            <a:ext cx="9905999" cy="4496546"/>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problem statement for climate change impact prediction using machine learning algorithms revolves around the pressing need to accurately forecast and understand the consequences of climate change on various ecological systems and human societies. With the increasing frequency and severity of extreme weather events, rising global temperatures, and shifting precipitation patterns, there is a critical imperative to develop robust predictive models that can anticipate these impacts. Machine learning offers a powerful toolset to analyze complex climate data and extract meaningful insights, enabling us to anticipate the future effects of climate change on ecosystems, agriculture, water resources, infrastructure, and public health. By addressing this problem, we aim to equip policymakers, scientists, and communities with the knowledge needed to implement effective mitigation and adaptation strategies, thereby reducing the adverse impacts of climate change and fostering resilience in the face of environmental challenges.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14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47D5-B6D2-6E26-7FE5-6304FE27FD9B}"/>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D9ADC5A-DB8F-9BBF-F405-94B6EA096CAC}"/>
              </a:ext>
            </a:extLst>
          </p:cNvPr>
          <p:cNvSpPr>
            <a:spLocks noGrp="1"/>
          </p:cNvSpPr>
          <p:nvPr>
            <p:ph idx="1"/>
          </p:nvPr>
        </p:nvSpPr>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The project aims to develop a climate change impact prediction system using machine learning algorithms. It involves collecting and analyzing comprehensive climate datasets, including temperature variations, precipitation levels, and geographical features. Feature engineering techniques are applied to extract relevant information, followed by the selection and training of suitable machine learning models such as random forests or neural networks. The trained models are then validated for accuracy and used to forecast future climate change impacts on various biodiversity and environment. The project ultimately aims to provide valuable insights for policymakers and stakeholders to formulate effective mitigation and adaptation strategies to combat the challenges posed by climate change.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21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4A77-E923-0A1C-38DE-A7C8A34908C6}"/>
              </a:ext>
            </a:extLst>
          </p:cNvPr>
          <p:cNvSpPr>
            <a:spLocks noGrp="1"/>
          </p:cNvSpPr>
          <p:nvPr>
            <p:ph type="title"/>
          </p:nvPr>
        </p:nvSpPr>
        <p:spPr>
          <a:xfrm>
            <a:off x="1225388" y="77343"/>
            <a:ext cx="9905998" cy="1478570"/>
          </a:xfrm>
        </p:spPr>
        <p:txBody>
          <a:bodyPr>
            <a:normAutofit/>
          </a:bodyPr>
          <a:lstStyle/>
          <a:p>
            <a:r>
              <a:rPr lang="en-IN" sz="4400" dirty="0"/>
              <a:t>WHO ARE THE END USERS?</a:t>
            </a:r>
          </a:p>
        </p:txBody>
      </p:sp>
      <p:sp>
        <p:nvSpPr>
          <p:cNvPr id="3" name="Content Placeholder 2">
            <a:extLst>
              <a:ext uri="{FF2B5EF4-FFF2-40B4-BE49-F238E27FC236}">
                <a16:creationId xmlns:a16="http://schemas.microsoft.com/office/drawing/2014/main" id="{EE9F129C-ACF9-9EDB-8F25-C0896A617D72}"/>
              </a:ext>
            </a:extLst>
          </p:cNvPr>
          <p:cNvSpPr>
            <a:spLocks noGrp="1"/>
          </p:cNvSpPr>
          <p:nvPr>
            <p:ph idx="1"/>
          </p:nvPr>
        </p:nvSpPr>
        <p:spPr>
          <a:xfrm>
            <a:off x="948645" y="1098713"/>
            <a:ext cx="9905999" cy="3541714"/>
          </a:xfrm>
        </p:spPr>
        <p:txBody>
          <a:bodyPr>
            <a:noAutofit/>
          </a:bodyPr>
          <a:lstStyle/>
          <a:p>
            <a:pPr marL="0" indent="0">
              <a:buNone/>
            </a:pPr>
            <a:r>
              <a:rPr lang="en-US" sz="2200" b="0" i="0" dirty="0">
                <a:solidFill>
                  <a:schemeClr val="tx1"/>
                </a:solidFill>
                <a:effectLst/>
                <a:latin typeface="Times New Roman" panose="02020603050405020304" pitchFamily="18" charset="0"/>
                <a:cs typeface="Times New Roman" panose="02020603050405020304" pitchFamily="18" charset="0"/>
              </a:rPr>
              <a:t>Climate change impact prediction using machine learning has a diverse range of end users spanning various sectors. Government agencies, including environmental protection bodies, meteorological departments, and disaster management authorities, rely on these predictions for policy formulation, resource allocation, and planning emergency responses. Researchers and scientists leverage machine learning models to analyze climate data, identify trends, and make projections for future climate scenarios, contributing significantly to climate science. Businesses and industries, such as those in agriculture, energy, transportation, and insurance, utilize climate change predictions to assess risks, develop adaptation strategies, and inform decision-making processes. Non-Governmental Organizations (NGOs) working on environmental issues use predictive models to advocate for policy changes, raise awareness, and implement projects aimed at mitigating and adapting to climate change. Moreover, the general public benefits from these predictions through media dissemination, educational initiatives, and public awareness campaigns, fostering understanding and encouraging action on climate-related issues.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06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D7BB-8C4C-E858-D9E8-C1BC923E18E1}"/>
              </a:ext>
            </a:extLst>
          </p:cNvPr>
          <p:cNvSpPr>
            <a:spLocks noGrp="1"/>
          </p:cNvSpPr>
          <p:nvPr>
            <p:ph type="title"/>
          </p:nvPr>
        </p:nvSpPr>
        <p:spPr>
          <a:xfrm>
            <a:off x="1141413" y="347930"/>
            <a:ext cx="9905998" cy="1478570"/>
          </a:xfrm>
        </p:spPr>
        <p:txBody>
          <a:bodyPr/>
          <a:lstStyle/>
          <a:p>
            <a:r>
              <a:rPr lang="en-IN" dirty="0"/>
              <a:t>Your solution and its value proposition</a:t>
            </a:r>
          </a:p>
        </p:txBody>
      </p:sp>
      <p:sp>
        <p:nvSpPr>
          <p:cNvPr id="6" name="Content Placeholder 5">
            <a:extLst>
              <a:ext uri="{FF2B5EF4-FFF2-40B4-BE49-F238E27FC236}">
                <a16:creationId xmlns:a16="http://schemas.microsoft.com/office/drawing/2014/main" id="{C8046C36-0B15-E3C6-1F12-CEBDD47B90E9}"/>
              </a:ext>
            </a:extLst>
          </p:cNvPr>
          <p:cNvSpPr>
            <a:spLocks noGrp="1"/>
          </p:cNvSpPr>
          <p:nvPr>
            <p:ph idx="1"/>
          </p:nvPr>
        </p:nvSpPr>
        <p:spPr>
          <a:xfrm>
            <a:off x="1141412" y="1940766"/>
            <a:ext cx="9905999" cy="467463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The solution for climate change impact prediction using machine learning involves a multi-faceted approach that integrates advanced machine learning algorithms with comprehensive climate data analysis. Firstly, data collection is crucial, involving gathering historical climate data from various sources such as satellites, weather stations, and environmental sensors. This data is then pre-processed and cleaned to remove noise and inconsistencies. Next, feature engineering plays a vital role in extracting relevant features from the data, such as temperature trends, precipitation patterns, sea-level rise, greenhouse gas emissions, and land use changes. These features are then used to train machine learning models, which can include regression models, decision trees, random forests, neural networks, and ensemble methods. The trained models are validated using cross-validation techniques and evaluated based on performance metrics such as accuracy, precision, recall, and F1-score. Once validated, the models can be deployed for climate change impact prediction, including assessing risks related to extreme weather events, sea-level rise impacts on coastal areas, agricultural productivity changes, and urban heat island effects. Continuous model monitoring and updating are essential to ensure the predictions remain accurate and reliable over time, considering the dynamic nature of climate systems. Additionally, collaboration among scientists, researchers, policymakers, and stakeholders is crucial for data sharing, model refinement, and decision-making based on the predicted impacts of climate change.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57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14C7-81C1-9A37-22AA-F76D7CF79B57}"/>
              </a:ext>
            </a:extLst>
          </p:cNvPr>
          <p:cNvSpPr>
            <a:spLocks noGrp="1"/>
          </p:cNvSpPr>
          <p:nvPr>
            <p:ph type="title"/>
          </p:nvPr>
        </p:nvSpPr>
        <p:spPr>
          <a:xfrm>
            <a:off x="1141413" y="327514"/>
            <a:ext cx="9905998" cy="1478570"/>
          </a:xfrm>
        </p:spPr>
        <p:txBody>
          <a:bodyPr>
            <a:normAutofit/>
          </a:bodyPr>
          <a:lstStyle/>
          <a:p>
            <a:r>
              <a:rPr lang="en-IN" dirty="0">
                <a:latin typeface="Times New Roman" panose="02020603050405020304" pitchFamily="18" charset="0"/>
                <a:cs typeface="Times New Roman" panose="02020603050405020304" pitchFamily="18" charset="0"/>
              </a:rPr>
              <a:t>The wow in your solution</a:t>
            </a:r>
          </a:p>
        </p:txBody>
      </p:sp>
      <p:sp>
        <p:nvSpPr>
          <p:cNvPr id="3" name="Content Placeholder 2">
            <a:extLst>
              <a:ext uri="{FF2B5EF4-FFF2-40B4-BE49-F238E27FC236}">
                <a16:creationId xmlns:a16="http://schemas.microsoft.com/office/drawing/2014/main" id="{83D127FB-9003-958A-13C1-2D552212D2D2}"/>
              </a:ext>
            </a:extLst>
          </p:cNvPr>
          <p:cNvSpPr>
            <a:spLocks noGrp="1"/>
          </p:cNvSpPr>
          <p:nvPr>
            <p:ph idx="1"/>
          </p:nvPr>
        </p:nvSpPr>
        <p:spPr>
          <a:xfrm>
            <a:off x="889486" y="1353747"/>
            <a:ext cx="9905999" cy="4356587"/>
          </a:xfrm>
        </p:spPr>
        <p:txBody>
          <a:bodyPr>
            <a:noAutofit/>
          </a:bodyPr>
          <a:lstStyle/>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The wow factor in using machine learning for climate change impact prediction lies in its ability to leverage advanced algorithms and vast datasets to make accurate predictions. This approach enables us to uncover complex patterns, relationships, and trends in climate data that were previously challenging to analyze. By integrating cutting-edge techniques like feature engineering and diverse machine learning models, we can generate actionable insights for addressing the multifaceted challenges of climate change. Moreover, the use of a diverse range of machine learning models, including regression, decision trees, random forests, neural networks, and ensemble methods, enhances the predictive capabilities and robustness of the solution. These models can handle nonlinear relationships, account for uncertainties, and adapt to evolving climate dynamics, making them highly effective tools for impact prediction.</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438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0598-E1B9-9654-BA24-52FDF6475C7D}"/>
              </a:ext>
            </a:extLst>
          </p:cNvPr>
          <p:cNvSpPr>
            <a:spLocks noGrp="1"/>
          </p:cNvSpPr>
          <p:nvPr>
            <p:ph type="title"/>
          </p:nvPr>
        </p:nvSpPr>
        <p:spPr>
          <a:xfrm>
            <a:off x="1141412" y="289249"/>
            <a:ext cx="9905998" cy="1478570"/>
          </a:xfrm>
        </p:spPr>
        <p:txBody>
          <a:bodyPr>
            <a:normAutofit/>
          </a:bodyPr>
          <a:lstStyle/>
          <a:p>
            <a:r>
              <a:rPr lang="en-IN" sz="4800" dirty="0">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96B1517B-4593-5A78-1841-34263A5C7CA7}"/>
              </a:ext>
            </a:extLst>
          </p:cNvPr>
          <p:cNvSpPr>
            <a:spLocks noGrp="1"/>
          </p:cNvSpPr>
          <p:nvPr>
            <p:ph idx="1"/>
          </p:nvPr>
        </p:nvSpPr>
        <p:spPr>
          <a:xfrm>
            <a:off x="740195" y="1581207"/>
            <a:ext cx="9905999" cy="4319264"/>
          </a:xfrm>
        </p:spPr>
        <p:txBody>
          <a:bodyPr>
            <a:normAutofit fontScale="25000" lnSpcReduction="20000"/>
          </a:bodyPr>
          <a:lstStyle/>
          <a:p>
            <a:pPr marL="0" indent="0" algn="l">
              <a:buNone/>
            </a:pPr>
            <a:r>
              <a:rPr lang="en-US" sz="8800" b="0" i="0" dirty="0">
                <a:solidFill>
                  <a:schemeClr val="tx1"/>
                </a:solidFill>
                <a:effectLst/>
                <a:latin typeface="Times New Roman" panose="02020603050405020304" pitchFamily="18" charset="0"/>
                <a:cs typeface="Times New Roman" panose="02020603050405020304" pitchFamily="18" charset="0"/>
              </a:rPr>
              <a:t>Modeling for climate change impact prediction using machine learning involves several key steps to build accurate and reliable predictive models. Here is an overview of the modeling process:</a:t>
            </a:r>
          </a:p>
          <a:p>
            <a:pPr marL="0" indent="0" algn="l">
              <a:buNone/>
            </a:pPr>
            <a:r>
              <a:rPr lang="en-US" sz="8800" b="1" i="0" dirty="0">
                <a:solidFill>
                  <a:schemeClr val="tx1"/>
                </a:solidFill>
                <a:effectLst/>
                <a:latin typeface="Times New Roman" panose="02020603050405020304" pitchFamily="18" charset="0"/>
                <a:cs typeface="Times New Roman" panose="02020603050405020304" pitchFamily="18" charset="0"/>
              </a:rPr>
              <a:t>Data Collection:</a:t>
            </a:r>
            <a:r>
              <a:rPr lang="en-US" sz="8800" b="0" i="0" dirty="0">
                <a:solidFill>
                  <a:schemeClr val="tx1"/>
                </a:solidFill>
                <a:effectLst/>
                <a:latin typeface="Times New Roman" panose="02020603050405020304" pitchFamily="18" charset="0"/>
                <a:cs typeface="Times New Roman" panose="02020603050405020304" pitchFamily="18" charset="0"/>
              </a:rPr>
              <a:t> Gather historical climate data from various sources such as satellites, weather stations, and environmental sensors. Include data on temperature, precipitation, sea-level rise, greenhouse gas emissions, land use changes, and other relevant factors.</a:t>
            </a:r>
          </a:p>
          <a:p>
            <a:pPr marL="0" indent="0" algn="l">
              <a:buNone/>
            </a:pPr>
            <a:r>
              <a:rPr lang="en-US" sz="8800" b="1" i="0" dirty="0">
                <a:solidFill>
                  <a:schemeClr val="tx1"/>
                </a:solidFill>
                <a:effectLst/>
                <a:latin typeface="Times New Roman" panose="02020603050405020304" pitchFamily="18" charset="0"/>
                <a:cs typeface="Times New Roman" panose="02020603050405020304" pitchFamily="18" charset="0"/>
              </a:rPr>
              <a:t>Data Preprocessing:</a:t>
            </a:r>
            <a:r>
              <a:rPr lang="en-US" sz="8800" b="0" i="0" dirty="0">
                <a:solidFill>
                  <a:schemeClr val="tx1"/>
                </a:solidFill>
                <a:effectLst/>
                <a:latin typeface="Times New Roman" panose="02020603050405020304" pitchFamily="18" charset="0"/>
                <a:cs typeface="Times New Roman" panose="02020603050405020304" pitchFamily="18" charset="0"/>
              </a:rPr>
              <a:t> Clean the data by handling missing values, outliers, and inconsistencies. Normalize or scale the data to ensure uniformity across features.</a:t>
            </a:r>
          </a:p>
          <a:p>
            <a:pPr marL="0" indent="0" algn="l">
              <a:buNone/>
            </a:pPr>
            <a:r>
              <a:rPr lang="en-US" sz="8800" b="1" i="0" dirty="0">
                <a:solidFill>
                  <a:schemeClr val="tx1"/>
                </a:solidFill>
                <a:effectLst/>
                <a:latin typeface="Times New Roman" panose="02020603050405020304" pitchFamily="18" charset="0"/>
                <a:cs typeface="Times New Roman" panose="02020603050405020304" pitchFamily="18" charset="0"/>
              </a:rPr>
              <a:t>Feature Engineering:</a:t>
            </a:r>
            <a:r>
              <a:rPr lang="en-US" sz="8800" b="0" i="0" dirty="0">
                <a:solidFill>
                  <a:schemeClr val="tx1"/>
                </a:solidFill>
                <a:effectLst/>
                <a:latin typeface="Times New Roman" panose="02020603050405020304" pitchFamily="18" charset="0"/>
                <a:cs typeface="Times New Roman" panose="02020603050405020304" pitchFamily="18" charset="0"/>
              </a:rPr>
              <a:t> Extract meaningful features from the data that are relevant to climate change impacts. This may involve aggregating data over time periods, creating lag features, and incorporating domain knowledge.</a:t>
            </a:r>
          </a:p>
          <a:p>
            <a:pPr marL="0" indent="0" algn="l">
              <a:buNone/>
            </a:pPr>
            <a:r>
              <a:rPr lang="en-US" sz="8800" b="1" i="0" dirty="0">
                <a:solidFill>
                  <a:schemeClr val="tx1"/>
                </a:solidFill>
                <a:effectLst/>
                <a:latin typeface="Times New Roman" panose="02020603050405020304" pitchFamily="18" charset="0"/>
                <a:cs typeface="Times New Roman" panose="02020603050405020304" pitchFamily="18" charset="0"/>
              </a:rPr>
              <a:t>Model Selection:</a:t>
            </a:r>
            <a:r>
              <a:rPr lang="en-US" sz="8800" b="0" i="0" dirty="0">
                <a:solidFill>
                  <a:schemeClr val="tx1"/>
                </a:solidFill>
                <a:effectLst/>
                <a:latin typeface="Times New Roman" panose="02020603050405020304" pitchFamily="18" charset="0"/>
                <a:cs typeface="Times New Roman" panose="02020603050405020304" pitchFamily="18" charset="0"/>
              </a:rPr>
              <a:t> Choose appropriate machine learning algorithms based on the problem at hand. Common models for climate change impact prediction include regression models (linear regression, ridge regression, etc.), decision trees, random forests, support vector machines (SVM), neural networks, and ensemble methods.</a:t>
            </a:r>
          </a:p>
          <a:p>
            <a:endParaRPr lang="en-IN" dirty="0"/>
          </a:p>
        </p:txBody>
      </p:sp>
    </p:spTree>
    <p:extLst>
      <p:ext uri="{BB962C8B-B14F-4D97-AF65-F5344CB8AC3E}">
        <p14:creationId xmlns:p14="http://schemas.microsoft.com/office/powerpoint/2010/main" val="40910377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73</TotalTime>
  <Words>1676</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 H.TAMIL PRIYAN</vt:lpstr>
      <vt:lpstr>        PROJECT TITLE </vt:lpstr>
      <vt:lpstr>ADGENDA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vt:lpstr>
      <vt:lpstr>PROJECT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R.S.VARSHA</dc:title>
  <dc:creator>sri dharini Ramalingam</dc:creator>
  <cp:lastModifiedBy>sri dharini Ramalingam</cp:lastModifiedBy>
  <cp:revision>4</cp:revision>
  <dcterms:created xsi:type="dcterms:W3CDTF">2024-03-31T04:52:44Z</dcterms:created>
  <dcterms:modified xsi:type="dcterms:W3CDTF">2024-04-03T18:03:14Z</dcterms:modified>
</cp:coreProperties>
</file>