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47597D-4AC6-43DD-810D-6C679EEF1D7F}" v="34" dt="2021-06-04T03:02:30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 유성" userId="5beb4338723b5560" providerId="LiveId" clId="{2747597D-4AC6-43DD-810D-6C679EEF1D7F}"/>
    <pc:docChg chg="undo custSel addSld delSld modSld">
      <pc:chgData name="장 유성" userId="5beb4338723b5560" providerId="LiveId" clId="{2747597D-4AC6-43DD-810D-6C679EEF1D7F}" dt="2021-06-04T03:10:14.950" v="513" actId="478"/>
      <pc:docMkLst>
        <pc:docMk/>
      </pc:docMkLst>
      <pc:sldChg chg="del">
        <pc:chgData name="장 유성" userId="5beb4338723b5560" providerId="LiveId" clId="{2747597D-4AC6-43DD-810D-6C679EEF1D7F}" dt="2021-06-04T03:00:00.329" v="392" actId="47"/>
        <pc:sldMkLst>
          <pc:docMk/>
          <pc:sldMk cId="0" sldId="256"/>
        </pc:sldMkLst>
      </pc:sldChg>
      <pc:sldChg chg="del">
        <pc:chgData name="장 유성" userId="5beb4338723b5560" providerId="LiveId" clId="{2747597D-4AC6-43DD-810D-6C679EEF1D7F}" dt="2021-06-04T03:00:00.806" v="393" actId="47"/>
        <pc:sldMkLst>
          <pc:docMk/>
          <pc:sldMk cId="0" sldId="257"/>
        </pc:sldMkLst>
      </pc:sldChg>
      <pc:sldChg chg="del">
        <pc:chgData name="장 유성" userId="5beb4338723b5560" providerId="LiveId" clId="{2747597D-4AC6-43DD-810D-6C679EEF1D7F}" dt="2021-06-04T03:00:01.285" v="394" actId="47"/>
        <pc:sldMkLst>
          <pc:docMk/>
          <pc:sldMk cId="0" sldId="258"/>
        </pc:sldMkLst>
      </pc:sldChg>
      <pc:sldChg chg="del">
        <pc:chgData name="장 유성" userId="5beb4338723b5560" providerId="LiveId" clId="{2747597D-4AC6-43DD-810D-6C679EEF1D7F}" dt="2021-06-04T03:00:01.962" v="395" actId="47"/>
        <pc:sldMkLst>
          <pc:docMk/>
          <pc:sldMk cId="0" sldId="259"/>
        </pc:sldMkLst>
      </pc:sldChg>
      <pc:sldChg chg="addSp delSp modSp mod">
        <pc:chgData name="장 유성" userId="5beb4338723b5560" providerId="LiveId" clId="{2747597D-4AC6-43DD-810D-6C679EEF1D7F}" dt="2021-06-04T02:42:22.845" v="187" actId="403"/>
        <pc:sldMkLst>
          <pc:docMk/>
          <pc:sldMk cId="0" sldId="260"/>
        </pc:sldMkLst>
        <pc:spChg chg="add del mod">
          <ac:chgData name="장 유성" userId="5beb4338723b5560" providerId="LiveId" clId="{2747597D-4AC6-43DD-810D-6C679EEF1D7F}" dt="2021-06-04T02:32:07.342" v="11" actId="478"/>
          <ac:spMkLst>
            <pc:docMk/>
            <pc:sldMk cId="0" sldId="260"/>
            <ac:spMk id="2" creationId="{651F668E-E776-4ED0-BA3F-D871F43B32D2}"/>
          </ac:spMkLst>
        </pc:spChg>
        <pc:spChg chg="add mod">
          <ac:chgData name="장 유성" userId="5beb4338723b5560" providerId="LiveId" clId="{2747597D-4AC6-43DD-810D-6C679EEF1D7F}" dt="2021-06-04T02:38:09.386" v="52" actId="1036"/>
          <ac:spMkLst>
            <pc:docMk/>
            <pc:sldMk cId="0" sldId="260"/>
            <ac:spMk id="4" creationId="{739CBB39-6379-4D4D-ADF0-EE2B018735BE}"/>
          </ac:spMkLst>
        </pc:spChg>
        <pc:spChg chg="add mod">
          <ac:chgData name="장 유성" userId="5beb4338723b5560" providerId="LiveId" clId="{2747597D-4AC6-43DD-810D-6C679EEF1D7F}" dt="2021-06-04T02:38:36.770" v="57" actId="403"/>
          <ac:spMkLst>
            <pc:docMk/>
            <pc:sldMk cId="0" sldId="260"/>
            <ac:spMk id="5" creationId="{F16F4616-98E6-47AE-B47F-3951C939D57A}"/>
          </ac:spMkLst>
        </pc:spChg>
        <pc:spChg chg="add mod">
          <ac:chgData name="장 유성" userId="5beb4338723b5560" providerId="LiveId" clId="{2747597D-4AC6-43DD-810D-6C679EEF1D7F}" dt="2021-06-04T02:39:36.940" v="62"/>
          <ac:spMkLst>
            <pc:docMk/>
            <pc:sldMk cId="0" sldId="260"/>
            <ac:spMk id="7" creationId="{ECBEED6B-03AC-41AD-A93E-03C94E469C2A}"/>
          </ac:spMkLst>
        </pc:spChg>
        <pc:spChg chg="add mod">
          <ac:chgData name="장 유성" userId="5beb4338723b5560" providerId="LiveId" clId="{2747597D-4AC6-43DD-810D-6C679EEF1D7F}" dt="2021-06-04T02:41:08.946" v="125" actId="14100"/>
          <ac:spMkLst>
            <pc:docMk/>
            <pc:sldMk cId="0" sldId="260"/>
            <ac:spMk id="8" creationId="{A57EB721-AA83-49EE-A3C0-ACA183E2BEC6}"/>
          </ac:spMkLst>
        </pc:spChg>
        <pc:spChg chg="add del mod">
          <ac:chgData name="장 유성" userId="5beb4338723b5560" providerId="LiveId" clId="{2747597D-4AC6-43DD-810D-6C679EEF1D7F}" dt="2021-06-04T02:41:29.584" v="132" actId="478"/>
          <ac:spMkLst>
            <pc:docMk/>
            <pc:sldMk cId="0" sldId="260"/>
            <ac:spMk id="16" creationId="{F203B5A2-2CF7-4F11-A54C-EA6DC4BEB1C9}"/>
          </ac:spMkLst>
        </pc:spChg>
        <pc:spChg chg="add mod">
          <ac:chgData name="장 유성" userId="5beb4338723b5560" providerId="LiveId" clId="{2747597D-4AC6-43DD-810D-6C679EEF1D7F}" dt="2021-06-04T02:42:22.845" v="187" actId="403"/>
          <ac:spMkLst>
            <pc:docMk/>
            <pc:sldMk cId="0" sldId="260"/>
            <ac:spMk id="18" creationId="{963EE195-69A7-4A01-987F-66C848EC9955}"/>
          </ac:spMkLst>
        </pc:spChg>
        <pc:grpChg chg="mod">
          <ac:chgData name="장 유성" userId="5beb4338723b5560" providerId="LiveId" clId="{2747597D-4AC6-43DD-810D-6C679EEF1D7F}" dt="2021-06-04T02:39:52.442" v="66" actId="14100"/>
          <ac:grpSpMkLst>
            <pc:docMk/>
            <pc:sldMk cId="0" sldId="260"/>
            <ac:grpSpMk id="1010" creationId="{00000000-0000-0000-0000-000000000000}"/>
          </ac:grpSpMkLst>
        </pc:grpChg>
        <pc:grpChg chg="add del">
          <ac:chgData name="장 유성" userId="5beb4338723b5560" providerId="LiveId" clId="{2747597D-4AC6-43DD-810D-6C679EEF1D7F}" dt="2021-06-04T02:38:01.884" v="32" actId="478"/>
          <ac:grpSpMkLst>
            <pc:docMk/>
            <pc:sldMk cId="0" sldId="260"/>
            <ac:grpSpMk id="1011" creationId="{00000000-0000-0000-0000-000000000000}"/>
          </ac:grpSpMkLst>
        </pc:grpChg>
        <pc:grpChg chg="add del mod">
          <ac:chgData name="장 유성" userId="5beb4338723b5560" providerId="LiveId" clId="{2747597D-4AC6-43DD-810D-6C679EEF1D7F}" dt="2021-06-04T02:39:56.532" v="88" actId="1035"/>
          <ac:grpSpMkLst>
            <pc:docMk/>
            <pc:sldMk cId="0" sldId="260"/>
            <ac:grpSpMk id="1012" creationId="{00000000-0000-0000-0000-000000000000}"/>
          </ac:grpSpMkLst>
        </pc:grpChg>
        <pc:picChg chg="add mod">
          <ac:chgData name="장 유성" userId="5beb4338723b5560" providerId="LiveId" clId="{2747597D-4AC6-43DD-810D-6C679EEF1D7F}" dt="2021-06-04T02:41:19.869" v="130" actId="1076"/>
          <ac:picMkLst>
            <pc:docMk/>
            <pc:sldMk cId="0" sldId="260"/>
            <ac:picMk id="14" creationId="{48F00A3C-E9D8-4974-8313-718CA065036A}"/>
          </ac:picMkLst>
        </pc:picChg>
        <pc:picChg chg="add del">
          <ac:chgData name="장 유성" userId="5beb4338723b5560" providerId="LiveId" clId="{2747597D-4AC6-43DD-810D-6C679EEF1D7F}" dt="2021-06-04T02:38:14.224" v="53" actId="478"/>
          <ac:picMkLst>
            <pc:docMk/>
            <pc:sldMk cId="0" sldId="260"/>
            <ac:picMk id="38" creationId="{00000000-0000-0000-0000-000000000000}"/>
          </ac:picMkLst>
        </pc:picChg>
        <pc:picChg chg="add del">
          <ac:chgData name="장 유성" userId="5beb4338723b5560" providerId="LiveId" clId="{2747597D-4AC6-43DD-810D-6C679EEF1D7F}" dt="2021-06-04T02:38:14.844" v="54" actId="478"/>
          <ac:picMkLst>
            <pc:docMk/>
            <pc:sldMk cId="0" sldId="260"/>
            <ac:picMk id="39" creationId="{00000000-0000-0000-0000-000000000000}"/>
          </ac:picMkLst>
        </pc:picChg>
        <pc:picChg chg="add del">
          <ac:chgData name="장 유성" userId="5beb4338723b5560" providerId="LiveId" clId="{2747597D-4AC6-43DD-810D-6C679EEF1D7F}" dt="2021-06-04T02:39:40.988" v="63" actId="478"/>
          <ac:picMkLst>
            <pc:docMk/>
            <pc:sldMk cId="0" sldId="260"/>
            <ac:picMk id="40" creationId="{00000000-0000-0000-0000-000000000000}"/>
          </ac:picMkLst>
        </pc:picChg>
        <pc:picChg chg="add del">
          <ac:chgData name="장 유성" userId="5beb4338723b5560" providerId="LiveId" clId="{2747597D-4AC6-43DD-810D-6C679EEF1D7F}" dt="2021-06-04T02:39:43.324" v="64" actId="478"/>
          <ac:picMkLst>
            <pc:docMk/>
            <pc:sldMk cId="0" sldId="260"/>
            <ac:picMk id="41" creationId="{00000000-0000-0000-0000-000000000000}"/>
          </ac:picMkLst>
        </pc:picChg>
        <pc:picChg chg="add del">
          <ac:chgData name="장 유성" userId="5beb4338723b5560" providerId="LiveId" clId="{2747597D-4AC6-43DD-810D-6C679EEF1D7F}" dt="2021-06-04T02:38:44.550" v="58" actId="478"/>
          <ac:picMkLst>
            <pc:docMk/>
            <pc:sldMk cId="0" sldId="260"/>
            <ac:picMk id="42" creationId="{00000000-0000-0000-0000-000000000000}"/>
          </ac:picMkLst>
        </pc:picChg>
        <pc:picChg chg="add del">
          <ac:chgData name="장 유성" userId="5beb4338723b5560" providerId="LiveId" clId="{2747597D-4AC6-43DD-810D-6C679EEF1D7F}" dt="2021-06-04T02:39:45.510" v="65" actId="478"/>
          <ac:picMkLst>
            <pc:docMk/>
            <pc:sldMk cId="0" sldId="260"/>
            <ac:picMk id="43" creationId="{00000000-0000-0000-0000-000000000000}"/>
          </ac:picMkLst>
        </pc:picChg>
        <pc:picChg chg="add del">
          <ac:chgData name="장 유성" userId="5beb4338723b5560" providerId="LiveId" clId="{2747597D-4AC6-43DD-810D-6C679EEF1D7F}" dt="2021-06-04T02:40:54.437" v="89" actId="478"/>
          <ac:picMkLst>
            <pc:docMk/>
            <pc:sldMk cId="0" sldId="260"/>
            <ac:picMk id="51" creationId="{00000000-0000-0000-0000-000000000000}"/>
          </ac:picMkLst>
        </pc:picChg>
        <pc:picChg chg="add del">
          <ac:chgData name="장 유성" userId="5beb4338723b5560" providerId="LiveId" clId="{2747597D-4AC6-43DD-810D-6C679EEF1D7F}" dt="2021-06-04T02:41:11.194" v="126" actId="478"/>
          <ac:picMkLst>
            <pc:docMk/>
            <pc:sldMk cId="0" sldId="260"/>
            <ac:picMk id="52" creationId="{00000000-0000-0000-0000-000000000000}"/>
          </ac:picMkLst>
        </pc:picChg>
      </pc:sldChg>
      <pc:sldChg chg="del">
        <pc:chgData name="장 유성" userId="5beb4338723b5560" providerId="LiveId" clId="{2747597D-4AC6-43DD-810D-6C679EEF1D7F}" dt="2021-06-04T03:00:02.936" v="396" actId="47"/>
        <pc:sldMkLst>
          <pc:docMk/>
          <pc:sldMk cId="0" sldId="261"/>
        </pc:sldMkLst>
      </pc:sldChg>
      <pc:sldChg chg="del">
        <pc:chgData name="장 유성" userId="5beb4338723b5560" providerId="LiveId" clId="{2747597D-4AC6-43DD-810D-6C679EEF1D7F}" dt="2021-06-04T03:00:03.369" v="397" actId="47"/>
        <pc:sldMkLst>
          <pc:docMk/>
          <pc:sldMk cId="0" sldId="262"/>
        </pc:sldMkLst>
      </pc:sldChg>
      <pc:sldChg chg="del">
        <pc:chgData name="장 유성" userId="5beb4338723b5560" providerId="LiveId" clId="{2747597D-4AC6-43DD-810D-6C679EEF1D7F}" dt="2021-06-04T03:00:03.913" v="398" actId="47"/>
        <pc:sldMkLst>
          <pc:docMk/>
          <pc:sldMk cId="0" sldId="263"/>
        </pc:sldMkLst>
      </pc:sldChg>
      <pc:sldChg chg="del">
        <pc:chgData name="장 유성" userId="5beb4338723b5560" providerId="LiveId" clId="{2747597D-4AC6-43DD-810D-6C679EEF1D7F}" dt="2021-06-04T03:00:04.252" v="399" actId="47"/>
        <pc:sldMkLst>
          <pc:docMk/>
          <pc:sldMk cId="0" sldId="264"/>
        </pc:sldMkLst>
      </pc:sldChg>
      <pc:sldChg chg="addSp delSp modSp add del mod">
        <pc:chgData name="장 유성" userId="5beb4338723b5560" providerId="LiveId" clId="{2747597D-4AC6-43DD-810D-6C679EEF1D7F}" dt="2021-06-04T03:10:14.950" v="513" actId="478"/>
        <pc:sldMkLst>
          <pc:docMk/>
          <pc:sldMk cId="0" sldId="265"/>
        </pc:sldMkLst>
        <pc:spChg chg="add mod">
          <ac:chgData name="장 유성" userId="5beb4338723b5560" providerId="LiveId" clId="{2747597D-4AC6-43DD-810D-6C679EEF1D7F}" dt="2021-06-04T03:02:47.348" v="512" actId="1076"/>
          <ac:spMkLst>
            <pc:docMk/>
            <pc:sldMk cId="0" sldId="265"/>
            <ac:spMk id="2" creationId="{0DC3B787-7551-488D-8891-A858D3A7E84F}"/>
          </ac:spMkLst>
        </pc:spChg>
        <pc:grpChg chg="del mod">
          <ac:chgData name="장 유성" userId="5beb4338723b5560" providerId="LiveId" clId="{2747597D-4AC6-43DD-810D-6C679EEF1D7F}" dt="2021-06-04T03:10:14.950" v="513" actId="478"/>
          <ac:grpSpMkLst>
            <pc:docMk/>
            <pc:sldMk cId="0" sldId="265"/>
            <ac:grpSpMk id="1001" creationId="{00000000-0000-0000-0000-000000000000}"/>
          </ac:grpSpMkLst>
        </pc:grpChg>
        <pc:grpChg chg="del">
          <ac:chgData name="장 유성" userId="5beb4338723b5560" providerId="LiveId" clId="{2747597D-4AC6-43DD-810D-6C679EEF1D7F}" dt="2021-06-04T03:02:36.955" v="472" actId="478"/>
          <ac:grpSpMkLst>
            <pc:docMk/>
            <pc:sldMk cId="0" sldId="265"/>
            <ac:grpSpMk id="1003" creationId="{00000000-0000-0000-0000-000000000000}"/>
          </ac:grpSpMkLst>
        </pc:grpChg>
        <pc:picChg chg="del mod">
          <ac:chgData name="장 유성" userId="5beb4338723b5560" providerId="LiveId" clId="{2747597D-4AC6-43DD-810D-6C679EEF1D7F}" dt="2021-06-04T03:10:14.950" v="513" actId="478"/>
          <ac:picMkLst>
            <pc:docMk/>
            <pc:sldMk cId="0" sldId="265"/>
            <ac:picMk id="8" creationId="{00000000-0000-0000-0000-000000000000}"/>
          </ac:picMkLst>
        </pc:picChg>
        <pc:picChg chg="del mod">
          <ac:chgData name="장 유성" userId="5beb4338723b5560" providerId="LiveId" clId="{2747597D-4AC6-43DD-810D-6C679EEF1D7F}" dt="2021-06-04T03:10:14.950" v="513" actId="478"/>
          <ac:picMkLst>
            <pc:docMk/>
            <pc:sldMk cId="0" sldId="265"/>
            <ac:picMk id="9" creationId="{00000000-0000-0000-0000-000000000000}"/>
          </ac:picMkLst>
        </pc:picChg>
        <pc:picChg chg="del mod">
          <ac:chgData name="장 유성" userId="5beb4338723b5560" providerId="LiveId" clId="{2747597D-4AC6-43DD-810D-6C679EEF1D7F}" dt="2021-06-04T03:10:14.950" v="513" actId="478"/>
          <ac:picMkLst>
            <pc:docMk/>
            <pc:sldMk cId="0" sldId="265"/>
            <ac:picMk id="10" creationId="{00000000-0000-0000-0000-000000000000}"/>
          </ac:picMkLst>
        </pc:picChg>
        <pc:picChg chg="del mod">
          <ac:chgData name="장 유성" userId="5beb4338723b5560" providerId="LiveId" clId="{2747597D-4AC6-43DD-810D-6C679EEF1D7F}" dt="2021-06-04T03:10:14.950" v="513" actId="478"/>
          <ac:picMkLst>
            <pc:docMk/>
            <pc:sldMk cId="0" sldId="265"/>
            <ac:picMk id="11" creationId="{00000000-0000-0000-0000-000000000000}"/>
          </ac:picMkLst>
        </pc:picChg>
        <pc:picChg chg="del">
          <ac:chgData name="장 유성" userId="5beb4338723b5560" providerId="LiveId" clId="{2747597D-4AC6-43DD-810D-6C679EEF1D7F}" dt="2021-06-04T03:02:36.955" v="472" actId="478"/>
          <ac:picMkLst>
            <pc:docMk/>
            <pc:sldMk cId="0" sldId="265"/>
            <ac:picMk id="15" creationId="{00000000-0000-0000-0000-000000000000}"/>
          </ac:picMkLst>
        </pc:picChg>
        <pc:picChg chg="del">
          <ac:chgData name="장 유성" userId="5beb4338723b5560" providerId="LiveId" clId="{2747597D-4AC6-43DD-810D-6C679EEF1D7F}" dt="2021-06-04T03:02:36.955" v="472" actId="478"/>
          <ac:picMkLst>
            <pc:docMk/>
            <pc:sldMk cId="0" sldId="265"/>
            <ac:picMk id="16" creationId="{00000000-0000-0000-0000-000000000000}"/>
          </ac:picMkLst>
        </pc:picChg>
        <pc:picChg chg="del">
          <ac:chgData name="장 유성" userId="5beb4338723b5560" providerId="LiveId" clId="{2747597D-4AC6-43DD-810D-6C679EEF1D7F}" dt="2021-06-04T03:02:36.955" v="472" actId="478"/>
          <ac:picMkLst>
            <pc:docMk/>
            <pc:sldMk cId="0" sldId="265"/>
            <ac:picMk id="17" creationId="{00000000-0000-0000-0000-000000000000}"/>
          </ac:picMkLst>
        </pc:picChg>
        <pc:picChg chg="del">
          <ac:chgData name="장 유성" userId="5beb4338723b5560" providerId="LiveId" clId="{2747597D-4AC6-43DD-810D-6C679EEF1D7F}" dt="2021-06-04T03:02:36.955" v="472" actId="478"/>
          <ac:picMkLst>
            <pc:docMk/>
            <pc:sldMk cId="0" sldId="265"/>
            <ac:picMk id="18" creationId="{00000000-0000-0000-0000-000000000000}"/>
          </ac:picMkLst>
        </pc:picChg>
      </pc:sldChg>
      <pc:sldChg chg="del">
        <pc:chgData name="장 유성" userId="5beb4338723b5560" providerId="LiveId" clId="{2747597D-4AC6-43DD-810D-6C679EEF1D7F}" dt="2021-06-04T03:00:08.969" v="402" actId="47"/>
        <pc:sldMkLst>
          <pc:docMk/>
          <pc:sldMk cId="0" sldId="266"/>
        </pc:sldMkLst>
      </pc:sldChg>
      <pc:sldChg chg="del">
        <pc:chgData name="장 유성" userId="5beb4338723b5560" providerId="LiveId" clId="{2747597D-4AC6-43DD-810D-6C679EEF1D7F}" dt="2021-06-04T02:31:12.768" v="0" actId="47"/>
        <pc:sldMkLst>
          <pc:docMk/>
          <pc:sldMk cId="215069661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96286" y="5929187"/>
            <a:ext cx="7944152" cy="54916"/>
            <a:chOff x="5196286" y="5929187"/>
            <a:chExt cx="7944152" cy="5491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5196286" y="5929187"/>
              <a:ext cx="7944152" cy="5491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776280" y="3047233"/>
            <a:ext cx="1807767" cy="294022"/>
            <a:chOff x="776280" y="3047233"/>
            <a:chExt cx="1807767" cy="29402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3047233"/>
              <a:ext cx="1807767" cy="294022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69833" y="3058542"/>
            <a:ext cx="1725973" cy="319331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229267" y="712999"/>
            <a:ext cx="2437393" cy="566921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4446" y="742203"/>
            <a:ext cx="2033905" cy="4437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76280" y="6048419"/>
            <a:ext cx="8059459" cy="3950923"/>
            <a:chOff x="776280" y="6048419"/>
            <a:chExt cx="8059459" cy="395092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6280" y="6048419"/>
              <a:ext cx="8059459" cy="395092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07867" y="9334744"/>
            <a:ext cx="7553846" cy="76794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76280" y="3440017"/>
            <a:ext cx="7148707" cy="2054226"/>
            <a:chOff x="776280" y="3440017"/>
            <a:chExt cx="7148707" cy="205422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6280" y="3440017"/>
              <a:ext cx="7148707" cy="2054226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98491" y="1860440"/>
            <a:ext cx="3784529" cy="102854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5017" y="6191002"/>
            <a:ext cx="1881063" cy="3120855"/>
            <a:chOff x="925017" y="6191002"/>
            <a:chExt cx="1881063" cy="312085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25017" y="6191002"/>
              <a:ext cx="1881063" cy="312085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655466" y="6377096"/>
            <a:ext cx="4045820" cy="2604394"/>
            <a:chOff x="4655466" y="6377096"/>
            <a:chExt cx="4045820" cy="260439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55466" y="6377096"/>
              <a:ext cx="4045820" cy="260439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910602" y="6195184"/>
            <a:ext cx="1666445" cy="3085714"/>
            <a:chOff x="2910602" y="6195184"/>
            <a:chExt cx="1666445" cy="308571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10602" y="6195184"/>
              <a:ext cx="1666445" cy="308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76280" y="5665672"/>
            <a:ext cx="1807767" cy="294022"/>
            <a:chOff x="776280" y="5665672"/>
            <a:chExt cx="1807767" cy="294022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80" y="5665672"/>
              <a:ext cx="1807767" cy="294022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9833" y="5629361"/>
            <a:ext cx="1496166" cy="39055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9488595" y="3516208"/>
            <a:ext cx="6279342" cy="2443486"/>
            <a:chOff x="9488595" y="3516208"/>
            <a:chExt cx="6279342" cy="3768262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88595" y="3516208"/>
              <a:ext cx="6279342" cy="3768262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82151" y="3053418"/>
            <a:ext cx="1483821" cy="37135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160544" y="6134100"/>
            <a:ext cx="559109" cy="404691"/>
            <a:chOff x="13160544" y="7800287"/>
            <a:chExt cx="559109" cy="40469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13160544" y="7800287"/>
              <a:ext cx="559109" cy="404691"/>
            </a:xfrm>
            <a:prstGeom prst="rect">
              <a:avLst/>
            </a:prstGeom>
          </p:spPr>
        </p:pic>
      </p:grpSp>
      <p:pic>
        <p:nvPicPr>
          <p:cNvPr id="53" name="Object 5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7806446" y="9891398"/>
            <a:ext cx="471300" cy="44379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6F708D6-42F0-4DB8-BAD7-A8E958A053B4}"/>
              </a:ext>
            </a:extLst>
          </p:cNvPr>
          <p:cNvSpPr txBox="1"/>
          <p:nvPr/>
        </p:nvSpPr>
        <p:spPr>
          <a:xfrm>
            <a:off x="9515272" y="2047195"/>
            <a:ext cx="4433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데이터 가중치 설정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CBB39-6379-4D4D-ADF0-EE2B018735BE}"/>
              </a:ext>
            </a:extLst>
          </p:cNvPr>
          <p:cNvSpPr txBox="1"/>
          <p:nvPr/>
        </p:nvSpPr>
        <p:spPr>
          <a:xfrm>
            <a:off x="9488595" y="3173968"/>
            <a:ext cx="176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가중치 설정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F4616-98E6-47AE-B47F-3951C939D57A}"/>
              </a:ext>
            </a:extLst>
          </p:cNvPr>
          <p:cNvSpPr txBox="1"/>
          <p:nvPr/>
        </p:nvSpPr>
        <p:spPr>
          <a:xfrm>
            <a:off x="9559505" y="3585608"/>
            <a:ext cx="50105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weight = {0:0.}</a:t>
            </a:r>
          </a:p>
          <a:p>
            <a:r>
              <a:rPr lang="en-US" altLang="ko-KR" sz="2000" dirty="0"/>
              <a:t>for key in range(1, 11):</a:t>
            </a:r>
          </a:p>
          <a:p>
            <a:r>
              <a:rPr lang="en-US" altLang="ko-KR" sz="2000" dirty="0"/>
              <a:t>    weight[key] = (</a:t>
            </a:r>
            <a:r>
              <a:rPr lang="en-US" altLang="ko-KR" sz="2000" dirty="0" err="1"/>
              <a:t>sum_star_score</a:t>
            </a:r>
            <a:r>
              <a:rPr lang="en-US" altLang="ko-KR" sz="2000" dirty="0"/>
              <a:t>/</a:t>
            </a:r>
            <a:r>
              <a:rPr lang="en-US" altLang="ko-KR" sz="2000" dirty="0" err="1"/>
              <a:t>count_set</a:t>
            </a:r>
            <a:r>
              <a:rPr lang="en-US" altLang="ko-KR" sz="2000" dirty="0"/>
              <a:t>['document'][key])</a:t>
            </a:r>
          </a:p>
          <a:p>
            <a:r>
              <a:rPr lang="en-US" altLang="ko-KR" sz="2000" dirty="0"/>
              <a:t>weight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EED6B-03AC-41AD-A93E-03C94E469C2A}"/>
              </a:ext>
            </a:extLst>
          </p:cNvPr>
          <p:cNvSpPr txBox="1"/>
          <p:nvPr/>
        </p:nvSpPr>
        <p:spPr>
          <a:xfrm>
            <a:off x="9515272" y="5143500"/>
            <a:ext cx="6029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</a:rPr>
              <a:t>#</a:t>
            </a:r>
            <a:r>
              <a:rPr lang="ko-KR" altLang="en-US" dirty="0">
                <a:solidFill>
                  <a:schemeClr val="accent4"/>
                </a:solidFill>
              </a:rPr>
              <a:t>가중치설정하기 </a:t>
            </a:r>
            <a:r>
              <a:rPr lang="en-US" altLang="ko-KR" dirty="0">
                <a:solidFill>
                  <a:schemeClr val="accent4"/>
                </a:solidFill>
              </a:rPr>
              <a:t>( </a:t>
            </a:r>
            <a:r>
              <a:rPr lang="ko-KR" altLang="en-US" dirty="0">
                <a:solidFill>
                  <a:schemeClr val="accent4"/>
                </a:solidFill>
              </a:rPr>
              <a:t>전체 평점데이터 </a:t>
            </a:r>
            <a:r>
              <a:rPr lang="ko-KR" altLang="en-US" dirty="0" err="1">
                <a:solidFill>
                  <a:schemeClr val="accent4"/>
                </a:solidFill>
              </a:rPr>
              <a:t>갯수</a:t>
            </a: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en-US" altLang="ko-KR" dirty="0">
                <a:solidFill>
                  <a:schemeClr val="accent4"/>
                </a:solidFill>
              </a:rPr>
              <a:t>/ </a:t>
            </a:r>
            <a:r>
              <a:rPr lang="ko-KR" altLang="en-US" dirty="0">
                <a:solidFill>
                  <a:schemeClr val="accent4"/>
                </a:solidFill>
              </a:rPr>
              <a:t>해당 카테고리 평점 데이터 </a:t>
            </a:r>
            <a:r>
              <a:rPr lang="ko-KR" altLang="en-US" dirty="0" err="1">
                <a:solidFill>
                  <a:schemeClr val="accent4"/>
                </a:solidFill>
              </a:rPr>
              <a:t>갯수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EB721-AA83-49EE-A3C0-ACA183E2BEC6}"/>
              </a:ext>
            </a:extLst>
          </p:cNvPr>
          <p:cNvSpPr txBox="1"/>
          <p:nvPr/>
        </p:nvSpPr>
        <p:spPr>
          <a:xfrm>
            <a:off x="9559505" y="6616000"/>
            <a:ext cx="2558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가중치 설정 결과물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8F00A3C-E9D8-4974-8313-718CA065036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49305" y="7072207"/>
            <a:ext cx="2771787" cy="303048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3EE195-69A7-4A01-987F-66C848EC9955}"/>
              </a:ext>
            </a:extLst>
          </p:cNvPr>
          <p:cNvSpPr/>
          <p:nvPr/>
        </p:nvSpPr>
        <p:spPr>
          <a:xfrm>
            <a:off x="734446" y="2888985"/>
            <a:ext cx="8113683" cy="6474105"/>
          </a:xfrm>
          <a:prstGeom prst="rect">
            <a:avLst/>
          </a:prstGeom>
          <a:solidFill>
            <a:srgbClr val="0000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200" dirty="0" err="1"/>
              <a:t>캡쳐후</a:t>
            </a:r>
            <a:r>
              <a:rPr lang="ko-KR" altLang="en-US" sz="7200" dirty="0"/>
              <a:t> </a:t>
            </a:r>
            <a:r>
              <a:rPr lang="ko-KR" altLang="en-US" sz="7200" dirty="0" err="1"/>
              <a:t>변경할꺼임</a:t>
            </a:r>
            <a:endParaRPr lang="ko-KR" alt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776280" y="1159928"/>
            <a:ext cx="16733154" cy="181707"/>
            <a:chOff x="776280" y="1159928"/>
            <a:chExt cx="16733154" cy="18170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280" y="1159928"/>
              <a:ext cx="16733154" cy="181707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44728" y="2117048"/>
            <a:ext cx="2328222" cy="1142829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29267" y="712999"/>
            <a:ext cx="2437393" cy="56692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142" y="742203"/>
            <a:ext cx="2033905" cy="443791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585853" y="4714889"/>
            <a:ext cx="3807115" cy="3882259"/>
            <a:chOff x="12585853" y="4714889"/>
            <a:chExt cx="3807115" cy="388225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85853" y="4714889"/>
              <a:ext cx="3807115" cy="388225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806446" y="9891398"/>
            <a:ext cx="472779" cy="4437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C3B787-7551-488D-8891-A858D3A7E84F}"/>
              </a:ext>
            </a:extLst>
          </p:cNvPr>
          <p:cNvSpPr txBox="1"/>
          <p:nvPr/>
        </p:nvSpPr>
        <p:spPr>
          <a:xfrm>
            <a:off x="1344728" y="4089708"/>
            <a:ext cx="6527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개선점</a:t>
            </a:r>
            <a:endParaRPr lang="en-US" altLang="ko-KR" dirty="0"/>
          </a:p>
          <a:p>
            <a:r>
              <a:rPr lang="ko-KR" altLang="en-US" dirty="0"/>
              <a:t>크롬드라이버 </a:t>
            </a:r>
            <a:r>
              <a:rPr lang="en-US" altLang="ko-KR" dirty="0"/>
              <a:t>-&gt; </a:t>
            </a:r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데이터 개수 </a:t>
            </a:r>
            <a:r>
              <a:rPr lang="en-US" altLang="ko-KR" dirty="0"/>
              <a:t>-&gt; </a:t>
            </a:r>
            <a:r>
              <a:rPr lang="ko-KR" altLang="en-US" dirty="0"/>
              <a:t>약 </a:t>
            </a:r>
            <a:r>
              <a:rPr lang="en-US" altLang="ko-KR" dirty="0"/>
              <a:t>9</a:t>
            </a:r>
            <a:r>
              <a:rPr lang="ko-KR" altLang="en-US" dirty="0"/>
              <a:t>천개에서 </a:t>
            </a:r>
            <a:r>
              <a:rPr lang="en-US" altLang="ko-KR" dirty="0"/>
              <a:t>5</a:t>
            </a:r>
            <a:r>
              <a:rPr lang="ko-KR" altLang="en-US" dirty="0"/>
              <a:t>만개 이상으로 볼륨 증가</a:t>
            </a:r>
            <a:endParaRPr lang="en-US" altLang="ko-KR" dirty="0"/>
          </a:p>
          <a:p>
            <a:r>
              <a:rPr lang="ko-KR" altLang="en-US" dirty="0"/>
              <a:t>추가적인 </a:t>
            </a:r>
            <a:r>
              <a:rPr lang="ko-KR" altLang="en-US" dirty="0" err="1"/>
              <a:t>불용어</a:t>
            </a:r>
            <a:r>
              <a:rPr lang="ko-KR" altLang="en-US" dirty="0"/>
              <a:t> 제거</a:t>
            </a:r>
            <a:endParaRPr lang="en-US" altLang="ko-KR" dirty="0"/>
          </a:p>
          <a:p>
            <a:r>
              <a:rPr lang="ko-KR" altLang="en-US" dirty="0"/>
              <a:t>가중치를 통한 데이터 불균형 해소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83</Words>
  <Application>Microsoft Office PowerPoint</Application>
  <PresentationFormat>사용자 지정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 유성</cp:lastModifiedBy>
  <cp:revision>2</cp:revision>
  <dcterms:created xsi:type="dcterms:W3CDTF">2021-04-15T11:38:31Z</dcterms:created>
  <dcterms:modified xsi:type="dcterms:W3CDTF">2021-06-04T03:10:24Z</dcterms:modified>
</cp:coreProperties>
</file>