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FFF"/>
    <a:srgbClr val="979797"/>
    <a:srgbClr val="FAFBFD"/>
    <a:srgbClr val="0851F8"/>
    <a:srgbClr val="7FD125"/>
    <a:srgbClr val="E3F2FD"/>
    <a:srgbClr val="275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800B-4ADA-19AB-778B-E0D20EA08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BFD9F-27F3-F57A-FB36-918CF617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1E6B-8AFF-E04E-2760-B52C8B53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1C7E-39A0-9600-3BEE-F04D2D3E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67CF-80AB-BD3B-9F29-3F65258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44D-85B5-9DCD-E946-E2927467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E3C8F-FB60-EF16-C205-5A916F31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0159-FFAF-5932-0D5F-36CC21A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C5A1-3706-7230-1ACE-2E389829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E5B8-B8B3-2938-322F-36B3DAE7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E9040-17C8-DDB3-5D85-B71395272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FEF9-2079-B3A7-BC51-DBE68210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AAC2-067F-6E59-5A75-2FA91A78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38BF-79D3-AC25-7D20-7D1AE959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8051-5967-8623-3EBE-4ADC55CF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0246-D8C6-37BF-44C9-4C63913C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82E0-9DB5-0FB1-3435-01DB163A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C457-86F6-E006-DF10-F89B49C2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AC49-671F-61A7-77B0-D86FDBCA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B2AE-776E-EDD2-092B-4AE9D3D3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2340-E0BD-6C86-FB41-76014AED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9891A-486D-8D02-AC86-5ECE4482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696D-3B9C-1EFF-A374-8E11998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4506-1227-8A16-2265-7AE2BD42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A3FB-1BD3-5F32-5552-12BC555A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A8EE-1AD4-BBFD-EAA6-1BAFA7C1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09BB-D0EF-27EC-C697-F6957363F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9EDF-44FD-FD08-20F7-2765C451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BD52-5139-2155-3E1F-00418860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C3EC-D66D-8E09-0723-0E7ECC4E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FFE5-73E5-36DA-F7D2-FE3E00A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7129-1D2D-28D5-C4AE-9A2A8DBA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25B1-F39C-B6AE-F2EF-BD88E5EC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01F4E-B861-A4D8-C8F7-B22BA5D23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B779B-865A-B4C3-C769-82D4245F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A713-FA7E-254E-0145-0A8FF517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1015F-E08A-6B47-34BB-D2D01078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84B3-C863-C3A5-6ACD-2DE1155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F8824-1F58-F7CE-D076-356B341A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4A4-2EE1-6CEF-F059-5DAE98DD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25751-85E4-FF7B-8104-009DD24D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E0CBB-E47B-F7B7-E204-B14B3A8B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06321-7605-28F3-48E6-BA5C046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717AA-3058-473A-E92D-E5D33188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43805-7ABA-A2D8-3EB4-2CA5C43C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D104F-F8B3-3508-8062-77271FEE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BF54-1F0E-4BB6-5172-41442853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F6DA-C9CC-4C1A-AF89-A8031D54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37DD-DD94-3580-F2C7-7863A8E0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0ECBB-CEDE-290E-02A9-4BC63EE8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5F35C-5185-3074-5B62-F9F7B19E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696A5-384B-82C0-A8A1-A50F68DD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FABE-FF53-75C9-EB0B-3C50C5CB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A3430-1545-1D7E-C5FF-A7AC13D3F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93CE2-61FA-4DA5-C683-C2CAD335E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A519-4FA8-6671-B450-A0E317F2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D0345-A1FB-7068-4B81-E5329B05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9C66-1358-9D3B-0D04-3F67714B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99CEE-372E-69CC-16D4-831AC190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524E-FFFA-C974-AF88-7A1100F3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6B29-B340-0AAD-5B7F-AF6188944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A1ED-108E-4768-9314-C265E99111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46C3-8412-CF9C-B49D-7E29E083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EDDF-6399-2D6C-9B32-64B28189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1898-C9FE-445F-A0EB-3C0DE750D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674E1C-3AFB-7C9F-4921-B0863156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989" y="0"/>
            <a:ext cx="3052022" cy="6858000"/>
          </a:xfrm>
          <a:prstGeom prst="rect">
            <a:avLst/>
          </a:prstGeom>
          <a:solidFill>
            <a:srgbClr val="E6EFFF"/>
          </a:solidFill>
        </p:spPr>
      </p:pic>
    </p:spTree>
    <p:extLst>
      <p:ext uri="{BB962C8B-B14F-4D97-AF65-F5344CB8AC3E}">
        <p14:creationId xmlns:p14="http://schemas.microsoft.com/office/powerpoint/2010/main" val="79410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9242C9-8510-3FF6-914E-CF77421BD520}"/>
              </a:ext>
            </a:extLst>
          </p:cNvPr>
          <p:cNvSpPr/>
          <p:nvPr/>
        </p:nvSpPr>
        <p:spPr>
          <a:xfrm>
            <a:off x="2019300" y="542925"/>
            <a:ext cx="1371600" cy="1371600"/>
          </a:xfrm>
          <a:prstGeom prst="ellipse">
            <a:avLst/>
          </a:prstGeom>
          <a:solidFill>
            <a:srgbClr val="0851F8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8E6537-84B2-7E62-5423-43BF6D2DF04A}"/>
              </a:ext>
            </a:extLst>
          </p:cNvPr>
          <p:cNvSpPr/>
          <p:nvPr/>
        </p:nvSpPr>
        <p:spPr>
          <a:xfrm>
            <a:off x="4448175" y="54292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16A2DCD2-FD82-AC30-E261-17BB1FBD3FC0}"/>
              </a:ext>
            </a:extLst>
          </p:cNvPr>
          <p:cNvSpPr/>
          <p:nvPr/>
        </p:nvSpPr>
        <p:spPr>
          <a:xfrm rot="5400000">
            <a:off x="2019300" y="2619375"/>
            <a:ext cx="1371600" cy="1371600"/>
          </a:xfrm>
          <a:prstGeom prst="round1Rect">
            <a:avLst>
              <a:gd name="adj" fmla="val 50000"/>
            </a:avLst>
          </a:prstGeom>
          <a:solidFill>
            <a:srgbClr val="0851F8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04FC2D73-C0B0-590E-C99F-8226D410D8FC}"/>
              </a:ext>
            </a:extLst>
          </p:cNvPr>
          <p:cNvSpPr/>
          <p:nvPr/>
        </p:nvSpPr>
        <p:spPr>
          <a:xfrm rot="10800000">
            <a:off x="4448175" y="2619375"/>
            <a:ext cx="1371600" cy="1371600"/>
          </a:xfrm>
          <a:prstGeom prst="round1Rect">
            <a:avLst>
              <a:gd name="adj" fmla="val 50000"/>
            </a:avLst>
          </a:prstGeom>
          <a:solidFill>
            <a:srgbClr val="0851F8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2217DD83-90B1-8C6D-2810-33D4B05FFCFA}"/>
              </a:ext>
            </a:extLst>
          </p:cNvPr>
          <p:cNvSpPr/>
          <p:nvPr/>
        </p:nvSpPr>
        <p:spPr>
          <a:xfrm rot="16200000">
            <a:off x="6877049" y="2619375"/>
            <a:ext cx="1371600" cy="13716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0B445B0D-EDD7-A11E-7906-2E9D88C584A9}"/>
              </a:ext>
            </a:extLst>
          </p:cNvPr>
          <p:cNvSpPr/>
          <p:nvPr/>
        </p:nvSpPr>
        <p:spPr>
          <a:xfrm>
            <a:off x="9305923" y="2619375"/>
            <a:ext cx="1371600" cy="13716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A4B71075-552F-23C7-7BFB-9474CC761F8E}"/>
              </a:ext>
            </a:extLst>
          </p:cNvPr>
          <p:cNvSpPr/>
          <p:nvPr/>
        </p:nvSpPr>
        <p:spPr>
          <a:xfrm rot="10800000">
            <a:off x="2019300" y="4695826"/>
            <a:ext cx="1371600" cy="13716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851F8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3F795A-118A-A7E1-9A9B-A80F1A92A331}"/>
              </a:ext>
            </a:extLst>
          </p:cNvPr>
          <p:cNvSpPr/>
          <p:nvPr/>
        </p:nvSpPr>
        <p:spPr>
          <a:xfrm>
            <a:off x="4448175" y="4695826"/>
            <a:ext cx="1371600" cy="1371600"/>
          </a:xfrm>
          <a:prstGeom prst="roundRect">
            <a:avLst>
              <a:gd name="adj" fmla="val 12500"/>
            </a:avLst>
          </a:prstGeom>
          <a:solidFill>
            <a:srgbClr val="085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B35B0C-C625-77D8-C6AF-3CA443A2EFC1}"/>
              </a:ext>
            </a:extLst>
          </p:cNvPr>
          <p:cNvSpPr/>
          <p:nvPr/>
        </p:nvSpPr>
        <p:spPr>
          <a:xfrm>
            <a:off x="6877049" y="4695826"/>
            <a:ext cx="1371600" cy="1371600"/>
          </a:xfrm>
          <a:prstGeom prst="roundRect">
            <a:avLst>
              <a:gd name="adj" fmla="val 12500"/>
            </a:avLst>
          </a:prstGeom>
          <a:solidFill>
            <a:srgbClr val="FAFBFD"/>
          </a:solidFill>
          <a:ln w="19050">
            <a:solidFill>
              <a:srgbClr val="97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AED15A-D5DA-C332-F4EE-FFB52B83CA9C}"/>
              </a:ext>
            </a:extLst>
          </p:cNvPr>
          <p:cNvSpPr/>
          <p:nvPr/>
        </p:nvSpPr>
        <p:spPr>
          <a:xfrm>
            <a:off x="9305923" y="4695826"/>
            <a:ext cx="1371600" cy="1371600"/>
          </a:xfrm>
          <a:prstGeom prst="ellipse">
            <a:avLst/>
          </a:prstGeom>
          <a:solidFill>
            <a:srgbClr val="E6EFFF"/>
          </a:solidFill>
          <a:ln w="19050">
            <a:solidFill>
              <a:srgbClr val="97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11D8C27D-EB1E-6506-4C34-26863CFE2C30}"/>
              </a:ext>
            </a:extLst>
          </p:cNvPr>
          <p:cNvSpPr/>
          <p:nvPr/>
        </p:nvSpPr>
        <p:spPr>
          <a:xfrm rot="10800000">
            <a:off x="9305923" y="542925"/>
            <a:ext cx="1371600" cy="1371600"/>
          </a:xfrm>
          <a:prstGeom prst="pie">
            <a:avLst>
              <a:gd name="adj1" fmla="val 10730794"/>
              <a:gd name="adj2" fmla="val 16200000"/>
            </a:avLst>
          </a:prstGeom>
          <a:solidFill>
            <a:srgbClr val="03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1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 Zalov</dc:creator>
  <cp:lastModifiedBy>Renat Zalov</cp:lastModifiedBy>
  <cp:revision>2</cp:revision>
  <dcterms:created xsi:type="dcterms:W3CDTF">2023-06-08T23:34:00Z</dcterms:created>
  <dcterms:modified xsi:type="dcterms:W3CDTF">2023-06-12T06:32:27Z</dcterms:modified>
</cp:coreProperties>
</file>