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1b51cbce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1b51cbce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1b51cbce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1b51cbce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1b51cbce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1b51cbce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Orlando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1b51cbce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1b51cbce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DrinkUp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&amp; WeDeliver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7708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Testes e Qualidade de Software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671375" y="3658675"/>
            <a:ext cx="3375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Orlando Macedo, 94521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Rui Fernandes, 92952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Óscar Fernandez, 101631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Inês Leite, 92928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Pedro Marques, 92926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Concept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800"/>
              <a:t> </a:t>
            </a:r>
            <a:r>
              <a:rPr b="1" lang="en-GB" sz="1800"/>
              <a:t>WeDeliver:</a:t>
            </a:r>
            <a:r>
              <a:rPr lang="en-GB" sz="1800"/>
              <a:t> 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800"/>
              <a:t>An app for order delivery</a:t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-GB" sz="1800"/>
              <a:t>Drink Up:</a:t>
            </a:r>
            <a:endParaRPr b="1" sz="18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94117"/>
              <a:buChar char="-"/>
            </a:pPr>
            <a:r>
              <a:rPr lang="en-GB" sz="1700"/>
              <a:t>An app for ordering </a:t>
            </a:r>
            <a:r>
              <a:rPr lang="en-GB" sz="1700"/>
              <a:t>alcoholic</a:t>
            </a:r>
            <a:r>
              <a:rPr lang="en-GB" sz="1700"/>
              <a:t> beverages</a:t>
            </a:r>
            <a:br>
              <a:rPr lang="en-GB" sz="1600"/>
            </a:br>
            <a:br>
              <a:rPr lang="en-GB" sz="1800"/>
            </a:b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1221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Architecture And Technologies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462" y="1756750"/>
            <a:ext cx="5423075" cy="32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Quality Assurance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575" y="4037025"/>
            <a:ext cx="18998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1160200" y="2239025"/>
            <a:ext cx="6114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Story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334500" y="2225875"/>
            <a:ext cx="7524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Branch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649800" y="2225875"/>
            <a:ext cx="9114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 Request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Dev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5124100" y="2225875"/>
            <a:ext cx="11712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 Request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Release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6858200" y="2225875"/>
            <a:ext cx="11292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Request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Main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815175" y="1853850"/>
            <a:ext cx="29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Github Workflow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272437" y="2431662"/>
            <a:ext cx="999750" cy="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1771600" y="2571750"/>
            <a:ext cx="611400" cy="9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3086900" y="2571750"/>
            <a:ext cx="611400" cy="9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4561200" y="2571750"/>
            <a:ext cx="611400" cy="9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6295300" y="2571750"/>
            <a:ext cx="611400" cy="9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815175" y="3207125"/>
            <a:ext cx="29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CI/CD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7275" y="3965675"/>
            <a:ext cx="1450075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2800" y="3381150"/>
            <a:ext cx="2426750" cy="6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6775" y="3918640"/>
            <a:ext cx="1171200" cy="655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2300" y="3350488"/>
            <a:ext cx="1899824" cy="717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Demos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1099925" y="2581988"/>
            <a:ext cx="1451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>
                <a:latin typeface="Merriweather"/>
                <a:ea typeface="Merriweather"/>
                <a:cs typeface="Merriweather"/>
                <a:sym typeface="Merriweather"/>
              </a:rPr>
              <a:t>Drink Up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3701850" y="2378100"/>
            <a:ext cx="1740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>
                <a:latin typeface="Merriweather"/>
                <a:ea typeface="Merriweather"/>
                <a:cs typeface="Merriweather"/>
                <a:sym typeface="Merriweather"/>
              </a:rPr>
              <a:t>WeDeliver Rider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6326150" y="2378100"/>
            <a:ext cx="1639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>
                <a:latin typeface="Merriweather"/>
                <a:ea typeface="Merriweather"/>
                <a:cs typeface="Merriweather"/>
                <a:sym typeface="Merriweather"/>
              </a:rPr>
              <a:t>WeDeliverAdmin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71300" y="2806725"/>
            <a:ext cx="942975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189300" y="2806725"/>
            <a:ext cx="942975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811800" y="2806738"/>
            <a:ext cx="942975" cy="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