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8319-DF71-4033-BAA3-CEF585698D30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D4F2-D7D5-4994-AB9D-605A4E40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7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8319-DF71-4033-BAA3-CEF585698D30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D4F2-D7D5-4994-AB9D-605A4E40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86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8319-DF71-4033-BAA3-CEF585698D30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D4F2-D7D5-4994-AB9D-605A4E40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53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8319-DF71-4033-BAA3-CEF585698D30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D4F2-D7D5-4994-AB9D-605A4E40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9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8319-DF71-4033-BAA3-CEF585698D30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D4F2-D7D5-4994-AB9D-605A4E40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30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8319-DF71-4033-BAA3-CEF585698D30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D4F2-D7D5-4994-AB9D-605A4E40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8319-DF71-4033-BAA3-CEF585698D30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D4F2-D7D5-4994-AB9D-605A4E40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66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8319-DF71-4033-BAA3-CEF585698D30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D4F2-D7D5-4994-AB9D-605A4E40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64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8319-DF71-4033-BAA3-CEF585698D30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D4F2-D7D5-4994-AB9D-605A4E40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25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8319-DF71-4033-BAA3-CEF585698D30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D4F2-D7D5-4994-AB9D-605A4E40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5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8319-DF71-4033-BAA3-CEF585698D30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D4F2-D7D5-4994-AB9D-605A4E40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08319-DF71-4033-BAA3-CEF585698D30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AD4F2-D7D5-4994-AB9D-605A4E40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35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IN" dirty="0"/>
              <a:t>COLLABORATIVE SONG RECOMMENDATION SYSTEM</a:t>
            </a:r>
            <a:br>
              <a:rPr lang="en-US" dirty="0"/>
            </a:br>
            <a:r>
              <a:rPr lang="en-US" dirty="0"/>
              <a:t>USING NEO4J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158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SONG 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[:BELONGS_TO] -&gt; Genre </a:t>
            </a:r>
          </a:p>
        </p:txBody>
      </p:sp>
    </p:spTree>
    <p:extLst>
      <p:ext uri="{BB962C8B-B14F-4D97-AF65-F5344CB8AC3E}">
        <p14:creationId xmlns:p14="http://schemas.microsoft.com/office/powerpoint/2010/main" val="140127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[:FOLLOWS] -&gt; Artist</a:t>
            </a:r>
          </a:p>
        </p:txBody>
      </p:sp>
    </p:spTree>
    <p:extLst>
      <p:ext uri="{BB962C8B-B14F-4D97-AF65-F5344CB8AC3E}">
        <p14:creationId xmlns:p14="http://schemas.microsoft.com/office/powerpoint/2010/main" val="386770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[:FRIEND_OF] -&gt; User</a:t>
            </a:r>
          </a:p>
        </p:txBody>
      </p:sp>
    </p:spTree>
    <p:extLst>
      <p:ext uri="{BB962C8B-B14F-4D97-AF65-F5344CB8AC3E}">
        <p14:creationId xmlns:p14="http://schemas.microsoft.com/office/powerpoint/2010/main" val="225320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SONG </a:t>
            </a:r>
            <a:r>
              <a:rPr lang="en-US" sz="3200" dirty="0">
                <a:solidFill>
                  <a:schemeClr val="bg1"/>
                </a:solidFill>
              </a:rPr>
              <a:t>- [:IS_OF] -&gt; Album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098" y="1825625"/>
            <a:ext cx="87798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9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ALBUM </a:t>
            </a:r>
            <a:r>
              <a:rPr lang="en-US" sz="3200" dirty="0">
                <a:solidFill>
                  <a:schemeClr val="bg1"/>
                </a:solidFill>
              </a:rPr>
              <a:t>- [:IS_OF_TYPE]  -&gt; Genre </a:t>
            </a:r>
          </a:p>
        </p:txBody>
      </p:sp>
    </p:spTree>
    <p:extLst>
      <p:ext uri="{BB962C8B-B14F-4D97-AF65-F5344CB8AC3E}">
        <p14:creationId xmlns:p14="http://schemas.microsoft.com/office/powerpoint/2010/main" val="3406734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</a:t>
            </a:r>
            <a:r>
              <a:rPr lang="en-US" sz="3200" dirty="0">
                <a:solidFill>
                  <a:schemeClr val="bg1"/>
                </a:solidFill>
              </a:rPr>
              <a:t>- [:LISTENS] -&gt; Song</a:t>
            </a:r>
          </a:p>
        </p:txBody>
      </p:sp>
    </p:spTree>
    <p:extLst>
      <p:ext uri="{BB962C8B-B14F-4D97-AF65-F5344CB8AC3E}">
        <p14:creationId xmlns:p14="http://schemas.microsoft.com/office/powerpoint/2010/main" val="2002299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</a:t>
            </a:r>
            <a:r>
              <a:rPr lang="en-US" sz="3200" dirty="0">
                <a:solidFill>
                  <a:schemeClr val="bg1"/>
                </a:solidFill>
              </a:rPr>
              <a:t>- [:LISTENS] -&gt; Song</a:t>
            </a:r>
          </a:p>
        </p:txBody>
      </p:sp>
    </p:spTree>
    <p:extLst>
      <p:ext uri="{BB962C8B-B14F-4D97-AF65-F5344CB8AC3E}">
        <p14:creationId xmlns:p14="http://schemas.microsoft.com/office/powerpoint/2010/main" val="61553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ALBUM </a:t>
            </a:r>
            <a:r>
              <a:rPr lang="en-US" sz="3200" dirty="0">
                <a:solidFill>
                  <a:schemeClr val="bg1"/>
                </a:solidFill>
              </a:rPr>
              <a:t>- [:RELEASED_BY]  -&gt; Artist</a:t>
            </a:r>
          </a:p>
        </p:txBody>
      </p:sp>
    </p:spTree>
    <p:extLst>
      <p:ext uri="{BB962C8B-B14F-4D97-AF65-F5344CB8AC3E}">
        <p14:creationId xmlns:p14="http://schemas.microsoft.com/office/powerpoint/2010/main" val="3624332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SONG – [:SUNG_BY] -&gt; Artist</a:t>
            </a:r>
          </a:p>
        </p:txBody>
      </p:sp>
    </p:spTree>
    <p:extLst>
      <p:ext uri="{BB962C8B-B14F-4D97-AF65-F5344CB8AC3E}">
        <p14:creationId xmlns:p14="http://schemas.microsoft.com/office/powerpoint/2010/main" val="430869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OVERALL GRAPH</a:t>
            </a:r>
          </a:p>
        </p:txBody>
      </p:sp>
    </p:spTree>
    <p:extLst>
      <p:ext uri="{BB962C8B-B14F-4D97-AF65-F5344CB8AC3E}">
        <p14:creationId xmlns:p14="http://schemas.microsoft.com/office/powerpoint/2010/main" val="14315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NODES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286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35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697054"/>
            <a:ext cx="5455917" cy="321899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6043" y="1324485"/>
            <a:ext cx="5455917" cy="1964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GB" sz="2200" b="1" u="sng" dirty="0">
                <a:solidFill>
                  <a:schemeClr val="bg1"/>
                </a:solidFill>
              </a:rPr>
              <a:t>MOST POPULAR SONG</a:t>
            </a:r>
            <a:br>
              <a:rPr lang="en-GB" sz="2000" b="1" u="sng" dirty="0">
                <a:solidFill>
                  <a:schemeClr val="bg1"/>
                </a:solidFill>
              </a:rPr>
            </a:br>
            <a:br>
              <a:rPr lang="en-GB" sz="1700" dirty="0">
                <a:solidFill>
                  <a:schemeClr val="bg1"/>
                </a:solidFill>
              </a:rPr>
            </a:br>
            <a:r>
              <a:rPr lang="en-GB" sz="1700" dirty="0">
                <a:solidFill>
                  <a:schemeClr val="bg1"/>
                </a:solidFill>
              </a:rPr>
              <a:t>START N=NODE(*) WHERE EXISTS(N.LISTENERS) RETURN N, N.LISTENERS ORDER BY N.LISTENERS DESC LIMIT 1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36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 STEP RECOMMENDATION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62" y="175502"/>
            <a:ext cx="105156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43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414" y="1675227"/>
            <a:ext cx="8877171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 STEP RECOMMENDATION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98" y="0"/>
            <a:ext cx="9566601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23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690234"/>
            <a:ext cx="5455917" cy="3232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1563181"/>
            <a:ext cx="5455917" cy="14867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2200" b="1" u="sng" dirty="0">
                <a:solidFill>
                  <a:schemeClr val="bg1"/>
                </a:solidFill>
              </a:rPr>
              <a:t>MOST FAMOUS ALBUM</a:t>
            </a:r>
            <a:br>
              <a:rPr lang="en-US" sz="2200" b="1" u="sng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START N=NODE(*) WHERE EXISTS(N.LIKES) RETURN N,N.LIKES ORDER BY N.LIKES DESC LIMIT 1</a:t>
            </a:r>
          </a:p>
        </p:txBody>
      </p:sp>
    </p:spTree>
    <p:extLst>
      <p:ext uri="{BB962C8B-B14F-4D97-AF65-F5344CB8AC3E}">
        <p14:creationId xmlns:p14="http://schemas.microsoft.com/office/powerpoint/2010/main" val="454175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690234"/>
            <a:ext cx="5455917" cy="3232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1563181"/>
            <a:ext cx="5455917" cy="14867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2200" b="1" u="sng" dirty="0">
                <a:solidFill>
                  <a:schemeClr val="bg1"/>
                </a:solidFill>
              </a:rPr>
              <a:t>MOST FAMOUS ARTIST</a:t>
            </a:r>
            <a:br>
              <a:rPr lang="en-US" sz="2200" b="1" u="sng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START N=NODE(*) WHERE EXISTS(N.FOLLOWERS) RETURN N,N.FOLLOWERS ORDER BY N.FOLLOWERS DESC LIMIT 1</a:t>
            </a:r>
          </a:p>
        </p:txBody>
      </p:sp>
    </p:spTree>
    <p:extLst>
      <p:ext uri="{BB962C8B-B14F-4D97-AF65-F5344CB8AC3E}">
        <p14:creationId xmlns:p14="http://schemas.microsoft.com/office/powerpoint/2010/main" val="1264573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103" y="1675227"/>
            <a:ext cx="7447794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SONGS FROM A SPECIFIC ARTIST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637" y="-2449"/>
            <a:ext cx="6878726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45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815" y="1675227"/>
            <a:ext cx="7416370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SONGS FROM A SPECIFIC ALBUM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76" y="0"/>
            <a:ext cx="7049648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9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SONGS FROM ALBUM OF A SPECIFIC ARTIST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852" y="1825625"/>
            <a:ext cx="7358295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890" y="3387"/>
            <a:ext cx="678821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38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815" y="1675227"/>
            <a:ext cx="7416370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SONGS FROM THE GENRE OF A GIVEN ALBUM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637" y="11602"/>
            <a:ext cx="6878726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5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CREATING USER NODES</a:t>
            </a:r>
          </a:p>
        </p:txBody>
      </p:sp>
    </p:spTree>
    <p:extLst>
      <p:ext uri="{BB962C8B-B14F-4D97-AF65-F5344CB8AC3E}">
        <p14:creationId xmlns:p14="http://schemas.microsoft.com/office/powerpoint/2010/main" val="1246611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10 LIST OF SONGS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58" y="9908"/>
            <a:ext cx="697168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5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CREATING ARTIST NODES</a:t>
            </a:r>
          </a:p>
        </p:txBody>
      </p:sp>
    </p:spTree>
    <p:extLst>
      <p:ext uri="{BB962C8B-B14F-4D97-AF65-F5344CB8AC3E}">
        <p14:creationId xmlns:p14="http://schemas.microsoft.com/office/powerpoint/2010/main" val="239862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CREATING SONG NODES</a:t>
            </a:r>
          </a:p>
        </p:txBody>
      </p:sp>
    </p:spTree>
    <p:extLst>
      <p:ext uri="{BB962C8B-B14F-4D97-AF65-F5344CB8AC3E}">
        <p14:creationId xmlns:p14="http://schemas.microsoft.com/office/powerpoint/2010/main" val="211127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CREATING ALBUM NODES</a:t>
            </a:r>
          </a:p>
        </p:txBody>
      </p:sp>
    </p:spTree>
    <p:extLst>
      <p:ext uri="{BB962C8B-B14F-4D97-AF65-F5344CB8AC3E}">
        <p14:creationId xmlns:p14="http://schemas.microsoft.com/office/powerpoint/2010/main" val="8046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CREATING GENRE NODES</a:t>
            </a:r>
          </a:p>
        </p:txBody>
      </p:sp>
    </p:spTree>
    <p:extLst>
      <p:ext uri="{BB962C8B-B14F-4D97-AF65-F5344CB8AC3E}">
        <p14:creationId xmlns:p14="http://schemas.microsoft.com/office/powerpoint/2010/main" val="170928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RELATIONSHIPS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32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816096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VARIOUS RELATIONSHIPS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Song – [:SUNG_BY] -&gt; Artist</a:t>
            </a:r>
          </a:p>
          <a:p>
            <a:r>
              <a:rPr lang="en-US" sz="2400"/>
              <a:t>Song - [:IS_OF] -&gt; Album</a:t>
            </a:r>
          </a:p>
          <a:p>
            <a:r>
              <a:rPr lang="en-US" sz="2400"/>
              <a:t>Song - [:BELONGS_TO] -&gt; Genre</a:t>
            </a:r>
          </a:p>
          <a:p>
            <a:r>
              <a:rPr lang="en-US" sz="2400"/>
              <a:t>User - [:LISTENS] -&gt; Song</a:t>
            </a:r>
          </a:p>
          <a:p>
            <a:r>
              <a:rPr lang="en-US" sz="2400"/>
              <a:t>User - [:LIKES] -&gt; Album</a:t>
            </a:r>
          </a:p>
          <a:p>
            <a:r>
              <a:rPr lang="en-US" sz="2400"/>
              <a:t>User - [:FOLLOWS] -&gt; Artist</a:t>
            </a:r>
          </a:p>
          <a:p>
            <a:r>
              <a:rPr lang="en-US" sz="2400"/>
              <a:t>User - [:FRIEND_OF] -&gt; User</a:t>
            </a:r>
          </a:p>
          <a:p>
            <a:r>
              <a:rPr lang="en-US" sz="2400"/>
              <a:t>Album - [:IS_OF_TYPE]  -&gt; Genre</a:t>
            </a:r>
          </a:p>
          <a:p>
            <a:r>
              <a:rPr lang="en-US" sz="2400"/>
              <a:t>Album - [:RELEASED_BY]  -&gt; Artist</a:t>
            </a:r>
            <a:endParaRPr lang="en-GB" sz="2400"/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15989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228</Words>
  <Application>Microsoft Office PowerPoint</Application>
  <PresentationFormat>Widescreen</PresentationFormat>
  <Paragraphs>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COLLABORATIVE SONG RECOMMENDATION SYSTEM USING NEO4J</vt:lpstr>
      <vt:lpstr>CREATING NODES</vt:lpstr>
      <vt:lpstr>CREATING USER NODES</vt:lpstr>
      <vt:lpstr>CREATING ARTIST NODES</vt:lpstr>
      <vt:lpstr>CREATING SONG NODES</vt:lpstr>
      <vt:lpstr>CREATING ALBUM NODES</vt:lpstr>
      <vt:lpstr>CREATING GENRE NODES</vt:lpstr>
      <vt:lpstr>CREATING RELATIONSHIPS</vt:lpstr>
      <vt:lpstr>VARIOUS RELATIONSHIPS</vt:lpstr>
      <vt:lpstr>SONG - [:BELONGS_TO] -&gt; Genre </vt:lpstr>
      <vt:lpstr>USER - [:FOLLOWS] -&gt; Artist</vt:lpstr>
      <vt:lpstr>USER - [:FRIEND_OF] -&gt; User</vt:lpstr>
      <vt:lpstr>SONG - [:IS_OF] -&gt; Album</vt:lpstr>
      <vt:lpstr>ALBUM - [:IS_OF_TYPE]  -&gt; Genre </vt:lpstr>
      <vt:lpstr>USER - [:LISTENS] -&gt; Song</vt:lpstr>
      <vt:lpstr>USER - [:LISTENS] -&gt; Song</vt:lpstr>
      <vt:lpstr>ALBUM - [:RELEASED_BY]  -&gt; Artist</vt:lpstr>
      <vt:lpstr>SONG – [:SUNG_BY] -&gt; Artist</vt:lpstr>
      <vt:lpstr>THE OVERALL GRAPH</vt:lpstr>
      <vt:lpstr>QUERIES</vt:lpstr>
      <vt:lpstr>MOST POPULAR SONG  START N=NODE(*) WHERE EXISTS(N.LISTENERS) RETURN N, N.LISTENERS ORDER BY N.LISTENERS DESC LIMIT 1</vt:lpstr>
      <vt:lpstr>1 STEP RECOMMENDATION</vt:lpstr>
      <vt:lpstr>2 STEP RECOMMENDATION</vt:lpstr>
      <vt:lpstr>MOST FAMOUS ALBUM  START N=NODE(*) WHERE EXISTS(N.LIKES) RETURN N,N.LIKES ORDER BY N.LIKES DESC LIMIT 1</vt:lpstr>
      <vt:lpstr>MOST FAMOUS ARTIST  START N=NODE(*) WHERE EXISTS(N.FOLLOWERS) RETURN N,N.FOLLOWERS ORDER BY N.FOLLOWERS DESC LIMIT 1</vt:lpstr>
      <vt:lpstr>SONGS FROM A SPECIFIC ARTIST</vt:lpstr>
      <vt:lpstr>SONGS FROM A SPECIFIC ALBUM</vt:lpstr>
      <vt:lpstr>SONGS FROM ALBUM OF A SPECIFIC ARTIST</vt:lpstr>
      <vt:lpstr>SONGS FROM THE GENRE OF A GIVEN ALBUM</vt:lpstr>
      <vt:lpstr>TOP 10 LIST OF SONGS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PROJECT</dc:title>
  <dc:creator>Arshad</dc:creator>
  <cp:lastModifiedBy>Tripathi, Harsh (GE Healthcare)</cp:lastModifiedBy>
  <cp:revision>142</cp:revision>
  <dcterms:created xsi:type="dcterms:W3CDTF">2017-04-30T06:26:24Z</dcterms:created>
  <dcterms:modified xsi:type="dcterms:W3CDTF">2020-06-13T14:58:21Z</dcterms:modified>
</cp:coreProperties>
</file>