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58" r:id="rId7"/>
    <p:sldId id="259"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46C117F-5CCF-4837-BE5F-2B92066CAFAF}"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4EB90BD-B6CE-46B7-997F-7313B992CCDC}"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DB9D11F-B188-461D-B23F-39381795C052}"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2E6D8D9-55A2-4063-B0F3-121F44549695}"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4B24536-994D-4021-A283-9F449C0DB509}" type="datetimeFigureOut">
              <a:rPr lang="en-US" dirty="0"/>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CBBBB78-C96F-47B7-AB17-D852CA960AC9}" type="datetimeFigureOut">
              <a:rPr lang="en-US" dirty="0"/>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10/22/2023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578ACC-22D6-47C1-A373-4FD133E34F3C}"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331444B-B92B-4E27-8C94-BB93EAF5CB18}"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63EFA5E-FA76-400D-B3DC-F0BA90E6D107}"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10/22/2023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555093-6F34-BF7B-5BB9-A0128B35B415}"/>
              </a:ext>
            </a:extLst>
          </p:cNvPr>
          <p:cNvSpPr>
            <a:spLocks noGrp="1"/>
          </p:cNvSpPr>
          <p:nvPr>
            <p:ph type="ctrTitle"/>
          </p:nvPr>
        </p:nvSpPr>
        <p:spPr/>
        <p:txBody>
          <a:bodyPr/>
          <a:lstStyle/>
          <a:p>
            <a:r>
              <a:rPr lang="tr-TR"/>
              <a:t>MİLENA’YA MEKTUPLAR</a:t>
            </a:r>
          </a:p>
        </p:txBody>
      </p:sp>
      <p:sp>
        <p:nvSpPr>
          <p:cNvPr id="3" name="Alt Başlık 2">
            <a:extLst>
              <a:ext uri="{FF2B5EF4-FFF2-40B4-BE49-F238E27FC236}">
                <a16:creationId xmlns:a16="http://schemas.microsoft.com/office/drawing/2014/main" id="{3770DDB1-E238-D289-6A11-7F38E85B7F30}"/>
              </a:ext>
            </a:extLst>
          </p:cNvPr>
          <p:cNvSpPr>
            <a:spLocks noGrp="1"/>
          </p:cNvSpPr>
          <p:nvPr>
            <p:ph type="subTitle" idx="1"/>
          </p:nvPr>
        </p:nvSpPr>
        <p:spPr>
          <a:xfrm>
            <a:off x="2466156" y="4363445"/>
            <a:ext cx="6587202" cy="1092533"/>
          </a:xfrm>
        </p:spPr>
        <p:txBody>
          <a:bodyPr/>
          <a:lstStyle/>
          <a:p>
            <a:r>
              <a:rPr lang="tr-TR" sz="6000"/>
              <a:t>Franz Kafka</a:t>
            </a:r>
          </a:p>
          <a:p>
            <a:endParaRPr lang="tr-TR" sz="5400"/>
          </a:p>
        </p:txBody>
      </p:sp>
    </p:spTree>
    <p:extLst>
      <p:ext uri="{BB962C8B-B14F-4D97-AF65-F5344CB8AC3E}">
        <p14:creationId xmlns:p14="http://schemas.microsoft.com/office/powerpoint/2010/main" val="25927189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CA5EE8-574F-B948-DA93-CEA64F3D76FD}"/>
              </a:ext>
            </a:extLst>
          </p:cNvPr>
          <p:cNvSpPr>
            <a:spLocks noGrp="1"/>
          </p:cNvSpPr>
          <p:nvPr>
            <p:ph type="title"/>
          </p:nvPr>
        </p:nvSpPr>
        <p:spPr/>
        <p:txBody>
          <a:bodyPr/>
          <a:lstStyle/>
          <a:p>
            <a:r>
              <a:rPr lang="tr-TR"/>
              <a:t>Yazar:FRANZ KAFKA</a:t>
            </a:r>
          </a:p>
        </p:txBody>
      </p:sp>
      <p:sp>
        <p:nvSpPr>
          <p:cNvPr id="3" name="İçerik Yer Tutucusu 2">
            <a:extLst>
              <a:ext uri="{FF2B5EF4-FFF2-40B4-BE49-F238E27FC236}">
                <a16:creationId xmlns:a16="http://schemas.microsoft.com/office/drawing/2014/main" id="{F2084C26-68E1-428C-DD5F-6F9CFD05281A}"/>
              </a:ext>
            </a:extLst>
          </p:cNvPr>
          <p:cNvSpPr>
            <a:spLocks noGrp="1"/>
          </p:cNvSpPr>
          <p:nvPr>
            <p:ph idx="1"/>
          </p:nvPr>
        </p:nvSpPr>
        <p:spPr/>
        <p:txBody>
          <a:bodyPr>
            <a:normAutofit fontScale="92500" lnSpcReduction="10000"/>
          </a:bodyPr>
          <a:lstStyle/>
          <a:p>
            <a:r>
              <a:rPr lang="tr-TR"/>
              <a:t>FRANZ KAFKA, 1883’te Prag’da doğdu. Kafka’nın ailesiyle olan ilişkisi, Yahudi asıllı oluşu, içinde yaşadığı toplum ve siyasal ortam, çevresine yabancılaşmasını kolaylaştırdı. 1906’da hukuk doktorasını tamamlayan Kafka’nın ilk yapıtları Bir Kavganın Tasviri ve Taşrada Düğün Hazırlıkları, 1912’den önce yayımlandı. 1912’den başlayarak Dönüşüm, Amerika, Dava adlı başyapıtları birbirini izledi. Ceza Kolo-nisinde adlı öyküsü –suç sorununu işlemesi açısından– Dava ile ilişkiliydi. Vereme yakalanan Kafka, 1924’te Viyana yakınlarındaki Kierling Sanatoryumu’nda öldü ve Prag’da toprağa verildi. Şato adlı son romanı yarım kalan Kafka, yapıtlarında çağımız insanının korkularını, yalnızlığını, kendi kendine yabancılaşmasını ve çevresiyle iletişimsizliğini dile getirdi. Tüm yapıtlarının yakılmasını vasiyet etmiş olsa da, dostu Max Brod bu isteğini yerine getirmedi ve onun eserini XX. Yüzyıl edebiyat tarihine kazandırdı.</a:t>
            </a:r>
          </a:p>
        </p:txBody>
      </p:sp>
    </p:spTree>
    <p:extLst>
      <p:ext uri="{BB962C8B-B14F-4D97-AF65-F5344CB8AC3E}">
        <p14:creationId xmlns:p14="http://schemas.microsoft.com/office/powerpoint/2010/main" val="1468383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2E863BA-C7A0-16AA-B602-0039B93738F4}"/>
              </a:ext>
            </a:extLst>
          </p:cNvPr>
          <p:cNvSpPr>
            <a:spLocks noGrp="1"/>
          </p:cNvSpPr>
          <p:nvPr>
            <p:ph idx="1"/>
          </p:nvPr>
        </p:nvSpPr>
        <p:spPr>
          <a:xfrm>
            <a:off x="0" y="-1"/>
            <a:ext cx="12334620" cy="7493679"/>
          </a:xfrm>
          <a:solidFill>
            <a:schemeClr val="accent1"/>
          </a:solidFill>
          <a:ln>
            <a:noFill/>
          </a:ln>
        </p:spPr>
        <p:txBody>
          <a:bodyPr>
            <a:normAutofit/>
          </a:bodyPr>
          <a:lstStyle/>
          <a:p>
            <a:r>
              <a:rPr lang="tr-TR" sz="4000"/>
              <a:t>Franz Kafka 1883 yılında doğdu. Hukuk Fakültesi’ni bitirmiş ve boş zamanlarında yazmaya başlamıştır. Yazdıkları ilk olarak 1912 yılında yayınlandı. Kendini çok güçsüz ve hayatın olağan akışının dışında gören Kafka, eserlerinde bu hislerini yoğun şekilde işlemiştir. Özellikle çok sert bir figür olarak gördüğü babası «Dönüşüm» ve «Babaya Mektuplar» adlı eserlerinin konusu olmuştur.</a:t>
            </a:r>
          </a:p>
        </p:txBody>
      </p:sp>
      <p:sp>
        <p:nvSpPr>
          <p:cNvPr id="6" name="Metin kutusu 5">
            <a:extLst>
              <a:ext uri="{FF2B5EF4-FFF2-40B4-BE49-F238E27FC236}">
                <a16:creationId xmlns:a16="http://schemas.microsoft.com/office/drawing/2014/main" id="{3EA4818F-0B8E-E754-61C8-36A09245A49C}"/>
              </a:ext>
            </a:extLst>
          </p:cNvPr>
          <p:cNvSpPr txBox="1"/>
          <p:nvPr/>
        </p:nvSpPr>
        <p:spPr>
          <a:xfrm>
            <a:off x="5179562" y="2514600"/>
            <a:ext cx="1828800" cy="1828800"/>
          </a:xfrm>
          <a:prstGeom prst="rect">
            <a:avLst/>
          </a:prstGeom>
          <a:noFill/>
        </p:spPr>
        <p:txBody>
          <a:bodyPr wrap="square" rtlCol="0">
            <a:spAutoFit/>
          </a:bodyPr>
          <a:lstStyle/>
          <a:p>
            <a:pPr algn="l"/>
            <a:endParaRPr lang="tr-TR"/>
          </a:p>
        </p:txBody>
      </p:sp>
    </p:spTree>
    <p:extLst>
      <p:ext uri="{BB962C8B-B14F-4D97-AF65-F5344CB8AC3E}">
        <p14:creationId xmlns:p14="http://schemas.microsoft.com/office/powerpoint/2010/main" val="2874021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3D9257-ADB5-438A-D2EB-4A31C014E0D8}"/>
              </a:ext>
            </a:extLst>
          </p:cNvPr>
          <p:cNvSpPr>
            <a:spLocks noGrp="1"/>
          </p:cNvSpPr>
          <p:nvPr>
            <p:ph type="title"/>
          </p:nvPr>
        </p:nvSpPr>
        <p:spPr/>
        <p:txBody>
          <a:bodyPr/>
          <a:lstStyle/>
          <a:p>
            <a:r>
              <a:rPr lang="tr-TR"/>
              <a:t>Mektupların güzeli Milena </a:t>
            </a:r>
          </a:p>
        </p:txBody>
      </p:sp>
      <p:sp>
        <p:nvSpPr>
          <p:cNvPr id="3" name="İçerik Yer Tutucusu 2">
            <a:extLst>
              <a:ext uri="{FF2B5EF4-FFF2-40B4-BE49-F238E27FC236}">
                <a16:creationId xmlns:a16="http://schemas.microsoft.com/office/drawing/2014/main" id="{F3511C5A-D505-84D6-DD34-8156D93B6353}"/>
              </a:ext>
            </a:extLst>
          </p:cNvPr>
          <p:cNvSpPr>
            <a:spLocks noGrp="1"/>
          </p:cNvSpPr>
          <p:nvPr>
            <p:ph idx="1"/>
          </p:nvPr>
        </p:nvSpPr>
        <p:spPr>
          <a:xfrm>
            <a:off x="192405" y="2263525"/>
            <a:ext cx="11963990" cy="5340175"/>
          </a:xfrm>
        </p:spPr>
        <p:txBody>
          <a:bodyPr>
            <a:noAutofit/>
          </a:bodyPr>
          <a:lstStyle/>
          <a:p>
            <a:r>
              <a:rPr lang="tr-TR" sz="2800"/>
              <a:t>Milena Jesenska, 1896 yılında Prag’da dünyaya geldi. Henüz 13 yaşında annesini kaybetti. Annesini kaybetmesinin ardından babasıyla arası hiç iyi olmadı. Babasının isteğiyle önce tıp fakültesine sonra da konservatuvara gitti fakat ikisini de yarıda bıraktı. Bu dönemde babasından öç almak amacıyla uyuşturucu kullandı. Üniversitedeyken Yahudi olan Ernst Pollak’a aşık oldu ve ondan hamile kaldı. Yahudileri sevmeyen babasının bu aşka karşı çıkmasına rağmen Pollak’la evlendi ve Viyana’ya yerleşti. Bu evlilik sonucunda babasıyla olan bağı tamamen koptu.</a:t>
            </a:r>
          </a:p>
        </p:txBody>
      </p:sp>
    </p:spTree>
    <p:extLst>
      <p:ext uri="{BB962C8B-B14F-4D97-AF65-F5344CB8AC3E}">
        <p14:creationId xmlns:p14="http://schemas.microsoft.com/office/powerpoint/2010/main" val="6924840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154CD80E-F870-763A-CC3A-6F4F00527018}"/>
              </a:ext>
            </a:extLst>
          </p:cNvPr>
          <p:cNvPicPr>
            <a:picLocks noGrp="1" noChangeAspect="1"/>
          </p:cNvPicPr>
          <p:nvPr>
            <p:ph idx="1"/>
          </p:nvPr>
        </p:nvPicPr>
        <p:blipFill>
          <a:blip r:embed="rId2"/>
          <a:stretch>
            <a:fillRect/>
          </a:stretch>
        </p:blipFill>
        <p:spPr>
          <a:xfrm>
            <a:off x="0" y="1937600"/>
            <a:ext cx="6124523" cy="4322884"/>
          </a:xfrm>
        </p:spPr>
      </p:pic>
      <p:pic>
        <p:nvPicPr>
          <p:cNvPr id="5" name="Resim 4">
            <a:extLst>
              <a:ext uri="{FF2B5EF4-FFF2-40B4-BE49-F238E27FC236}">
                <a16:creationId xmlns:a16="http://schemas.microsoft.com/office/drawing/2014/main" id="{D32CC23E-AA0A-C9A0-F8FE-02405291EA8F}"/>
              </a:ext>
            </a:extLst>
          </p:cNvPr>
          <p:cNvPicPr>
            <a:picLocks noChangeAspect="1"/>
          </p:cNvPicPr>
          <p:nvPr/>
        </p:nvPicPr>
        <p:blipFill>
          <a:blip r:embed="rId3"/>
          <a:stretch>
            <a:fillRect/>
          </a:stretch>
        </p:blipFill>
        <p:spPr>
          <a:xfrm>
            <a:off x="6096000" y="1937601"/>
            <a:ext cx="6096000" cy="4322884"/>
          </a:xfrm>
          <a:prstGeom prst="rect">
            <a:avLst/>
          </a:prstGeom>
        </p:spPr>
      </p:pic>
    </p:spTree>
    <p:extLst>
      <p:ext uri="{BB962C8B-B14F-4D97-AF65-F5344CB8AC3E}">
        <p14:creationId xmlns:p14="http://schemas.microsoft.com/office/powerpoint/2010/main" val="21650410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A54B3A-98E1-9E42-AF85-42EE363C86E1}"/>
              </a:ext>
            </a:extLst>
          </p:cNvPr>
          <p:cNvSpPr>
            <a:spLocks noGrp="1"/>
          </p:cNvSpPr>
          <p:nvPr>
            <p:ph type="title"/>
          </p:nvPr>
        </p:nvSpPr>
        <p:spPr/>
        <p:txBody>
          <a:bodyPr/>
          <a:lstStyle/>
          <a:p>
            <a:r>
              <a:rPr lang="tr-TR"/>
              <a:t>Milena’ya mektuplar eserinin kısa konu özeti</a:t>
            </a:r>
          </a:p>
        </p:txBody>
      </p:sp>
      <p:sp>
        <p:nvSpPr>
          <p:cNvPr id="3" name="İçerik Yer Tutucusu 2">
            <a:extLst>
              <a:ext uri="{FF2B5EF4-FFF2-40B4-BE49-F238E27FC236}">
                <a16:creationId xmlns:a16="http://schemas.microsoft.com/office/drawing/2014/main" id="{1C983787-7F97-F204-FD03-1F0C4DE53837}"/>
              </a:ext>
            </a:extLst>
          </p:cNvPr>
          <p:cNvSpPr>
            <a:spLocks noGrp="1"/>
          </p:cNvSpPr>
          <p:nvPr>
            <p:ph idx="1"/>
          </p:nvPr>
        </p:nvSpPr>
        <p:spPr/>
        <p:txBody>
          <a:bodyPr>
            <a:noAutofit/>
          </a:bodyPr>
          <a:lstStyle/>
          <a:p>
            <a:r>
              <a:rPr lang="tr-TR" sz="3600"/>
              <a:t>Milena’ya Mektuplar eşi benzeri olmayan bir kitap, mektuplarla örülmüş bir aşk hikâyesidir. Kafka’nın Milena’ya 1920 Nisan’ında, yağmurlu bir günden söz ederek başlattığı bu yazışmalar, yazarın ölümünden kısa bir süre öncesine kadar süregiderken ümitsizliğin, çaresizliğin ve tıkanışın anlatımına dönüşür.</a:t>
            </a:r>
          </a:p>
        </p:txBody>
      </p:sp>
    </p:spTree>
    <p:extLst>
      <p:ext uri="{BB962C8B-B14F-4D97-AF65-F5344CB8AC3E}">
        <p14:creationId xmlns:p14="http://schemas.microsoft.com/office/powerpoint/2010/main" val="23379200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A6B63B-59C1-6932-C87A-ECF2C85375E9}"/>
              </a:ext>
            </a:extLst>
          </p:cNvPr>
          <p:cNvSpPr>
            <a:spLocks noGrp="1"/>
          </p:cNvSpPr>
          <p:nvPr>
            <p:ph type="title"/>
          </p:nvPr>
        </p:nvSpPr>
        <p:spPr/>
        <p:txBody>
          <a:bodyPr/>
          <a:lstStyle/>
          <a:p>
            <a:r>
              <a:rPr lang="tr-TR" dirty="0"/>
              <a:t>Kitabın yazılışı</a:t>
            </a:r>
          </a:p>
        </p:txBody>
      </p:sp>
      <p:sp>
        <p:nvSpPr>
          <p:cNvPr id="3" name="İçerik Yer Tutucusu 2">
            <a:extLst>
              <a:ext uri="{FF2B5EF4-FFF2-40B4-BE49-F238E27FC236}">
                <a16:creationId xmlns:a16="http://schemas.microsoft.com/office/drawing/2014/main" id="{98C60517-C109-963C-1784-EF671CA403CF}"/>
              </a:ext>
            </a:extLst>
          </p:cNvPr>
          <p:cNvSpPr>
            <a:spLocks noGrp="1"/>
          </p:cNvSpPr>
          <p:nvPr>
            <p:ph idx="1"/>
          </p:nvPr>
        </p:nvSpPr>
        <p:spPr/>
        <p:txBody>
          <a:bodyPr>
            <a:noAutofit/>
          </a:bodyPr>
          <a:lstStyle/>
          <a:p>
            <a:r>
              <a:rPr lang="tr-TR" sz="4000" dirty="0"/>
              <a:t>Mesafelerin hiçbir önemi yoktur bazen. İki kalp birbirini o kadar sever ki göz görmese de gönül unutmaz. İşte öyle bir aşk hikayesi... Fiziki beraberlikten uzak, yalnızca mektuplarla yaşanmış ve dünya edebiyat tarihine damgasını vurmuş bir aşk: Franz Kafka ve </a:t>
            </a:r>
            <a:r>
              <a:rPr lang="tr-TR" sz="4000" dirty="0" err="1"/>
              <a:t>Milena</a:t>
            </a:r>
            <a:r>
              <a:rPr lang="tr-TR" sz="4000" dirty="0"/>
              <a:t> </a:t>
            </a:r>
            <a:r>
              <a:rPr lang="tr-TR" sz="4000" dirty="0" err="1"/>
              <a:t>Jesenska</a:t>
            </a:r>
            <a:r>
              <a:rPr lang="tr-TR" sz="4000" dirty="0"/>
              <a:t>.</a:t>
            </a:r>
          </a:p>
        </p:txBody>
      </p:sp>
    </p:spTree>
    <p:extLst>
      <p:ext uri="{BB962C8B-B14F-4D97-AF65-F5344CB8AC3E}">
        <p14:creationId xmlns:p14="http://schemas.microsoft.com/office/powerpoint/2010/main" val="3876614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74EEFD-8929-E911-D7F5-F0EDC3D971A2}"/>
              </a:ext>
            </a:extLst>
          </p:cNvPr>
          <p:cNvSpPr>
            <a:spLocks noGrp="1"/>
          </p:cNvSpPr>
          <p:nvPr>
            <p:ph type="title"/>
          </p:nvPr>
        </p:nvSpPr>
        <p:spPr/>
        <p:txBody>
          <a:bodyPr/>
          <a:lstStyle/>
          <a:p>
            <a:r>
              <a:rPr lang="tr-TR" dirty="0"/>
              <a:t>Kitaptan bazı alıntılar</a:t>
            </a:r>
          </a:p>
        </p:txBody>
      </p:sp>
      <p:sp>
        <p:nvSpPr>
          <p:cNvPr id="3" name="İçerik Yer Tutucusu 2">
            <a:extLst>
              <a:ext uri="{FF2B5EF4-FFF2-40B4-BE49-F238E27FC236}">
                <a16:creationId xmlns:a16="http://schemas.microsoft.com/office/drawing/2014/main" id="{400D0617-DA4C-AF1C-FABD-83F9F0635378}"/>
              </a:ext>
            </a:extLst>
          </p:cNvPr>
          <p:cNvSpPr>
            <a:spLocks noGrp="1"/>
          </p:cNvSpPr>
          <p:nvPr>
            <p:ph idx="1"/>
          </p:nvPr>
        </p:nvSpPr>
        <p:spPr/>
        <p:txBody>
          <a:bodyPr/>
          <a:lstStyle/>
          <a:p>
            <a:r>
              <a:rPr lang="tr-TR" dirty="0"/>
              <a:t>Bugün </a:t>
            </a:r>
            <a:r>
              <a:rPr lang="tr-TR" dirty="0" err="1"/>
              <a:t>Milena</a:t>
            </a:r>
            <a:r>
              <a:rPr lang="tr-TR" dirty="0"/>
              <a:t>, yalnız telaş, yorgunluk ve yokluğun var.</a:t>
            </a:r>
          </a:p>
          <a:p>
            <a:r>
              <a:rPr lang="tr-TR" dirty="0"/>
              <a:t>«</a:t>
            </a:r>
            <a:r>
              <a:rPr lang="tr-TR" dirty="0" err="1"/>
              <a:t>Milena</a:t>
            </a:r>
            <a:r>
              <a:rPr lang="tr-TR" dirty="0"/>
              <a:t>, sen başkaydın. Hasta bir adamı sevecek kadar hastaydın!»</a:t>
            </a:r>
          </a:p>
          <a:p>
            <a:r>
              <a:rPr lang="tr-TR" dirty="0"/>
              <a:t> ‘’Palto giymeye üşenirken bu koca dünyayı sırtımda nasıl taşırım ben? İçinde bulunduğum durumu kimseye anlatamam. Sen de anlamazsın Ben bile anlamıyorum ki başkasına nasıl anlatırım?»</a:t>
            </a:r>
          </a:p>
          <a:p>
            <a:r>
              <a:rPr lang="tr-TR" dirty="0"/>
              <a:t>Benin okumaktan kaçındığım her satırda sen yazılısın. </a:t>
            </a:r>
          </a:p>
          <a:p>
            <a:r>
              <a:rPr lang="tr-TR" dirty="0"/>
              <a:t>Ah </a:t>
            </a:r>
            <a:r>
              <a:rPr lang="tr-TR" dirty="0" err="1"/>
              <a:t>Milena</a:t>
            </a:r>
            <a:r>
              <a:rPr lang="tr-TR" dirty="0"/>
              <a:t>, ne kadar şanslı olduğunu bir bilsen, senin kadar sevilmeden ölüp gideceğim. </a:t>
            </a:r>
          </a:p>
        </p:txBody>
      </p:sp>
    </p:spTree>
    <p:extLst>
      <p:ext uri="{BB962C8B-B14F-4D97-AF65-F5344CB8AC3E}">
        <p14:creationId xmlns:p14="http://schemas.microsoft.com/office/powerpoint/2010/main" val="2236174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B2704A-DE15-4F44-3C5A-79F084A55A18}"/>
              </a:ext>
            </a:extLst>
          </p:cNvPr>
          <p:cNvSpPr>
            <a:spLocks noGrp="1"/>
          </p:cNvSpPr>
          <p:nvPr>
            <p:ph type="title"/>
          </p:nvPr>
        </p:nvSpPr>
        <p:spPr>
          <a:xfrm>
            <a:off x="680321" y="753227"/>
            <a:ext cx="9613861" cy="6324815"/>
          </a:xfrm>
        </p:spPr>
        <p:txBody>
          <a:bodyPr/>
          <a:lstStyle/>
          <a:p>
            <a:r>
              <a:rPr lang="tr-TR" dirty="0"/>
              <a:t>TEŞEKKÜRLER</a:t>
            </a:r>
          </a:p>
        </p:txBody>
      </p:sp>
      <p:sp>
        <p:nvSpPr>
          <p:cNvPr id="3" name="İçerik Yer Tutucusu 2">
            <a:extLst>
              <a:ext uri="{FF2B5EF4-FFF2-40B4-BE49-F238E27FC236}">
                <a16:creationId xmlns:a16="http://schemas.microsoft.com/office/drawing/2014/main" id="{08F7C056-9E9F-34AE-37AB-B414F0A90434}"/>
              </a:ext>
            </a:extLst>
          </p:cNvPr>
          <p:cNvSpPr>
            <a:spLocks noGrp="1"/>
          </p:cNvSpPr>
          <p:nvPr>
            <p:ph idx="1"/>
          </p:nvPr>
        </p:nvSpPr>
        <p:spPr>
          <a:xfrm>
            <a:off x="8846353" y="5600841"/>
            <a:ext cx="4942995" cy="1257159"/>
          </a:xfrm>
        </p:spPr>
        <p:txBody>
          <a:bodyPr/>
          <a:lstStyle/>
          <a:p>
            <a:r>
              <a:rPr lang="tr-TR" dirty="0"/>
              <a:t>TARIK YÖRÜK</a:t>
            </a:r>
          </a:p>
          <a:p>
            <a:r>
              <a:rPr lang="tr-TR" dirty="0"/>
              <a:t>9/C 548</a:t>
            </a:r>
          </a:p>
          <a:p>
            <a:endParaRPr lang="tr-TR" dirty="0"/>
          </a:p>
        </p:txBody>
      </p:sp>
    </p:spTree>
    <p:extLst>
      <p:ext uri="{BB962C8B-B14F-4D97-AF65-F5344CB8AC3E}">
        <p14:creationId xmlns:p14="http://schemas.microsoft.com/office/powerpoint/2010/main" val="3705939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9</Slides>
  <Notes>0</Notes>
  <HiddenSlides>0</HiddenSlide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TM04033917[[fn=Berlin]]_novariants</vt:lpstr>
      <vt:lpstr>MİLENA’YA MEKTUPLAR</vt:lpstr>
      <vt:lpstr>Yazar:FRANZ KAFKA</vt:lpstr>
      <vt:lpstr>PowerPoint Sunusu</vt:lpstr>
      <vt:lpstr>Mektupların güzeli Milena </vt:lpstr>
      <vt:lpstr>PowerPoint Sunusu</vt:lpstr>
      <vt:lpstr>Milena’ya mektuplar eserinin kısa konu özeti</vt:lpstr>
      <vt:lpstr>Kitabın yazılışı</vt:lpstr>
      <vt:lpstr>Kitaptan bazı alıntılar</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MİLENA’YA MEKTUPLAR</dc:title>
  <dc:creator>yoruktarik24@gmail.com</dc:creator>
  <cp:lastModifiedBy>yoruktarik24@gmail.com</cp:lastModifiedBy>
  <cp:revision>2</cp:revision>
  <dcterms:created xsi:type="dcterms:W3CDTF">2023-10-22T20:14:09Z</dcterms:created>
  <dcterms:modified xsi:type="dcterms:W3CDTF">2023-10-22T21:12:53Z</dcterms:modified>
</cp:coreProperties>
</file>