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61" r:id="rId8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13.10.2023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13.10.2023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marL="0" lvl="0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524000" y="1760533"/>
            <a:ext cx="9144000" cy="1072601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lvl="0"/>
          </a:lstStyle>
          <a:p>
            <a:r>
              <a:rPr lang="ru-RU" dirty="0">
                <a:latin typeface="+mn-lt"/>
                <a:cs typeface="Times New Roman" panose="02020603050405020304" pitchFamily="18" charset="0"/>
              </a:rPr>
              <a:t>База книг и комиксов</a:t>
            </a:r>
            <a:endParaRPr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169157" y="3041908"/>
            <a:ext cx="9144000" cy="1222590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l"/>
            <a:r>
              <a:rPr i="1" dirty="0" err="1">
                <a:cs typeface="Times New Roman" panose="02020603050405020304" pitchFamily="18" charset="0"/>
              </a:rPr>
              <a:t>Выполнил</a:t>
            </a:r>
            <a:r>
              <a:rPr lang="ru-RU" i="1" dirty="0">
                <a:cs typeface="Times New Roman" panose="02020603050405020304" pitchFamily="18" charset="0"/>
              </a:rPr>
              <a:t>и</a:t>
            </a:r>
            <a:r>
              <a:rPr i="1" dirty="0"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dirty="0" err="1">
                <a:cs typeface="Times New Roman" panose="02020603050405020304" pitchFamily="18" charset="0"/>
              </a:rPr>
              <a:t>Либердюк</a:t>
            </a:r>
            <a:r>
              <a:rPr lang="ru-RU" dirty="0">
                <a:cs typeface="Times New Roman" panose="02020603050405020304" pitchFamily="18" charset="0"/>
              </a:rPr>
              <a:t> Илья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Карпенко Дмитрий</a:t>
            </a:r>
            <a:endParaRPr dirty="0">
              <a:cs typeface="Times New Roman" panose="02020603050405020304" pitchFamily="18" charset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1524000" y="104773"/>
            <a:ext cx="9144000" cy="16557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cs typeface="Times New Roman" panose="02020603050405020304" pitchFamily="18" charset="0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605481" y="104773"/>
            <a:ext cx="9144000" cy="16557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cs typeface="Times New Roman" panose="02020603050405020304" pitchFamily="18" charset="0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169156" y="957900"/>
            <a:ext cx="4120020" cy="802632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3200" dirty="0" err="1">
                <a:cs typeface="Times New Roman" panose="02020603050405020304" pitchFamily="18" charset="0"/>
              </a:rPr>
              <a:t>Проект</a:t>
            </a:r>
            <a:r>
              <a:rPr sz="3200" dirty="0">
                <a:cs typeface="Times New Roman" panose="02020603050405020304" pitchFamily="18" charset="0"/>
              </a:rPr>
              <a:t> </a:t>
            </a:r>
            <a:r>
              <a:rPr sz="3200" dirty="0" err="1">
                <a:cs typeface="Times New Roman" panose="02020603050405020304" pitchFamily="18" charset="0"/>
              </a:rPr>
              <a:t>по</a:t>
            </a:r>
            <a:r>
              <a:rPr sz="3200" dirty="0">
                <a:cs typeface="Times New Roman" panose="02020603050405020304" pitchFamily="18" charset="0"/>
              </a:rPr>
              <a:t> </a:t>
            </a:r>
            <a:r>
              <a:rPr sz="3200" dirty="0" err="1">
                <a:cs typeface="Times New Roman" panose="02020603050405020304" pitchFamily="18" charset="0"/>
              </a:rPr>
              <a:t>теме</a:t>
            </a:r>
            <a:r>
              <a:rPr sz="3200" dirty="0"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“</a:t>
            </a:r>
            <a:r>
              <a:rPr lang="en-US" sz="3200" dirty="0" err="1">
                <a:cs typeface="Times New Roman" panose="02020603050405020304" pitchFamily="18" charset="0"/>
              </a:rPr>
              <a:t>WebServer+API</a:t>
            </a:r>
            <a:r>
              <a:rPr lang="en-US" sz="3200" dirty="0">
                <a:cs typeface="Times New Roman" panose="02020603050405020304" pitchFamily="18" charset="0"/>
              </a:rPr>
              <a:t>”</a:t>
            </a:r>
            <a:endParaRPr sz="3200" dirty="0">
              <a:cs typeface="Times New Roman" panose="02020603050405020304" pitchFamily="18" charset="0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169157" y="4642734"/>
            <a:ext cx="9144000" cy="8968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i="1" dirty="0" err="1">
                <a:cs typeface="Times New Roman" panose="02020603050405020304" pitchFamily="18" charset="0"/>
              </a:rPr>
              <a:t>Руководитель</a:t>
            </a:r>
            <a:r>
              <a:rPr i="1" dirty="0">
                <a:cs typeface="Times New Roman" panose="02020603050405020304" pitchFamily="18" charset="0"/>
              </a:rPr>
              <a:t>:</a:t>
            </a:r>
            <a:endParaRPr lang="ru-RU" i="1" dirty="0"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cs typeface="Times New Roman" panose="02020603050405020304" pitchFamily="18" charset="0"/>
              </a:rPr>
              <a:t>Котляров Максим Николаевич</a:t>
            </a:r>
            <a:endParaRPr dirty="0">
              <a:cs typeface="Times New Roman" panose="02020603050405020304" pitchFamily="18" charset="0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524000" y="5961183"/>
            <a:ext cx="9144000" cy="8968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0"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cs typeface="Times New Roman" panose="02020603050405020304" pitchFamily="18" charset="0"/>
              </a:rPr>
              <a:t>Сочи</a:t>
            </a:r>
            <a:r>
              <a:rPr sz="2000" dirty="0">
                <a:cs typeface="Times New Roman" panose="02020603050405020304" pitchFamily="18" charset="0"/>
              </a:rPr>
              <a:t>, 202</a:t>
            </a:r>
            <a:r>
              <a:rPr lang="ru-RU" sz="2000" dirty="0"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38200" y="885971"/>
            <a:ext cx="10515600" cy="1301417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lvl="0"/>
          </a:lstStyle>
          <a:p>
            <a:pPr marL="0" indent="0">
              <a:buNone/>
            </a:pPr>
            <a:r>
              <a:rPr lang="ru-RU" dirty="0"/>
              <a:t>Целью данного проекта является сокращение времени поиска книг или комиксов читателем а также.</a:t>
            </a:r>
            <a:endParaRPr dirty="0"/>
          </a:p>
        </p:txBody>
      </p:sp>
      <p:sp>
        <p:nvSpPr>
          <p:cNvPr id="87" name="Shape 87"/>
          <p:cNvSpPr txBox="1"/>
          <p:nvPr/>
        </p:nvSpPr>
        <p:spPr>
          <a:xfrm>
            <a:off x="838200" y="3127957"/>
            <a:ext cx="10515600" cy="34537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/>
            <a:lvl1pPr marL="228600" lvl="0" indent="-2286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Поиск и вывод книг на экран.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Поиск и вывод комиксов на экран.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Добавление книг</a:t>
            </a:r>
            <a:r>
              <a:rPr lang="en-US" dirty="0"/>
              <a:t>/</a:t>
            </a:r>
            <a:r>
              <a:rPr lang="ru-RU" dirty="0"/>
              <a:t>комиксов на сайт.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Shape 85">
            <a:extLst>
              <a:ext uri="{FF2B5EF4-FFF2-40B4-BE49-F238E27FC236}">
                <a16:creationId xmlns:a16="http://schemas.microsoft.com/office/drawing/2014/main" id="{B0CE22DD-B7B1-4EFC-B181-3D689785B43F}"/>
              </a:ext>
            </a:extLst>
          </p:cNvPr>
          <p:cNvSpPr txBox="1">
            <a:spLocks/>
          </p:cNvSpPr>
          <p:nvPr/>
        </p:nvSpPr>
        <p:spPr>
          <a:xfrm>
            <a:off x="838200" y="2466106"/>
            <a:ext cx="10515600" cy="66185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defPPr>
              <a:defRPr/>
            </a:defPPr>
            <a:lvl1pPr lvl="0" algn="l">
              <a:lnSpc>
                <a:spcPct val="90000"/>
              </a:lnSpc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kern="0" dirty="0">
                <a:latin typeface="+mn-lt"/>
              </a:rPr>
              <a:t>Задачи</a:t>
            </a:r>
          </a:p>
        </p:txBody>
      </p:sp>
      <p:sp>
        <p:nvSpPr>
          <p:cNvPr id="8" name="Shape 85">
            <a:extLst>
              <a:ext uri="{FF2B5EF4-FFF2-40B4-BE49-F238E27FC236}">
                <a16:creationId xmlns:a16="http://schemas.microsoft.com/office/drawing/2014/main" id="{E2867DC0-7BC2-4E80-8EF7-444B212FDD1A}"/>
              </a:ext>
            </a:extLst>
          </p:cNvPr>
          <p:cNvSpPr txBox="1">
            <a:spLocks/>
          </p:cNvSpPr>
          <p:nvPr/>
        </p:nvSpPr>
        <p:spPr>
          <a:xfrm>
            <a:off x="838200" y="276327"/>
            <a:ext cx="10515600" cy="66185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defPPr>
              <a:defRPr/>
            </a:defPPr>
            <a:lvl1pPr lvl="0" algn="l">
              <a:lnSpc>
                <a:spcPct val="90000"/>
              </a:lnSpc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kern="0" dirty="0">
                <a:latin typeface="+mn-lt"/>
              </a:rPr>
              <a:t>Цель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6">
            <a:extLst>
              <a:ext uri="{FF2B5EF4-FFF2-40B4-BE49-F238E27FC236}">
                <a16:creationId xmlns:a16="http://schemas.microsoft.com/office/drawing/2014/main" id="{F1C7BF8F-2263-2ED0-078A-2B4CB8DD7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85971"/>
            <a:ext cx="10515600" cy="996617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lvl="0"/>
          </a:lstStyle>
          <a:p>
            <a:pPr marL="0" indent="0">
              <a:buNone/>
            </a:pPr>
            <a:r>
              <a:rPr lang="ru-RU" dirty="0"/>
              <a:t>На главной странице можно увидеть популярные</a:t>
            </a:r>
            <a:r>
              <a:rPr lang="en-US" dirty="0"/>
              <a:t>/</a:t>
            </a:r>
            <a:r>
              <a:rPr lang="ru-RU" dirty="0"/>
              <a:t>рекомендуемые произведения.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3" name="Shape 85">
            <a:extLst>
              <a:ext uri="{FF2B5EF4-FFF2-40B4-BE49-F238E27FC236}">
                <a16:creationId xmlns:a16="http://schemas.microsoft.com/office/drawing/2014/main" id="{E4EDFE96-814C-2624-9C32-AA6A25BB5EAF}"/>
              </a:ext>
            </a:extLst>
          </p:cNvPr>
          <p:cNvSpPr txBox="1">
            <a:spLocks/>
          </p:cNvSpPr>
          <p:nvPr/>
        </p:nvSpPr>
        <p:spPr>
          <a:xfrm>
            <a:off x="838200" y="276327"/>
            <a:ext cx="10515600" cy="66185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defPPr>
              <a:defRPr/>
            </a:defPPr>
            <a:lvl1pPr lvl="0" algn="l">
              <a:lnSpc>
                <a:spcPct val="90000"/>
              </a:lnSpc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kern="0" dirty="0">
                <a:latin typeface="+mn-lt"/>
              </a:rPr>
              <a:t>Техническое задание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005CA5-DA33-7C7F-4A33-7CD023BE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588"/>
            <a:ext cx="5257800" cy="27233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8E069D-5FCF-86A6-96E1-A19829B0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35" y="3138414"/>
            <a:ext cx="5753335" cy="29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7A7EDF-D34A-BADE-70AB-CBEC3F52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70" y="1281674"/>
            <a:ext cx="8341659" cy="4294651"/>
          </a:xfrm>
          <a:prstGeom prst="rect">
            <a:avLst/>
          </a:prstGeom>
        </p:spPr>
      </p:pic>
      <p:sp>
        <p:nvSpPr>
          <p:cNvPr id="6" name="Shape 86">
            <a:extLst>
              <a:ext uri="{FF2B5EF4-FFF2-40B4-BE49-F238E27FC236}">
                <a16:creationId xmlns:a16="http://schemas.microsoft.com/office/drawing/2014/main" id="{A4D5F0FB-EE45-9F57-CE86-8C84C89D2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491525"/>
            <a:ext cx="10515600" cy="727676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lvl="0"/>
          </a:lstStyle>
          <a:p>
            <a:pPr marL="0" indent="0">
              <a:buNone/>
            </a:pPr>
            <a:r>
              <a:rPr lang="ru-RU" dirty="0"/>
              <a:t>Вот так выглядит страница чтения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55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6">
            <a:extLst>
              <a:ext uri="{FF2B5EF4-FFF2-40B4-BE49-F238E27FC236}">
                <a16:creationId xmlns:a16="http://schemas.microsoft.com/office/drawing/2014/main" id="{9C1A366E-3093-9A6A-5290-8AD45B1466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788" y="419806"/>
            <a:ext cx="10515600" cy="996617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lvl="0"/>
          </a:lstStyle>
          <a:p>
            <a:pPr marL="0" indent="0">
              <a:buNone/>
            </a:pPr>
            <a:r>
              <a:rPr lang="ru-RU" dirty="0"/>
              <a:t>С помощью вот такого меню, модераторы сайта могут с легкостью добавлять новые произведения на него.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95452-8DC4-D788-8F92-E76BD663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0" y="1416423"/>
            <a:ext cx="8570259" cy="44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dirty="0" err="1">
                <a:latin typeface="+mn-lt"/>
              </a:rPr>
              <a:t>Используемые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библиотеки</a:t>
            </a:r>
            <a:endParaRPr dirty="0">
              <a:latin typeface="+mn-lt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dirty="0"/>
              <a:t>Flask</a:t>
            </a:r>
          </a:p>
          <a:p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sqlite3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dirty="0" err="1">
                <a:latin typeface="+mn-lt"/>
              </a:rPr>
              <a:t>Реализуемые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технологии</a:t>
            </a:r>
            <a:r>
              <a:rPr dirty="0">
                <a:latin typeface="+mn-lt"/>
              </a:rPr>
              <a:t>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347</TotalTime>
  <Words>111</Words>
  <Application>Microsoft Office PowerPoint</Application>
  <DocSecurity>0</DocSecurity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База книг и комиксов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библиотеки</vt:lpstr>
      <vt:lpstr>Реализуемые технологии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Планировщик событий</dc:title>
  <dc:creator>Дмитрий Карпенко</dc:creator>
  <cp:lastModifiedBy>aquabtw</cp:lastModifiedBy>
  <cp:revision>10</cp:revision>
  <dcterms:modified xsi:type="dcterms:W3CDTF">2024-04-30T10:15:39Z</dcterms:modified>
</cp:coreProperties>
</file>