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2" r:id="rId4"/>
    <p:sldId id="278" r:id="rId5"/>
    <p:sldId id="273" r:id="rId6"/>
    <p:sldId id="276" r:id="rId7"/>
    <p:sldId id="277" r:id="rId8"/>
    <p:sldId id="274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2"/>
            <p14:sldId id="278"/>
            <p14:sldId id="273"/>
            <p14:sldId id="276"/>
            <p14:sldId id="277"/>
            <p14:sldId id="274"/>
            <p14:sldId id="275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20.01.2024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20.01.2024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1562F-F99A-BF6C-4739-61365EB1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93B154-8D12-F852-7667-3C0D9BC3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0D53F-4115-0CBE-B241-9D395470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BA569-69ED-A0B3-0501-15D82A88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D3FF6-2100-1E35-A57F-255AE18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3723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D78AF-AF77-0F20-22A5-EEE1367B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59BED8-B3CF-16D1-4674-27E134A1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E0742-211B-795F-C064-FC6F74AE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EB3B6-4DFC-E17C-0C89-B666812A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F05D24-6FB4-1D90-BD2F-EF4C4F6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0259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C122A9-3D7A-73F5-36A6-202E8136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D35CEC-8210-A4E9-E79C-9AE260AA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90FD1-A6CD-32CA-56E5-4B4DB403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786F3-AA84-58A3-3647-C1D8D54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E0C61-525E-CF8F-C618-3E5C3F7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7341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310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20.01.2024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016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61BE-7284-1C17-08D8-B172F1F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76782-482E-472E-A1E8-40884C34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0EBCA-E475-51BE-DB73-8AE76F6F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E777F-911E-D8C4-6691-3808DF16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A262E4-529B-3559-32D5-0FFF1E7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70802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2168-11BD-9910-E881-CB868716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5DCEC-DDA3-3A0B-CA0D-A10E2369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B2E6E-A32C-810E-3A51-A3180690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12293-5F4A-99CF-84BE-C304248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08617-8785-3FA8-D2EE-2A3B81D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2166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7C8F-BE3A-24DC-ACEE-4CAAE42F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4966A-4FCE-D9CC-280F-5995C59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B68065-4561-67B6-8CF9-3DBA595A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AA453E-844D-590E-8D5A-D269BF26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ACDA7-21C2-89BD-3E71-E6E4382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ACDD6A-56F4-2EFD-B63E-A3742EEF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59263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39BA5-D404-3FD7-DDB1-B69F6AB1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62DBFD-9C38-556D-19A6-2AE8BACF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AC4F3-F3C5-F37F-E2C2-98C4FBC9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C65DC6-7E2C-2E2E-0DBD-F70811BE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348DB8-9C56-8F2F-A76F-DA36E1FB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6875A5-9874-42A8-274D-B1A54DD4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4A47A4-BA78-A299-FAAF-6F14D2A7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A2BFAD-944C-530D-0751-D1E48050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38216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41004-111E-BC0F-94E1-6F2A1F97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57B44-033C-9B29-889D-E8D3C9FD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F21378-8645-5066-442A-54BAB368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C58DEA-0202-F812-152A-62BD4070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1874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AA5BDC-A01E-B515-14CB-45D2E80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5CF3D-C0F9-7E13-7596-CA3FEC8B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2DB7D-639E-6FF3-235A-8622DEC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31867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6B9F3-E140-0579-73D0-08327329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27A6A-5BAC-D772-7972-FFCFEA61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2D8879-F5B1-4B85-A68C-29B8E1B4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FB9CD-DFC4-F513-921A-42D25FC5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91378C-B93C-1351-C21E-A63F23D5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4C22C4-D793-D858-78BF-9BA35108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0278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9D29F-D9F6-475C-B6B2-10AE5A8B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839FB0-97B7-2158-F4A9-30628029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DAA6E-8545-97C2-4550-0C77F17E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6E7D0-8118-D722-799C-DE2D2B9C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7E44D8-1D50-6AA2-90C0-D2F57E09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1C1CEF-F903-4D26-BA1A-16A8EC24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12806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EC201-5A70-E990-541A-52BAA758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B372A-676C-BC32-2765-C6A1857E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C17EE-DD43-6E8B-720C-E874C571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20.01.2024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A29BF-E7F5-F53D-321E-D40CB431B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638A8-5EAE-B598-A1EA-1E5EF8BA1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443E7-2F19-4E3B-5463-6471FD1F8B5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E32558-B3B5-8EFD-413B-FB9768C6B96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фантастика, мультфильм, Боевик&#10;&#10;Автоматически созданное описание">
            <a:extLst>
              <a:ext uri="{FF2B5EF4-FFF2-40B4-BE49-F238E27FC236}">
                <a16:creationId xmlns:a16="http://schemas.microsoft.com/office/drawing/2014/main" id="{B1FAEC65-C630-49AD-AF8B-EC0F84A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9" r="27442" b="9092"/>
          <a:stretch/>
        </p:blipFill>
        <p:spPr>
          <a:xfrm>
            <a:off x="3565320" y="10"/>
            <a:ext cx="862667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Игра</a:t>
            </a:r>
            <a:r>
              <a:rPr lang="en-US" sz="4800" dirty="0">
                <a:solidFill>
                  <a:schemeClr val="bg1"/>
                </a:solidFill>
              </a:rPr>
              <a:t> “Dungeon destroyer”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Авторы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Руднев Андрей </a:t>
            </a:r>
            <a:r>
              <a:rPr lang="en-US" sz="2000" dirty="0" err="1">
                <a:solidFill>
                  <a:schemeClr val="bg1"/>
                </a:solidFill>
              </a:rPr>
              <a:t>Александрович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Пигузов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Арсений</a:t>
            </a:r>
            <a:r>
              <a:rPr lang="ru-RU" sz="2000" dirty="0">
                <a:solidFill>
                  <a:schemeClr val="bg1"/>
                </a:solidFill>
              </a:rPr>
              <a:t> Владимирович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Фурсов Иван </a:t>
            </a:r>
            <a:r>
              <a:rPr lang="ru-RU" sz="2000" dirty="0" err="1">
                <a:solidFill>
                  <a:schemeClr val="bg1"/>
                </a:solidFill>
              </a:rPr>
              <a:t>Владимович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мультфильм, снимок экрана, Цвет Majorelle blue, свет&#10;&#10;Автоматически созданное описание">
            <a:extLst>
              <a:ext uri="{FF2B5EF4-FFF2-40B4-BE49-F238E27FC236}">
                <a16:creationId xmlns:a16="http://schemas.microsoft.com/office/drawing/2014/main" id="{39E12878-546E-B658-22BB-3347C7AFD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889" r="-1" b="-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53DF3A-C079-63DF-EF89-0565976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5" y="0"/>
            <a:ext cx="5007429" cy="981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Идея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создания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C0A2D-28D9-8DB4-4341-CCE94B945922}"/>
              </a:ext>
            </a:extLst>
          </p:cNvPr>
          <p:cNvSpPr txBox="1"/>
          <p:nvPr/>
        </p:nvSpPr>
        <p:spPr>
          <a:xfrm>
            <a:off x="3684165" y="1501629"/>
            <a:ext cx="481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пиксельную 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-RPG в стиле игры ''</a:t>
            </a:r>
            <a:r>
              <a:rPr lang="ru-RU" sz="2400" dirty="0" err="1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Soul</a:t>
            </a:r>
            <a:r>
              <a:rPr lang="ru-RU" sz="2400" dirty="0">
                <a:effectLst/>
                <a:latin typeface="XO Thames"/>
                <a:ea typeface="Times New Roman" panose="02020603050405020304" pitchFamily="18" charset="0"/>
                <a:cs typeface="Times New Roman" panose="02020603050405020304" pitchFamily="18" charset="0"/>
              </a:rPr>
              <a:t> Knight''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графическая вставка, Графика, символ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F412A128-BE10-0DDC-C265-72E7893A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882" r="1" b="15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514A8-92CA-6A2B-975C-BA0A76A3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6000">
                <a:solidFill>
                  <a:srgbClr val="FFFFFF"/>
                </a:solidFill>
              </a:rPr>
              <a:t>Реализация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9425E-8814-4CE7-FB4B-36DF8EB5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Использованные библиотеки 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AD365-DFE4-E2DF-32B7-6D7CB0F060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Math</a:t>
            </a:r>
          </a:p>
          <a:p>
            <a:r>
              <a:rPr lang="en-US" sz="1800">
                <a:solidFill>
                  <a:schemeClr val="tx2"/>
                </a:solidFill>
              </a:rPr>
              <a:t>Os</a:t>
            </a:r>
          </a:p>
          <a:p>
            <a:r>
              <a:rPr lang="en-US" sz="1800">
                <a:solidFill>
                  <a:schemeClr val="tx2"/>
                </a:solidFill>
              </a:rPr>
              <a:t>Sys</a:t>
            </a:r>
          </a:p>
          <a:p>
            <a:r>
              <a:rPr lang="en-US" sz="1800">
                <a:solidFill>
                  <a:schemeClr val="tx2"/>
                </a:solidFill>
              </a:rPr>
              <a:t>Random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3" name="Freeform: Shape 28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29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30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31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20" descr="Книги">
            <a:extLst>
              <a:ext uri="{FF2B5EF4-FFF2-40B4-BE49-F238E27FC236}">
                <a16:creationId xmlns:a16="http://schemas.microsoft.com/office/drawing/2014/main" id="{8F3B60A2-92B2-79E1-0192-4135AA17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9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209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etting Started With PyGame For Kids in 2023">
            <a:extLst>
              <a:ext uri="{FF2B5EF4-FFF2-40B4-BE49-F238E27FC236}">
                <a16:creationId xmlns:a16="http://schemas.microsoft.com/office/drawing/2014/main" id="{B68A7405-FDFC-0602-846C-BABF03F1E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1" b="3380"/>
          <a:stretch/>
        </p:blipFill>
        <p:spPr bwMode="auto">
          <a:xfrm>
            <a:off x="20" y="2135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FEA674A-2720-8510-1FF6-6791BDF684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4653926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PYGAME – </a:t>
            </a:r>
            <a:r>
              <a:rPr lang="ru-RU" sz="2000" dirty="0"/>
              <a:t>набор модулей (библиотек) языка программирования Python, предназначенный для написания компьютерных игр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7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Главные особенности чата GPT-4 и как попробовать его бесплатно / Оффтопик /  iXBT Live">
            <a:extLst>
              <a:ext uri="{FF2B5EF4-FFF2-40B4-BE49-F238E27FC236}">
                <a16:creationId xmlns:a16="http://schemas.microsoft.com/office/drawing/2014/main" id="{572384E8-733A-0E74-9D20-964F2A054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587B8-47BF-4641-F452-5EC4EAC1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Модельки и спрайты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E43FC-0234-CE3F-5E23-E3C9A8D1B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4792531"/>
            <a:ext cx="5334000" cy="1089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Все картинки в игре нарисованы нейро сетью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392EF-A0B1-971E-6D02-3C03DF4D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C9C848-8DAF-7B16-F636-5501091147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04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фантастика, снимок экрана, Компьютер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57995619-E02E-B55E-5484-E066EA22A0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4341" y="1468930"/>
            <a:ext cx="4635489" cy="4813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8EBF76-931D-7206-0695-42281DAEDC6A}"/>
              </a:ext>
            </a:extLst>
          </p:cNvPr>
          <p:cNvSpPr txBox="1"/>
          <p:nvPr/>
        </p:nvSpPr>
        <p:spPr>
          <a:xfrm>
            <a:off x="594341" y="649716"/>
            <a:ext cx="486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Реализованы меню</a:t>
            </a:r>
          </a:p>
        </p:txBody>
      </p:sp>
      <p:pic>
        <p:nvPicPr>
          <p:cNvPr id="9" name="Рисунок 8" descr="Изображение выглядит как текст, фантастика, Компьютерная игр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21000A8-5EF3-DABC-D9C4-83D3E4C6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9066"/>
            <a:ext cx="4635490" cy="47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8F19B-805A-FAB0-FDB9-98B20043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96C2F-1C08-6598-C8B7-757FE11843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12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189</TotalTime>
  <Words>68</Words>
  <Application>Microsoft Office PowerPoint</Application>
  <PresentationFormat>Широкоэкранный</PresentationFormat>
  <Paragraphs>20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XO Thames</vt:lpstr>
      <vt:lpstr>Тема Office</vt:lpstr>
      <vt:lpstr>Игра “Dungeon destroyer”</vt:lpstr>
      <vt:lpstr>Идея создания</vt:lpstr>
      <vt:lpstr>Реализация</vt:lpstr>
      <vt:lpstr>Использованные библиотеки python</vt:lpstr>
      <vt:lpstr>Презентация PowerPoint</vt:lpstr>
      <vt:lpstr>Модельки и спрайты 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“Dungeon destroyer”</dc:title>
  <dc:creator>Андрей Руднев</dc:creator>
  <cp:keywords/>
  <cp:lastModifiedBy>Андрей Руднев</cp:lastModifiedBy>
  <cp:revision>7</cp:revision>
  <dcterms:created xsi:type="dcterms:W3CDTF">2024-01-08T15:39:41Z</dcterms:created>
  <dcterms:modified xsi:type="dcterms:W3CDTF">2024-01-20T17:06:19Z</dcterms:modified>
  <cp:version/>
</cp:coreProperties>
</file>