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6" r:id="rId2"/>
    <p:sldId id="271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08.01.2024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08.01.2024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1562F-F99A-BF6C-4739-61365EB1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93B154-8D12-F852-7667-3C0D9BC3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0D53F-4115-0CBE-B241-9D39547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BA569-69ED-A0B3-0501-15D82A8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D3FF6-2100-1E35-A57F-255AE18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937238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D78AF-AF77-0F20-22A5-EEE1367B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59BED8-B3CF-16D1-4674-27E134A1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E0742-211B-795F-C064-FC6F74AE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EB3B6-4DFC-E17C-0C89-B666812A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05D24-6FB4-1D90-BD2F-EF4C4F6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0259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C122A9-3D7A-73F5-36A6-202E8136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D35CEC-8210-A4E9-E79C-9AE260AA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90FD1-A6CD-32CA-56E5-4B4DB40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786F3-AA84-58A3-3647-C1D8D549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E0C61-525E-CF8F-C618-3E5C3F7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73415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310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08.01.2024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016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61BE-7284-1C17-08D8-B172F1F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76782-482E-472E-A1E8-40884C34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0EBCA-E475-51BE-DB73-8AE76F6F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E777F-911E-D8C4-6691-3808DF16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262E4-529B-3559-32D5-0FFF1E7F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70802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2168-11BD-9910-E881-CB868716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95DCEC-DDA3-3A0B-CA0D-A10E2369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B2E6E-A32C-810E-3A51-A3180690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12293-5F4A-99CF-84BE-C3042489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08617-8785-3FA8-D2EE-2A3B81D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2166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7C8F-BE3A-24DC-ACEE-4CAAE42F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4966A-4FCE-D9CC-280F-5995C59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B68065-4561-67B6-8CF9-3DBA595A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AA453E-844D-590E-8D5A-D269BF26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ACDA7-21C2-89BD-3E71-E6E4382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CDD6A-56F4-2EFD-B63E-A3742EEF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559263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39BA5-D404-3FD7-DDB1-B69F6AB1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62DBFD-9C38-556D-19A6-2AE8BACF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AC4F3-F3C5-F37F-E2C2-98C4FBC9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C65DC6-7E2C-2E2E-0DBD-F70811BE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348DB8-9C56-8F2F-A76F-DA36E1FB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6875A5-9874-42A8-274D-B1A54DD4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4A47A4-BA78-A299-FAAF-6F14D2A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A2BFAD-944C-530D-0751-D1E4805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38216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41004-111E-BC0F-94E1-6F2A1F97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957B44-033C-9B29-889D-E8D3C9FD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F21378-8645-5066-442A-54BAB368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C58DEA-0202-F812-152A-62BD4070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187406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AA5BDC-A01E-B515-14CB-45D2E80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5CF3D-C0F9-7E13-7596-CA3FEC8B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2DB7D-639E-6FF3-235A-8622DEC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31867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6B9F3-E140-0579-73D0-08327329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27A6A-5BAC-D772-7972-FFCFEA61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8879-F5B1-4B85-A68C-29B8E1B4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8FB9CD-DFC4-F513-921A-42D25FC5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91378C-B93C-1351-C21E-A63F23D5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4C22C4-D793-D858-78BF-9BA35108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02781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9D29F-D9F6-475C-B6B2-10AE5A8B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839FB0-97B7-2158-F4A9-30628029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6DAA6E-8545-97C2-4550-0C77F17E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6E7D0-8118-D722-799C-DE2D2B9C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7E44D8-1D50-6AA2-90C0-D2F57E09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1C1CEF-F903-4D26-BA1A-16A8EC24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12806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EC201-5A70-E990-541A-52BAA758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B372A-676C-BC32-2765-C6A1857E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C17EE-DD43-6E8B-720C-E874C571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08.01.2024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A29BF-E7F5-F53D-321E-D40CB431B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638A8-5EAE-B598-A1EA-1E5EF8BA1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443E7-2F19-4E3B-5463-6471FD1F8B5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E32558-B3B5-8EFD-413B-FB9768C6B96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фантастика, мультфильм, Боевик&#10;&#10;Автоматически созданное описание">
            <a:extLst>
              <a:ext uri="{FF2B5EF4-FFF2-40B4-BE49-F238E27FC236}">
                <a16:creationId xmlns:a16="http://schemas.microsoft.com/office/drawing/2014/main" id="{B1FAEC65-C630-49AD-AF8B-EC0F84AA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9" r="27442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Игра</a:t>
            </a:r>
            <a:r>
              <a:rPr lang="en-US" sz="4800" dirty="0">
                <a:solidFill>
                  <a:schemeClr val="bg1"/>
                </a:solidFill>
              </a:rPr>
              <a:t> “Dungeon destroyer”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Авторы</a:t>
            </a:r>
            <a:r>
              <a:rPr lang="en-US" sz="2000" dirty="0">
                <a:solidFill>
                  <a:schemeClr val="bg1"/>
                </a:solidFill>
              </a:rPr>
              <a:t>: Руднев Андрей </a:t>
            </a:r>
            <a:r>
              <a:rPr lang="en-US" sz="2000" dirty="0" err="1">
                <a:solidFill>
                  <a:schemeClr val="bg1"/>
                </a:solidFill>
              </a:rPr>
              <a:t>Александрович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Пигузов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Арсений</a:t>
            </a:r>
            <a:r>
              <a:rPr lang="ru-RU" sz="2000" dirty="0">
                <a:solidFill>
                  <a:schemeClr val="bg1"/>
                </a:solidFill>
              </a:rPr>
              <a:t> …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Фурсов Иван </a:t>
            </a:r>
            <a:r>
              <a:rPr lang="ru-RU" sz="2000" dirty="0" err="1">
                <a:solidFill>
                  <a:schemeClr val="bg1"/>
                </a:solidFill>
              </a:rPr>
              <a:t>Владимович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7A4DF1-3181-E828-F7E8-BEF34A46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256032"/>
            <a:ext cx="2685724" cy="10149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Идея</a:t>
            </a: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создания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6C458-68BD-EF05-DA36-EFFB50932357}"/>
              </a:ext>
            </a:extLst>
          </p:cNvPr>
          <p:cNvSpPr txBox="1"/>
          <p:nvPr/>
        </p:nvSpPr>
        <p:spPr>
          <a:xfrm>
            <a:off x="315045" y="3501563"/>
            <a:ext cx="3725110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51560">
              <a:spcAft>
                <a:spcPts val="600"/>
              </a:spcAft>
            </a:pPr>
            <a:r>
              <a:rPr lang="ru-RU" sz="207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Идея: создать пиксельную </a:t>
            </a:r>
            <a:r>
              <a:rPr lang="ru-RU" sz="207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roguelike</a:t>
            </a:r>
            <a:r>
              <a:rPr lang="ru-RU" sz="207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-RPG в стиле игры ''</a:t>
            </a:r>
            <a:r>
              <a:rPr lang="ru-RU" sz="207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Soul</a:t>
            </a:r>
            <a:r>
              <a:rPr lang="ru-RU" sz="207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Knight''</a:t>
            </a:r>
            <a:endParaRPr lang="ru-RU" dirty="0"/>
          </a:p>
        </p:txBody>
      </p:sp>
      <p:pic>
        <p:nvPicPr>
          <p:cNvPr id="13" name="Рисунок 12" descr="Изображение выглядит как мультфильм, свет, искусство">
            <a:extLst>
              <a:ext uri="{FF2B5EF4-FFF2-40B4-BE49-F238E27FC236}">
                <a16:creationId xmlns:a16="http://schemas.microsoft.com/office/drawing/2014/main" id="{5AB4C9DB-249A-1B1A-86A7-D2F866D6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00" y="2294246"/>
            <a:ext cx="3462612" cy="34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32</Words>
  <Application>Microsoft Office PowerPoint</Application>
  <PresentationFormat>Широкоэкранный</PresentationFormat>
  <Paragraphs>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Игра “Dungeon destroyer”</vt:lpstr>
      <vt:lpstr>Идея создания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“Dungeon destroyer”</dc:title>
  <dc:creator>Андрей Руднев</dc:creator>
  <cp:keywords/>
  <cp:lastModifiedBy>Андрей Руднев</cp:lastModifiedBy>
  <cp:revision>1</cp:revision>
  <dcterms:created xsi:type="dcterms:W3CDTF">2024-01-08T15:39:41Z</dcterms:created>
  <dcterms:modified xsi:type="dcterms:W3CDTF">2024-01-08T15:58:56Z</dcterms:modified>
  <cp:version/>
</cp:coreProperties>
</file>