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78" r:id="rId5"/>
    <p:sldId id="273" r:id="rId6"/>
    <p:sldId id="276" r:id="rId7"/>
    <p:sldId id="277" r:id="rId8"/>
    <p:sldId id="274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2"/>
            <p14:sldId id="278"/>
            <p14:sldId id="273"/>
            <p14:sldId id="276"/>
            <p14:sldId id="277"/>
            <p14:sldId id="274"/>
            <p14:sldId id="275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19.01.2024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19.01.2024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19.01.2024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65320" y="10"/>
            <a:ext cx="86266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Игра “Dungeon destroyer”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Авторы: Руднев Андрей Александрович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Пигузов Арсений</a:t>
            </a:r>
            <a:r>
              <a:rPr lang="ru-RU" sz="2000">
                <a:solidFill>
                  <a:schemeClr val="bg1"/>
                </a:solidFill>
              </a:rPr>
              <a:t> Владимирович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Фурсов Иван 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мультфильм, снимок экрана, Цвет Majorelle blue, свет&#10;&#10;Автоматически созданное описание">
            <a:extLst>
              <a:ext uri="{FF2B5EF4-FFF2-40B4-BE49-F238E27FC236}">
                <a16:creationId xmlns:a16="http://schemas.microsoft.com/office/drawing/2014/main" id="{39E12878-546E-B658-22BB-3347C7AF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89" r="-1" b="-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53DF3A-C079-63DF-EF89-0565976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5" y="0"/>
            <a:ext cx="5007429" cy="9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Идея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создания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C0A2D-28D9-8DB4-4341-CCE94B945922}"/>
              </a:ext>
            </a:extLst>
          </p:cNvPr>
          <p:cNvSpPr txBox="1"/>
          <p:nvPr/>
        </p:nvSpPr>
        <p:spPr>
          <a:xfrm>
            <a:off x="3684165" y="1501629"/>
            <a:ext cx="481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пиксельную 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-RPG в стиле игры ''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 Knight''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графическая вставка, Графика, символ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F412A128-BE10-0DDC-C265-72E7893A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882" r="1" b="15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514A8-92CA-6A2B-975C-BA0A76A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>
                <a:solidFill>
                  <a:srgbClr val="FFFFFF"/>
                </a:solidFill>
              </a:rPr>
              <a:t>Реализация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9425E-8814-4CE7-FB4B-36DF8EB5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Использованные библиотеки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AD365-DFE4-E2DF-32B7-6D7CB0F060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Math</a:t>
            </a:r>
          </a:p>
          <a:p>
            <a:r>
              <a:rPr lang="en-US" sz="1800">
                <a:solidFill>
                  <a:schemeClr val="tx2"/>
                </a:solidFill>
              </a:rPr>
              <a:t>Os</a:t>
            </a:r>
          </a:p>
          <a:p>
            <a:r>
              <a:rPr lang="en-US" sz="1800">
                <a:solidFill>
                  <a:schemeClr val="tx2"/>
                </a:solidFill>
              </a:rPr>
              <a:t>Sys</a:t>
            </a:r>
          </a:p>
          <a:p>
            <a:r>
              <a:rPr lang="en-US" sz="1800">
                <a:solidFill>
                  <a:schemeClr val="tx2"/>
                </a:solidFill>
              </a:rPr>
              <a:t>Random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2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 descr="Книги">
            <a:extLst>
              <a:ext uri="{FF2B5EF4-FFF2-40B4-BE49-F238E27FC236}">
                <a16:creationId xmlns:a16="http://schemas.microsoft.com/office/drawing/2014/main" id="{8F3B60A2-92B2-79E1-0192-4135AA17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209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tting Started With PyGame For Kids in 2023">
            <a:extLst>
              <a:ext uri="{FF2B5EF4-FFF2-40B4-BE49-F238E27FC236}">
                <a16:creationId xmlns:a16="http://schemas.microsoft.com/office/drawing/2014/main" id="{B68A7405-FDFC-0602-846C-BABF03F1E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3380"/>
          <a:stretch/>
        </p:blipFill>
        <p:spPr bwMode="auto">
          <a:xfrm>
            <a:off x="20" y="213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EA674A-2720-8510-1FF6-6791BDF684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4653926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PYGAME – </a:t>
            </a:r>
            <a:r>
              <a:rPr lang="ru-RU" sz="2000" dirty="0"/>
              <a:t>набор модулей (библиотек) языка программирования Python, предназначенный для написания компьютерных игр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Главные особенности чата GPT-4 и как попробовать его бесплатно / Оффтопик /  iXBT Live">
            <a:extLst>
              <a:ext uri="{FF2B5EF4-FFF2-40B4-BE49-F238E27FC236}">
                <a16:creationId xmlns:a16="http://schemas.microsoft.com/office/drawing/2014/main" id="{572384E8-733A-0E74-9D20-964F2A054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587B8-47BF-4641-F452-5EC4EAC1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Модельки и спрайты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E43FC-0234-CE3F-5E23-E3C9A8D1B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Все картинки в игре нарисованы нейро сетью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392EF-A0B1-971E-6D02-3C03DF4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9C848-8DAF-7B16-F636-550109114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4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фантастика, снимок экрана, Компьютер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57995619-E02E-B55E-5484-E066EA22A0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4341" y="1468930"/>
            <a:ext cx="4635489" cy="4813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EBF76-931D-7206-0695-42281DAEDC6A}"/>
              </a:ext>
            </a:extLst>
          </p:cNvPr>
          <p:cNvSpPr txBox="1"/>
          <p:nvPr/>
        </p:nvSpPr>
        <p:spPr>
          <a:xfrm>
            <a:off x="594341" y="649716"/>
            <a:ext cx="4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Реализованы меню</a:t>
            </a:r>
          </a:p>
        </p:txBody>
      </p:sp>
      <p:pic>
        <p:nvPicPr>
          <p:cNvPr id="9" name="Рисунок 8" descr="Изображение выглядит как текст, фантастика, Компьютерная иг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21000A8-5EF3-DABC-D9C4-83D3E4C6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9066"/>
            <a:ext cx="4635490" cy="4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F19B-805A-FAB0-FDB9-98B20043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96C2F-1C08-6598-C8B7-757FE11843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12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184</TotalTime>
  <Words>68</Words>
  <Application>Microsoft Office PowerPoint</Application>
  <PresentationFormat>Широкоэкранный</PresentationFormat>
  <Paragraphs>19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XO Thames</vt:lpstr>
      <vt:lpstr>Тема Office</vt:lpstr>
      <vt:lpstr>Игра “Dungeon destroyer”</vt:lpstr>
      <vt:lpstr>Идея создания</vt:lpstr>
      <vt:lpstr>Реализация</vt:lpstr>
      <vt:lpstr>Использованные библиотеки python</vt:lpstr>
      <vt:lpstr>Презентация PowerPoint</vt:lpstr>
      <vt:lpstr>Модельки и спрайты 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5</cp:revision>
  <dcterms:created xsi:type="dcterms:W3CDTF">2024-01-08T15:39:41Z</dcterms:created>
  <dcterms:modified xsi:type="dcterms:W3CDTF">2024-01-19T14:54:08Z</dcterms:modified>
  <cp:version/>
</cp:coreProperties>
</file>