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" id="{E75E278A-FF0E-49A4-B170-79828D63BBAD}">
          <p14:sldIdLst>
            <p14:sldId id="256"/>
          </p14:sldIdLst>
        </p14:section>
        <p14:section name="Конструктор, трансформация, добавление заметок, совместная работа, помощник" id="{B9B51309-D148-4332-87C2-07BE32FBCA3B}">
          <p14:sldIdLst>
            <p14:sldId id="271"/>
            <p14:sldId id="272"/>
            <p14:sldId id="273"/>
            <p14:sldId id="274"/>
            <p14:sldId id="275"/>
          </p14:sldIdLst>
        </p14:section>
        <p14:section name="Подробнее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99" d="100"/>
          <a:sy n="99" d="100"/>
        </p:scale>
        <p:origin x="78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F2CABD-ADFB-4662-86FE-964DAD288E0E}" type="datetime1">
              <a:rPr lang="ru-RU" smtClean="0"/>
              <a:t>16.01.2024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12D4-DBF0-450F-B19D-420CCD76CB60}" type="datetime1">
              <a:rPr lang="ru-RU" smtClean="0"/>
              <a:pPr/>
              <a:t>16.01.2024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2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1562F-F99A-BF6C-4739-61365EB1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93B154-8D12-F852-7667-3C0D9BC3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10D53F-4115-0CBE-B241-9D395470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BA569-69ED-A0B3-0501-15D82A88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D3FF6-2100-1E35-A57F-255AE18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937238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D78AF-AF77-0F20-22A5-EEE1367B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59BED8-B3CF-16D1-4674-27E134A1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E0742-211B-795F-C064-FC6F74AE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8EB3B6-4DFC-E17C-0C89-B666812A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F05D24-6FB4-1D90-BD2F-EF4C4F64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0259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C122A9-3D7A-73F5-36A6-202E8136D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D35CEC-8210-A4E9-E79C-9AE260AA4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590FD1-A6CD-32CA-56E5-4B4DB403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6786F3-AA84-58A3-3647-C1D8D549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E0C61-525E-CF8F-C618-3E5C3F7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73415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310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4BFA7FF-3CFD-4CAD-BB9E-67BC1F4C890D}" type="datetime1">
              <a:rPr lang="ru-RU" noProof="0" smtClean="0"/>
              <a:t>16.01.2024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0167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061BE-7284-1C17-08D8-B172F1FB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76782-482E-472E-A1E8-40884C34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0EBCA-E475-51BE-DB73-8AE76F6F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BE777F-911E-D8C4-6691-3808DF16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A262E4-529B-3559-32D5-0FFF1E7F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70802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22168-11BD-9910-E881-CB868716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95DCEC-DDA3-3A0B-CA0D-A10E2369A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B2E6E-A32C-810E-3A51-A3180690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12293-5F4A-99CF-84BE-C3042489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E08617-8785-3FA8-D2EE-2A3B81D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21662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7C8F-BE3A-24DC-ACEE-4CAAE42F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4966A-4FCE-D9CC-280F-5995C59E1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B68065-4561-67B6-8CF9-3DBA595A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AA453E-844D-590E-8D5A-D269BF26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4ACDA7-21C2-89BD-3E71-E6E4382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ACDD6A-56F4-2EFD-B63E-A3742EEF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559263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39BA5-D404-3FD7-DDB1-B69F6AB1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62DBFD-9C38-556D-19A6-2AE8BACF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BAC4F3-F3C5-F37F-E2C2-98C4FBC9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C65DC6-7E2C-2E2E-0DBD-F70811BEE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348DB8-9C56-8F2F-A76F-DA36E1FB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6875A5-9874-42A8-274D-B1A54DD4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4A47A4-BA78-A299-FAAF-6F14D2A7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A2BFAD-944C-530D-0751-D1E48050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38216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41004-111E-BC0F-94E1-6F2A1F97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957B44-033C-9B29-889D-E8D3C9FD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F21378-8645-5066-442A-54BAB368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C58DEA-0202-F812-152A-62BD4070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187406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AA5BDC-A01E-B515-14CB-45D2E808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F5CF3D-C0F9-7E13-7596-CA3FEC8B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F2DB7D-639E-6FF3-235A-8622DECE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31867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6B9F3-E140-0579-73D0-08327329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27A6A-5BAC-D772-7972-FFCFEA61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8879-F5B1-4B85-A68C-29B8E1B4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8FB9CD-DFC4-F513-921A-42D25FC5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91378C-B93C-1351-C21E-A63F23D5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4C22C4-D793-D858-78BF-9BA35108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502781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9D29F-D9F6-475C-B6B2-10AE5A8B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839FB0-97B7-2158-F4A9-306280294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6DAA6E-8545-97C2-4550-0C77F17EA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06E7D0-8118-D722-799C-DE2D2B9C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7E44D8-1D50-6AA2-90C0-D2F57E09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1C1CEF-F903-4D26-BA1A-16A8EC24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12806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EC201-5A70-E990-541A-52BAA758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0B372A-676C-BC32-2765-C6A1857E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C17EE-DD43-6E8B-720C-E874C571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E309820-F966-41D6-9A9E-F094402396DD}" type="datetime1">
              <a:rPr lang="ru-RU" noProof="0" smtClean="0"/>
              <a:t>16.01.2024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8A29BF-E7F5-F53D-321E-D40CB431B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A638A8-5EAE-B598-A1EA-1E5EF8BA1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0443E7-2F19-4E3B-5463-6471FD1F8B58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E32558-B3B5-8EFD-413B-FB9768C6B96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6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, фантастика, мультфильм, Боевик&#10;&#10;Автоматически созданное описание">
            <a:extLst>
              <a:ext uri="{FF2B5EF4-FFF2-40B4-BE49-F238E27FC236}">
                <a16:creationId xmlns:a16="http://schemas.microsoft.com/office/drawing/2014/main" id="{B1FAEC65-C630-49AD-AF8B-EC0F84AA9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9" r="27442" b="9092"/>
          <a:stretch/>
        </p:blipFill>
        <p:spPr>
          <a:xfrm>
            <a:off x="3565320" y="10"/>
            <a:ext cx="8626679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Игра</a:t>
            </a:r>
            <a:r>
              <a:rPr lang="en-US" sz="4800" dirty="0">
                <a:solidFill>
                  <a:schemeClr val="bg1"/>
                </a:solidFill>
              </a:rPr>
              <a:t> “Dungeon destroyer”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Авторы</a:t>
            </a:r>
            <a:r>
              <a:rPr lang="en-US" sz="2000" dirty="0">
                <a:solidFill>
                  <a:schemeClr val="bg1"/>
                </a:solidFill>
              </a:rPr>
              <a:t>: Руднев Андрей </a:t>
            </a:r>
            <a:r>
              <a:rPr lang="en-US" sz="2000" dirty="0" err="1">
                <a:solidFill>
                  <a:schemeClr val="bg1"/>
                </a:solidFill>
              </a:rPr>
              <a:t>Александрович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Пигузов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Арсений</a:t>
            </a:r>
            <a:r>
              <a:rPr lang="ru-RU" sz="2000" dirty="0">
                <a:solidFill>
                  <a:schemeClr val="bg1"/>
                </a:solidFill>
              </a:rPr>
              <a:t> Владимирович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Фурсов Иван </a:t>
            </a:r>
            <a:r>
              <a:rPr lang="ru-RU" sz="2000" dirty="0" err="1">
                <a:solidFill>
                  <a:schemeClr val="bg1"/>
                </a:solidFill>
              </a:rPr>
              <a:t>Владимович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мультфильм, снимок экрана, Цвет Majorelle blue, свет&#10;&#10;Автоматически созданное описание">
            <a:extLst>
              <a:ext uri="{FF2B5EF4-FFF2-40B4-BE49-F238E27FC236}">
                <a16:creationId xmlns:a16="http://schemas.microsoft.com/office/drawing/2014/main" id="{39E12878-546E-B658-22BB-3347C7AFD0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889" r="-1" b="-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53DF3A-C079-63DF-EF89-05659766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5" y="0"/>
            <a:ext cx="5007429" cy="981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Идея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создания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C0A2D-28D9-8DB4-4341-CCE94B945922}"/>
              </a:ext>
            </a:extLst>
          </p:cNvPr>
          <p:cNvSpPr txBox="1"/>
          <p:nvPr/>
        </p:nvSpPr>
        <p:spPr>
          <a:xfrm>
            <a:off x="3684165" y="1501629"/>
            <a:ext cx="481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пиксельную </a:t>
            </a:r>
            <a:r>
              <a:rPr lang="ru-RU" sz="2400" dirty="0" err="1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roguelike</a:t>
            </a:r>
            <a:r>
              <a:rPr lang="ru-RU" sz="2400" dirty="0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-RPG в стиле игры ''</a:t>
            </a:r>
            <a:r>
              <a:rPr lang="ru-RU" sz="2400" dirty="0" err="1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Soul</a:t>
            </a:r>
            <a:r>
              <a:rPr lang="ru-RU" sz="2400" dirty="0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 Knight''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графическая вставка, Графика, символ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F412A128-BE10-0DDC-C265-72E7893A8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2882" r="1" b="15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514A8-92CA-6A2B-975C-BA0A76A3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6000" dirty="0">
                <a:solidFill>
                  <a:srgbClr val="FFFFFF"/>
                </a:solidFill>
              </a:rPr>
              <a:t>Основные </a:t>
            </a:r>
            <a:r>
              <a:rPr lang="ru-RU" sz="6000" dirty="0" err="1">
                <a:solidFill>
                  <a:srgbClr val="FFFFFF"/>
                </a:solidFill>
              </a:rPr>
              <a:t>библеотеки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209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etting Started With PyGame For Kids in 2023">
            <a:extLst>
              <a:ext uri="{FF2B5EF4-FFF2-40B4-BE49-F238E27FC236}">
                <a16:creationId xmlns:a16="http://schemas.microsoft.com/office/drawing/2014/main" id="{B68A7405-FDFC-0602-846C-BABF03F1E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1" b="3380"/>
          <a:stretch/>
        </p:blipFill>
        <p:spPr bwMode="auto">
          <a:xfrm>
            <a:off x="20" y="2135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FEA674A-2720-8510-1FF6-6791BDF684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4653926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PYGAME – </a:t>
            </a:r>
            <a:r>
              <a:rPr lang="ru-RU" sz="2000" dirty="0"/>
              <a:t>набор модулей (библиотек) языка программирования Python, предназначенный для написания компьютерных игр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7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фантастика, снимок экрана, Компьютерная игра&#10;&#10;Автоматически созданное описание">
            <a:extLst>
              <a:ext uri="{FF2B5EF4-FFF2-40B4-BE49-F238E27FC236}">
                <a16:creationId xmlns:a16="http://schemas.microsoft.com/office/drawing/2014/main" id="{57995619-E02E-B55E-5484-E066EA22A0D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94341" y="1468930"/>
            <a:ext cx="4635489" cy="4813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EBF76-931D-7206-0695-42281DAEDC6A}"/>
              </a:ext>
            </a:extLst>
          </p:cNvPr>
          <p:cNvSpPr txBox="1"/>
          <p:nvPr/>
        </p:nvSpPr>
        <p:spPr>
          <a:xfrm>
            <a:off x="594341" y="649716"/>
            <a:ext cx="486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Реализованы меню</a:t>
            </a:r>
          </a:p>
        </p:txBody>
      </p:sp>
      <p:pic>
        <p:nvPicPr>
          <p:cNvPr id="9" name="Рисунок 8" descr="Изображение выглядит как текст, фантастика, Компьютерная игр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21000A8-5EF3-DABC-D9C4-83D3E4C6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9066"/>
            <a:ext cx="4635490" cy="47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8F19B-805A-FAB0-FDB9-98B20043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96C2F-1C08-6598-C8B7-757FE11843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12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51</Words>
  <Application>Microsoft Office PowerPoint</Application>
  <PresentationFormat>Широкоэкранный</PresentationFormat>
  <Paragraphs>12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XO Thames</vt:lpstr>
      <vt:lpstr>Тема Office</vt:lpstr>
      <vt:lpstr>Игра “Dungeon destroyer”</vt:lpstr>
      <vt:lpstr>Идея создания</vt:lpstr>
      <vt:lpstr>Основные библеотеки</vt:lpstr>
      <vt:lpstr>Презентация PowerPoint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“Dungeon destroyer”</dc:title>
  <dc:creator>Андрей Руднев</dc:creator>
  <cp:keywords/>
  <cp:lastModifiedBy>Андрей Руднев</cp:lastModifiedBy>
  <cp:revision>4</cp:revision>
  <dcterms:created xsi:type="dcterms:W3CDTF">2024-01-08T15:39:41Z</dcterms:created>
  <dcterms:modified xsi:type="dcterms:W3CDTF">2024-01-16T18:34:54Z</dcterms:modified>
  <cp:version/>
</cp:coreProperties>
</file>