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2" r:id="rId4"/>
    <p:sldId id="278" r:id="rId5"/>
    <p:sldId id="273" r:id="rId6"/>
    <p:sldId id="279" r:id="rId7"/>
    <p:sldId id="276" r:id="rId8"/>
    <p:sldId id="274" r:id="rId9"/>
    <p:sldId id="277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2"/>
            <p14:sldId id="278"/>
            <p14:sldId id="273"/>
            <p14:sldId id="279"/>
            <p14:sldId id="276"/>
            <p14:sldId id="274"/>
            <p14:sldId id="277"/>
            <p14:sldId id="275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21.01.2024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21.01.2024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65320" y="10"/>
            <a:ext cx="86266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Игра</a:t>
            </a:r>
            <a:r>
              <a:rPr lang="en-US" sz="4800" dirty="0">
                <a:solidFill>
                  <a:schemeClr val="bg1"/>
                </a:solidFill>
              </a:rPr>
              <a:t> “Dungeon destroyer”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Авторы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Руднев Андрей </a:t>
            </a:r>
            <a:r>
              <a:rPr lang="en-US" sz="2000" dirty="0" err="1">
                <a:solidFill>
                  <a:schemeClr val="bg1"/>
                </a:solidFill>
              </a:rPr>
              <a:t>Александрович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Пигузов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Арсений</a:t>
            </a:r>
            <a:r>
              <a:rPr lang="ru-RU" sz="2000" dirty="0">
                <a:solidFill>
                  <a:schemeClr val="bg1"/>
                </a:solidFill>
              </a:rPr>
              <a:t> Владимирович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Фурсов Иван </a:t>
            </a:r>
            <a:r>
              <a:rPr lang="ru-RU" sz="2000" dirty="0" err="1">
                <a:solidFill>
                  <a:schemeClr val="bg1"/>
                </a:solidFill>
              </a:rPr>
              <a:t>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85203E-E82C-755E-727D-CC0D93A6EF62}"/>
              </a:ext>
            </a:extLst>
          </p:cNvPr>
          <p:cNvSpPr/>
          <p:nvPr/>
        </p:nvSpPr>
        <p:spPr>
          <a:xfrm>
            <a:off x="528832" y="335560"/>
            <a:ext cx="3481431" cy="8472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F19B-805A-FAB0-FDB9-98B20043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52" y="230697"/>
            <a:ext cx="2013032" cy="1057013"/>
          </a:xfrm>
        </p:spPr>
        <p:txBody>
          <a:bodyPr>
            <a:noAutofit/>
          </a:bodyPr>
          <a:lstStyle/>
          <a:p>
            <a:r>
              <a:rPr lang="ru-RU" sz="6000" b="1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96C2F-1C08-6598-C8B7-757FE11843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8832" y="1676240"/>
            <a:ext cx="4416552" cy="2618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Улучшить</a:t>
            </a:r>
          </a:p>
          <a:p>
            <a:r>
              <a:rPr lang="ru-RU" sz="2000" dirty="0"/>
              <a:t>Добавление нового оружия</a:t>
            </a:r>
          </a:p>
          <a:p>
            <a:r>
              <a:rPr lang="ru-RU" sz="2000" dirty="0"/>
              <a:t>Большее количество уровней</a:t>
            </a:r>
          </a:p>
          <a:p>
            <a:r>
              <a:rPr lang="ru-RU" sz="2000" dirty="0"/>
              <a:t>Разнообразие врагов</a:t>
            </a:r>
          </a:p>
          <a:p>
            <a:r>
              <a:rPr lang="ru-RU" sz="2000" dirty="0"/>
              <a:t>Прокачка персонажа</a:t>
            </a:r>
          </a:p>
          <a:p>
            <a:r>
              <a:rPr lang="ru-RU" sz="2000" dirty="0"/>
              <a:t>Сражение с боссом</a:t>
            </a:r>
          </a:p>
        </p:txBody>
      </p:sp>
    </p:spTree>
    <p:extLst>
      <p:ext uri="{BB962C8B-B14F-4D97-AF65-F5344CB8AC3E}">
        <p14:creationId xmlns:p14="http://schemas.microsoft.com/office/powerpoint/2010/main" val="38454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мультфильм, снимок экрана, Цвет Majorelle blue, свет&#10;&#10;Автоматически созданное описание">
            <a:extLst>
              <a:ext uri="{FF2B5EF4-FFF2-40B4-BE49-F238E27FC236}">
                <a16:creationId xmlns:a16="http://schemas.microsoft.com/office/drawing/2014/main" id="{39E12878-546E-B658-22BB-3347C7AF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89" r="-1" b="-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53DF3A-C079-63DF-EF89-0565976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5" y="0"/>
            <a:ext cx="5007429" cy="9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Идея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создания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C0A2D-28D9-8DB4-4341-CCE94B945922}"/>
              </a:ext>
            </a:extLst>
          </p:cNvPr>
          <p:cNvSpPr txBox="1"/>
          <p:nvPr/>
        </p:nvSpPr>
        <p:spPr>
          <a:xfrm>
            <a:off x="3684165" y="1501629"/>
            <a:ext cx="481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пиксельную 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-RPG в стиле игры ''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 Knight''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графическая вставка, Графика, символ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F412A128-BE10-0DDC-C265-72E7893A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882" r="1" b="15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514A8-92CA-6A2B-975C-BA0A76A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Создание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9425E-8814-4CE7-FB4B-36DF8EB5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Использованные библиотеки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AD365-DFE4-E2DF-32B7-6D7CB0F060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Math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Os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Sys</a:t>
            </a: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2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 descr="Книги">
            <a:extLst>
              <a:ext uri="{FF2B5EF4-FFF2-40B4-BE49-F238E27FC236}">
                <a16:creationId xmlns:a16="http://schemas.microsoft.com/office/drawing/2014/main" id="{8F3B60A2-92B2-79E1-0192-4135AA17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209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tting Started With PyGame For Kids in 2023">
            <a:extLst>
              <a:ext uri="{FF2B5EF4-FFF2-40B4-BE49-F238E27FC236}">
                <a16:creationId xmlns:a16="http://schemas.microsoft.com/office/drawing/2014/main" id="{B68A7405-FDFC-0602-846C-BABF03F1E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3380"/>
          <a:stretch/>
        </p:blipFill>
        <p:spPr bwMode="auto">
          <a:xfrm>
            <a:off x="20" y="213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EA674A-2720-8510-1FF6-6791BDF684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4653926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PYGAME – </a:t>
            </a:r>
            <a:r>
              <a:rPr lang="ru-RU" sz="2000" dirty="0"/>
              <a:t>набор модулей (библиотек) языка программирования Python, предназначенный для написания компьютерных игр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3BB11-81E7-E883-BD8C-B2AB296E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Реализация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F5EF3E-BAA8-F263-3E06-17C068D536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24 </a:t>
            </a:r>
            <a:r>
              <a:rPr lang="ru-RU" sz="2200" dirty="0">
                <a:solidFill>
                  <a:schemeClr val="tx1"/>
                </a:solidFill>
              </a:rPr>
              <a:t>класса</a:t>
            </a:r>
          </a:p>
          <a:p>
            <a:r>
              <a:rPr lang="ru-RU" sz="2200" dirty="0">
                <a:solidFill>
                  <a:schemeClr val="tx1"/>
                </a:solidFill>
              </a:rPr>
              <a:t>77 функций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Объект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B47DC20-2C87-BAD3-4740-2A2FB08E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026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Главные особенности чата GPT-4 и как попробовать его бесплатно / Оффтопик /  iXBT Live">
            <a:extLst>
              <a:ext uri="{FF2B5EF4-FFF2-40B4-BE49-F238E27FC236}">
                <a16:creationId xmlns:a16="http://schemas.microsoft.com/office/drawing/2014/main" id="{572384E8-733A-0E74-9D20-964F2A054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587B8-47BF-4641-F452-5EC4EAC1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Модел</a:t>
            </a:r>
            <a:r>
              <a:rPr lang="ru-RU" sz="4000" dirty="0">
                <a:solidFill>
                  <a:srgbClr val="FFFFFF"/>
                </a:solidFill>
              </a:rPr>
              <a:t>и</a:t>
            </a:r>
            <a:r>
              <a:rPr lang="en-US" sz="4000" dirty="0">
                <a:solidFill>
                  <a:srgbClr val="FFFFFF"/>
                </a:solidFill>
              </a:rPr>
              <a:t> и </a:t>
            </a:r>
            <a:r>
              <a:rPr lang="en-US" sz="4000" dirty="0" err="1">
                <a:solidFill>
                  <a:srgbClr val="FFFFFF"/>
                </a:solidFill>
              </a:rPr>
              <a:t>спрайты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3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фантастика, снимок экрана, Компьютер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57995619-E02E-B55E-5484-E066EA22A0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4341" y="1468930"/>
            <a:ext cx="4635489" cy="4813999"/>
          </a:xfrm>
        </p:spPr>
      </p:pic>
      <p:pic>
        <p:nvPicPr>
          <p:cNvPr id="3" name="Рисунок 2" descr="Изображение выглядит как пиксель, снимок экрана, текст, Программное обеспечение для видеоигр&#10;&#10;Автоматически созданное описание">
            <a:extLst>
              <a:ext uri="{FF2B5EF4-FFF2-40B4-BE49-F238E27FC236}">
                <a16:creationId xmlns:a16="http://schemas.microsoft.com/office/drawing/2014/main" id="{72EFC49E-3AFF-589E-E146-FE869DCE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930"/>
            <a:ext cx="4635489" cy="48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, прямоугольный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9455B7C-2EB3-9ACF-BF3E-9722B87C0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3"/>
          <a:stretch/>
        </p:blipFill>
        <p:spPr>
          <a:xfrm>
            <a:off x="3622816" y="643466"/>
            <a:ext cx="49463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42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293</TotalTime>
  <Words>78</Words>
  <Application>Microsoft Office PowerPoint</Application>
  <PresentationFormat>Широкоэкранный</PresentationFormat>
  <Paragraphs>26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XO Thames</vt:lpstr>
      <vt:lpstr>Тема Office</vt:lpstr>
      <vt:lpstr>Игра “Dungeon destroyer”</vt:lpstr>
      <vt:lpstr>Идея создания</vt:lpstr>
      <vt:lpstr>Создание</vt:lpstr>
      <vt:lpstr>Использованные библиотеки python</vt:lpstr>
      <vt:lpstr>Презентация PowerPoint</vt:lpstr>
      <vt:lpstr>Реализация</vt:lpstr>
      <vt:lpstr>Модели и спрайты </vt:lpstr>
      <vt:lpstr>Презентация PowerPoint</vt:lpstr>
      <vt:lpstr>Презентация PowerPoint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10</cp:revision>
  <dcterms:created xsi:type="dcterms:W3CDTF">2024-01-08T15:39:41Z</dcterms:created>
  <dcterms:modified xsi:type="dcterms:W3CDTF">2024-01-21T08:52:55Z</dcterms:modified>
  <cp:version/>
</cp:coreProperties>
</file>