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5"/>
    <a:srgbClr val="AFB4B8"/>
    <a:srgbClr val="AEB3B7"/>
    <a:srgbClr val="C7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0329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4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51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04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02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4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8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evinwhy-test.apigee.net/hover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3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2036867"/>
            <a:ext cx="55054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About Us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The WHOs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Invented the Triumvirate Nitro Tessellation Battery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The WHO-verboard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249" y="1853699"/>
            <a:ext cx="3276100" cy="23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23000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The WHO-verboard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$100 - $</a:t>
            </a:r>
            <a:r>
              <a:rPr lang="en" dirty="0" smtClean="0">
                <a:solidFill>
                  <a:schemeClr val="tx2"/>
                </a:solidFill>
              </a:rPr>
              <a:t>200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2"/>
                </a:solidFill>
              </a:rPr>
              <a:t>W</a:t>
            </a:r>
            <a:r>
              <a:rPr lang="en-US" dirty="0" smtClean="0">
                <a:solidFill>
                  <a:schemeClr val="tx2"/>
                </a:solidFill>
              </a:rPr>
              <a:t>h</a:t>
            </a:r>
            <a:r>
              <a:rPr lang="en" dirty="0" smtClean="0">
                <a:solidFill>
                  <a:schemeClr val="tx2"/>
                </a:solidFill>
              </a:rPr>
              <a:t>y us?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100" y="1898462"/>
            <a:ext cx="2247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If you buy…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Cant ship through air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Cant ship through sea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Only by land</a:t>
            </a:r>
          </a:p>
        </p:txBody>
      </p:sp>
    </p:spTree>
    <p:extLst>
      <p:ext uri="{BB962C8B-B14F-4D97-AF65-F5344CB8AC3E}">
        <p14:creationId xmlns:p14="http://schemas.microsoft.com/office/powerpoint/2010/main" val="8509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Valid Countries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United States of America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Canada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Mexico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13" y="-187037"/>
            <a:ext cx="51435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How the website works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00" y="1153725"/>
            <a:ext cx="6799274" cy="37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</a:rPr>
              <a:t>Where to buy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/>
                </a:solidFill>
                <a:hlinkClick r:id="rId3"/>
              </a:rPr>
              <a:t>WHOverboard Website</a:t>
            </a:r>
            <a:endParaRPr lang="e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56</Words>
  <Application>Microsoft Office PowerPoint</Application>
  <PresentationFormat>On-screen Show (16:9)</PresentationFormat>
  <Paragraphs>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PowerPoint Presentation</vt:lpstr>
      <vt:lpstr>About Us</vt:lpstr>
      <vt:lpstr>The WHO-verboard</vt:lpstr>
      <vt:lpstr>If you buy…</vt:lpstr>
      <vt:lpstr>Valid Countries</vt:lpstr>
      <vt:lpstr>How the website works</vt:lpstr>
      <vt:lpstr>Where to buy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Anthony Areniego</cp:lastModifiedBy>
  <cp:revision>8</cp:revision>
  <dcterms:modified xsi:type="dcterms:W3CDTF">2016-05-04T23:26:55Z</dcterms:modified>
</cp:coreProperties>
</file>