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9260800" cy="2184876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83" userDrawn="1">
          <p15:clr>
            <a:srgbClr val="A4A3A4"/>
          </p15:clr>
        </p15:guide>
        <p15:guide id="2" pos="9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183"/>
    <a:srgbClr val="404040"/>
    <a:srgbClr val="969696"/>
    <a:srgbClr val="FFFFFF"/>
    <a:srgbClr val="D798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411B3B-47DB-4989-9302-8D9304DC060C}" v="2" dt="2024-06-09T17:12:10.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32" d="100"/>
          <a:sy n="32" d="100"/>
        </p:scale>
        <p:origin x="907" y="96"/>
      </p:cViewPr>
      <p:guideLst>
        <p:guide orient="horz" pos="6883"/>
        <p:guide pos="92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Nguyễn Uyển Nhi" userId="S::21522424@ms.uit.edu.vn::49159220-71cf-4b93-a778-bfb45c519bf1" providerId="AD" clId="Web-{9AC721EC-9316-C9BB-7E1E-5050D66763AC}"/>
    <pc:docChg chg="modSld">
      <pc:chgData name="Huỳnh Nguyễn Uyển Nhi" userId="S::21522424@ms.uit.edu.vn::49159220-71cf-4b93-a778-bfb45c519bf1" providerId="AD" clId="Web-{9AC721EC-9316-C9BB-7E1E-5050D66763AC}" dt="2024-06-05T03:24:03.508" v="5" actId="1076"/>
      <pc:docMkLst>
        <pc:docMk/>
      </pc:docMkLst>
      <pc:sldChg chg="modSp">
        <pc:chgData name="Huỳnh Nguyễn Uyển Nhi" userId="S::21522424@ms.uit.edu.vn::49159220-71cf-4b93-a778-bfb45c519bf1" providerId="AD" clId="Web-{9AC721EC-9316-C9BB-7E1E-5050D66763AC}" dt="2024-06-05T03:24:03.508" v="5" actId="1076"/>
        <pc:sldMkLst>
          <pc:docMk/>
          <pc:sldMk cId="3336671571" sldId="256"/>
        </pc:sldMkLst>
        <pc:spChg chg="mod">
          <ac:chgData name="Huỳnh Nguyễn Uyển Nhi" userId="S::21522424@ms.uit.edu.vn::49159220-71cf-4b93-a778-bfb45c519bf1" providerId="AD" clId="Web-{9AC721EC-9316-C9BB-7E1E-5050D66763AC}" dt="2024-06-05T03:24:03.508" v="5" actId="1076"/>
          <ac:spMkLst>
            <pc:docMk/>
            <pc:sldMk cId="3336671571" sldId="256"/>
            <ac:spMk id="19" creationId="{4F9BE7D5-7AF7-DE48-FD43-E007F9B619B9}"/>
          </ac:spMkLst>
        </pc:spChg>
        <pc:picChg chg="mod">
          <ac:chgData name="Huỳnh Nguyễn Uyển Nhi" userId="S::21522424@ms.uit.edu.vn::49159220-71cf-4b93-a778-bfb45c519bf1" providerId="AD" clId="Web-{9AC721EC-9316-C9BB-7E1E-5050D66763AC}" dt="2024-06-05T03:23:57.774" v="4" actId="1076"/>
          <ac:picMkLst>
            <pc:docMk/>
            <pc:sldMk cId="3336671571" sldId="256"/>
            <ac:picMk id="18" creationId="{B5049C99-4008-155B-B8BC-DB6E96D44EC7}"/>
          </ac:picMkLst>
        </pc:picChg>
      </pc:sldChg>
    </pc:docChg>
  </pc:docChgLst>
  <pc:docChgLst>
    <pc:chgData name="Phan Thế Duy" userId="5e9b9ff8-8bfd-40c4-a934-0fae842c79b4" providerId="ADAL" clId="{F4F9ABCE-F820-428E-B8DA-63982EC864B6}"/>
    <pc:docChg chg="custSel modSld">
      <pc:chgData name="Phan Thế Duy" userId="5e9b9ff8-8bfd-40c4-a934-0fae842c79b4" providerId="ADAL" clId="{F4F9ABCE-F820-428E-B8DA-63982EC864B6}" dt="2022-11-28T07:00:30.778" v="133" actId="20577"/>
      <pc:docMkLst>
        <pc:docMk/>
      </pc:docMkLst>
      <pc:sldChg chg="addSp modSp mod">
        <pc:chgData name="Phan Thế Duy" userId="5e9b9ff8-8bfd-40c4-a934-0fae842c79b4" providerId="ADAL" clId="{F4F9ABCE-F820-428E-B8DA-63982EC864B6}" dt="2022-11-28T07:00:30.778" v="133" actId="20577"/>
        <pc:sldMkLst>
          <pc:docMk/>
          <pc:sldMk cId="3336671571" sldId="256"/>
        </pc:sldMkLst>
        <pc:spChg chg="mod">
          <ac:chgData name="Phan Thế Duy" userId="5e9b9ff8-8bfd-40c4-a934-0fae842c79b4" providerId="ADAL" clId="{F4F9ABCE-F820-428E-B8DA-63982EC864B6}" dt="2022-11-28T06:49:19.102" v="23" actId="1036"/>
          <ac:spMkLst>
            <pc:docMk/>
            <pc:sldMk cId="3336671571" sldId="256"/>
            <ac:spMk id="5" creationId="{D005331B-7E15-EB56-E2ED-B5426C04F62B}"/>
          </ac:spMkLst>
        </pc:spChg>
        <pc:spChg chg="mod">
          <ac:chgData name="Phan Thế Duy" userId="5e9b9ff8-8bfd-40c4-a934-0fae842c79b4" providerId="ADAL" clId="{F4F9ABCE-F820-428E-B8DA-63982EC864B6}" dt="2022-11-28T06:58:17.802" v="36" actId="207"/>
          <ac:spMkLst>
            <pc:docMk/>
            <pc:sldMk cId="3336671571" sldId="256"/>
            <ac:spMk id="6" creationId="{0A102773-D0EB-FC6C-A9B5-B146F53154EA}"/>
          </ac:spMkLst>
        </pc:spChg>
        <pc:spChg chg="mod">
          <ac:chgData name="Phan Thế Duy" userId="5e9b9ff8-8bfd-40c4-a934-0fae842c79b4" providerId="ADAL" clId="{F4F9ABCE-F820-428E-B8DA-63982EC864B6}" dt="2022-11-28T06:49:19.102" v="23" actId="1036"/>
          <ac:spMkLst>
            <pc:docMk/>
            <pc:sldMk cId="3336671571" sldId="256"/>
            <ac:spMk id="8" creationId="{131ECDEE-9B04-1567-3B42-19C2B2CECB8A}"/>
          </ac:spMkLst>
        </pc:spChg>
        <pc:spChg chg="mod">
          <ac:chgData name="Phan Thế Duy" userId="5e9b9ff8-8bfd-40c4-a934-0fae842c79b4" providerId="ADAL" clId="{F4F9ABCE-F820-428E-B8DA-63982EC864B6}" dt="2022-11-28T07:00:30.778" v="133" actId="20577"/>
          <ac:spMkLst>
            <pc:docMk/>
            <pc:sldMk cId="3336671571" sldId="256"/>
            <ac:spMk id="27" creationId="{4C1C8B38-6084-433B-AE48-73C5ACDA0981}"/>
          </ac:spMkLst>
        </pc:spChg>
        <pc:picChg chg="add mod">
          <ac:chgData name="Phan Thế Duy" userId="5e9b9ff8-8bfd-40c4-a934-0fae842c79b4" providerId="ADAL" clId="{F4F9ABCE-F820-428E-B8DA-63982EC864B6}" dt="2022-11-28T06:49:31.560" v="26" actId="1076"/>
          <ac:picMkLst>
            <pc:docMk/>
            <pc:sldMk cId="3336671571" sldId="256"/>
            <ac:picMk id="3" creationId="{5CC2CAFC-2083-89E6-0508-883F0299D471}"/>
          </ac:picMkLst>
        </pc:picChg>
        <pc:picChg chg="add mod">
          <ac:chgData name="Phan Thế Duy" userId="5e9b9ff8-8bfd-40c4-a934-0fae842c79b4" providerId="ADAL" clId="{F4F9ABCE-F820-428E-B8DA-63982EC864B6}" dt="2022-11-28T06:57:11.324" v="34" actId="1076"/>
          <ac:picMkLst>
            <pc:docMk/>
            <pc:sldMk cId="3336671571" sldId="256"/>
            <ac:picMk id="4" creationId="{D93C8FCF-8D30-BC2E-459B-11D550150B69}"/>
          </ac:picMkLst>
        </pc:picChg>
        <pc:picChg chg="add mod">
          <ac:chgData name="Phan Thế Duy" userId="5e9b9ff8-8bfd-40c4-a934-0fae842c79b4" providerId="ADAL" clId="{F4F9ABCE-F820-428E-B8DA-63982EC864B6}" dt="2022-11-28T06:57:02.058" v="33" actId="1076"/>
          <ac:picMkLst>
            <pc:docMk/>
            <pc:sldMk cId="3336671571" sldId="256"/>
            <ac:picMk id="1026" creationId="{5393DF51-2BBA-5260-F389-690045F364C8}"/>
          </ac:picMkLst>
        </pc:picChg>
      </pc:sldChg>
    </pc:docChg>
  </pc:docChgLst>
  <pc:docChgLst>
    <pc:chgData name="Huỳnh Nguyễn Uyển Nhi" userId="S::21522424@ms.uit.edu.vn::49159220-71cf-4b93-a778-bfb45c519bf1" providerId="AD" clId="Web-{55BE79B7-65A4-0174-3E05-FC5AD3ABDCEE}"/>
    <pc:docChg chg="modSld">
      <pc:chgData name="Huỳnh Nguyễn Uyển Nhi" userId="S::21522424@ms.uit.edu.vn::49159220-71cf-4b93-a778-bfb45c519bf1" providerId="AD" clId="Web-{55BE79B7-65A4-0174-3E05-FC5AD3ABDCEE}" dt="2024-06-08T12:40:34.827" v="3" actId="1076"/>
      <pc:docMkLst>
        <pc:docMk/>
      </pc:docMkLst>
      <pc:sldChg chg="addSp delSp modSp">
        <pc:chgData name="Huỳnh Nguyễn Uyển Nhi" userId="S::21522424@ms.uit.edu.vn::49159220-71cf-4b93-a778-bfb45c519bf1" providerId="AD" clId="Web-{55BE79B7-65A4-0174-3E05-FC5AD3ABDCEE}" dt="2024-06-08T12:40:34.827" v="3" actId="1076"/>
        <pc:sldMkLst>
          <pc:docMk/>
          <pc:sldMk cId="3336671571" sldId="256"/>
        </pc:sldMkLst>
        <pc:picChg chg="add del">
          <ac:chgData name="Huỳnh Nguyễn Uyển Nhi" userId="S::21522424@ms.uit.edu.vn::49159220-71cf-4b93-a778-bfb45c519bf1" providerId="AD" clId="Web-{55BE79B7-65A4-0174-3E05-FC5AD3ABDCEE}" dt="2024-06-08T12:33:49.919" v="1"/>
          <ac:picMkLst>
            <pc:docMk/>
            <pc:sldMk cId="3336671571" sldId="256"/>
            <ac:picMk id="10" creationId="{233FFBC4-3369-C4EF-8A58-4C5D302883A5}"/>
          </ac:picMkLst>
        </pc:picChg>
        <pc:picChg chg="mod">
          <ac:chgData name="Huỳnh Nguyễn Uyển Nhi" userId="S::21522424@ms.uit.edu.vn::49159220-71cf-4b93-a778-bfb45c519bf1" providerId="AD" clId="Web-{55BE79B7-65A4-0174-3E05-FC5AD3ABDCEE}" dt="2024-06-08T12:40:34.827" v="3" actId="1076"/>
          <ac:picMkLst>
            <pc:docMk/>
            <pc:sldMk cId="3336671571" sldId="256"/>
            <ac:picMk id="15" creationId="{FD83E756-067F-B536-87FC-4C3C13FEF300}"/>
          </ac:picMkLst>
        </pc:picChg>
      </pc:sldChg>
    </pc:docChg>
  </pc:docChgLst>
  <pc:docChgLst>
    <pc:chgData name="Trần Minh Duy" userId="ab7bc520-d829-4a72-a8ff-89f96a908177" providerId="ADAL" clId="{D5411B3B-47DB-4989-9302-8D9304DC060C}"/>
    <pc:docChg chg="undo custSel delSld modSld">
      <pc:chgData name="Trần Minh Duy" userId="ab7bc520-d829-4a72-a8ff-89f96a908177" providerId="ADAL" clId="{D5411B3B-47DB-4989-9302-8D9304DC060C}" dt="2024-06-30T06:28:50.282" v="151" actId="20577"/>
      <pc:docMkLst>
        <pc:docMk/>
      </pc:docMkLst>
      <pc:sldChg chg="addSp delSp modSp mod">
        <pc:chgData name="Trần Minh Duy" userId="ab7bc520-d829-4a72-a8ff-89f96a908177" providerId="ADAL" clId="{D5411B3B-47DB-4989-9302-8D9304DC060C}" dt="2024-06-30T06:28:50.282" v="151" actId="20577"/>
        <pc:sldMkLst>
          <pc:docMk/>
          <pc:sldMk cId="3336671571" sldId="256"/>
        </pc:sldMkLst>
        <pc:spChg chg="mod">
          <ac:chgData name="Trần Minh Duy" userId="ab7bc520-d829-4a72-a8ff-89f96a908177" providerId="ADAL" clId="{D5411B3B-47DB-4989-9302-8D9304DC060C}" dt="2024-06-30T06:28:50.282" v="151" actId="20577"/>
          <ac:spMkLst>
            <pc:docMk/>
            <pc:sldMk cId="3336671571" sldId="256"/>
            <ac:spMk id="8" creationId="{131ECDEE-9B04-1567-3B42-19C2B2CECB8A}"/>
          </ac:spMkLst>
        </pc:spChg>
        <pc:spChg chg="add mod">
          <ac:chgData name="Trần Minh Duy" userId="ab7bc520-d829-4a72-a8ff-89f96a908177" providerId="ADAL" clId="{D5411B3B-47DB-4989-9302-8D9304DC060C}" dt="2024-06-05T03:28:56.282" v="99" actId="1076"/>
          <ac:spMkLst>
            <pc:docMk/>
            <pc:sldMk cId="3336671571" sldId="256"/>
            <ac:spMk id="19" creationId="{4F9BE7D5-7AF7-DE48-FD43-E007F9B619B9}"/>
          </ac:spMkLst>
        </pc:spChg>
        <pc:spChg chg="mod">
          <ac:chgData name="Trần Minh Duy" userId="ab7bc520-d829-4a72-a8ff-89f96a908177" providerId="ADAL" clId="{D5411B3B-47DB-4989-9302-8D9304DC060C}" dt="2024-06-03T13:23:58.806" v="91" actId="14100"/>
          <ac:spMkLst>
            <pc:docMk/>
            <pc:sldMk cId="3336671571" sldId="256"/>
            <ac:spMk id="23" creationId="{2881F181-05E0-3ACE-E50D-65D40CD8C8D5}"/>
          </ac:spMkLst>
        </pc:spChg>
        <pc:spChg chg="mod">
          <ac:chgData name="Trần Minh Duy" userId="ab7bc520-d829-4a72-a8ff-89f96a908177" providerId="ADAL" clId="{D5411B3B-47DB-4989-9302-8D9304DC060C}" dt="2024-06-02T17:56:19.007" v="1" actId="14100"/>
          <ac:spMkLst>
            <pc:docMk/>
            <pc:sldMk cId="3336671571" sldId="256"/>
            <ac:spMk id="24" creationId="{3F4D83CD-82DF-F52D-D740-44681AE8DD1D}"/>
          </ac:spMkLst>
        </pc:spChg>
        <pc:spChg chg="add del mod topLvl">
          <ac:chgData name="Trần Minh Duy" userId="ab7bc520-d829-4a72-a8ff-89f96a908177" providerId="ADAL" clId="{D5411B3B-47DB-4989-9302-8D9304DC060C}" dt="2024-06-09T17:12:10.395" v="145" actId="164"/>
          <ac:spMkLst>
            <pc:docMk/>
            <pc:sldMk cId="3336671571" sldId="256"/>
            <ac:spMk id="44" creationId="{7B87DF57-8D7A-3BFB-5E93-E67CDCF36A83}"/>
          </ac:spMkLst>
        </pc:spChg>
        <pc:grpChg chg="add mod">
          <ac:chgData name="Trần Minh Duy" userId="ab7bc520-d829-4a72-a8ff-89f96a908177" providerId="ADAL" clId="{D5411B3B-47DB-4989-9302-8D9304DC060C}" dt="2024-06-09T17:12:10.395" v="145" actId="164"/>
          <ac:grpSpMkLst>
            <pc:docMk/>
            <pc:sldMk cId="3336671571" sldId="256"/>
            <ac:grpSpMk id="18" creationId="{5A4EBB78-DD11-12F4-E177-194FA20B96E4}"/>
          </ac:grpSpMkLst>
        </pc:grpChg>
        <pc:grpChg chg="add del mod">
          <ac:chgData name="Trần Minh Duy" userId="ab7bc520-d829-4a72-a8ff-89f96a908177" providerId="ADAL" clId="{D5411B3B-47DB-4989-9302-8D9304DC060C}" dt="2024-06-09T17:11:49.198" v="139" actId="165"/>
          <ac:grpSpMkLst>
            <pc:docMk/>
            <pc:sldMk cId="3336671571" sldId="256"/>
            <ac:grpSpMk id="45" creationId="{08578EEA-5DAA-0BBD-0DEC-043C6A06479C}"/>
          </ac:grpSpMkLst>
        </pc:grpChg>
        <pc:picChg chg="add mod">
          <ac:chgData name="Trần Minh Duy" userId="ab7bc520-d829-4a72-a8ff-89f96a908177" providerId="ADAL" clId="{D5411B3B-47DB-4989-9302-8D9304DC060C}" dt="2024-06-05T04:36:38.276" v="109" actId="1076"/>
          <ac:picMkLst>
            <pc:docMk/>
            <pc:sldMk cId="3336671571" sldId="256"/>
            <ac:picMk id="13" creationId="{120AF0BA-2980-84E9-F3D6-0A399508CDA3}"/>
          </ac:picMkLst>
        </pc:picChg>
        <pc:picChg chg="add del mod">
          <ac:chgData name="Trần Minh Duy" userId="ab7bc520-d829-4a72-a8ff-89f96a908177" providerId="ADAL" clId="{D5411B3B-47DB-4989-9302-8D9304DC060C}" dt="2024-06-09T17:10:32.272" v="126" actId="22"/>
          <ac:picMkLst>
            <pc:docMk/>
            <pc:sldMk cId="3336671571" sldId="256"/>
            <ac:picMk id="13" creationId="{8CCC2AA9-09C1-C2AE-7F0B-643EBB3A4ECC}"/>
          </ac:picMkLst>
        </pc:picChg>
        <pc:picChg chg="add del mod">
          <ac:chgData name="Trần Minh Duy" userId="ab7bc520-d829-4a72-a8ff-89f96a908177" providerId="ADAL" clId="{D5411B3B-47DB-4989-9302-8D9304DC060C}" dt="2024-06-03T04:46:19.788" v="31" actId="478"/>
          <ac:picMkLst>
            <pc:docMk/>
            <pc:sldMk cId="3336671571" sldId="256"/>
            <ac:picMk id="13" creationId="{FAF46991-9D5C-79BB-2D38-BE4226F4DF8E}"/>
          </ac:picMkLst>
        </pc:picChg>
        <pc:picChg chg="add del mod">
          <ac:chgData name="Trần Minh Duy" userId="ab7bc520-d829-4a72-a8ff-89f96a908177" providerId="ADAL" clId="{D5411B3B-47DB-4989-9302-8D9304DC060C}" dt="2024-06-03T04:47:18.107" v="35" actId="478"/>
          <ac:picMkLst>
            <pc:docMk/>
            <pc:sldMk cId="3336671571" sldId="256"/>
            <ac:picMk id="15" creationId="{4761A365-B328-C178-7ED5-CBDE9B9169F8}"/>
          </ac:picMkLst>
        </pc:picChg>
        <pc:picChg chg="add mod">
          <ac:chgData name="Trần Minh Duy" userId="ab7bc520-d829-4a72-a8ff-89f96a908177" providerId="ADAL" clId="{D5411B3B-47DB-4989-9302-8D9304DC060C}" dt="2024-06-05T04:38:02.548" v="119" actId="1076"/>
          <ac:picMkLst>
            <pc:docMk/>
            <pc:sldMk cId="3336671571" sldId="256"/>
            <ac:picMk id="15" creationId="{FD83E756-067F-B536-87FC-4C3C13FEF300}"/>
          </ac:picMkLst>
        </pc:picChg>
        <pc:picChg chg="add mod ord">
          <ac:chgData name="Trần Minh Duy" userId="ab7bc520-d829-4a72-a8ff-89f96a908177" providerId="ADAL" clId="{D5411B3B-47DB-4989-9302-8D9304DC060C}" dt="2024-06-09T17:12:10.395" v="145" actId="164"/>
          <ac:picMkLst>
            <pc:docMk/>
            <pc:sldMk cId="3336671571" sldId="256"/>
            <ac:picMk id="16" creationId="{3C8B4644-E9B4-2B74-ECDE-B7357578643B}"/>
          </ac:picMkLst>
        </pc:picChg>
        <pc:picChg chg="add del mod modCrop">
          <ac:chgData name="Trần Minh Duy" userId="ab7bc520-d829-4a72-a8ff-89f96a908177" providerId="ADAL" clId="{D5411B3B-47DB-4989-9302-8D9304DC060C}" dt="2024-06-05T04:37:39.795" v="111" actId="478"/>
          <ac:picMkLst>
            <pc:docMk/>
            <pc:sldMk cId="3336671571" sldId="256"/>
            <ac:picMk id="18" creationId="{B5049C99-4008-155B-B8BC-DB6E96D44EC7}"/>
          </ac:picMkLst>
        </pc:picChg>
        <pc:picChg chg="add del mod topLvl">
          <ac:chgData name="Trần Minh Duy" userId="ab7bc520-d829-4a72-a8ff-89f96a908177" providerId="ADAL" clId="{D5411B3B-47DB-4989-9302-8D9304DC060C}" dt="2024-06-09T17:11:56.842" v="142" actId="478"/>
          <ac:picMkLst>
            <pc:docMk/>
            <pc:sldMk cId="3336671571" sldId="256"/>
            <ac:picMk id="40" creationId="{52F99A9D-9D7A-C17A-257C-62260EB94438}"/>
          </ac:picMkLst>
        </pc:picChg>
        <pc:cxnChg chg="add mod">
          <ac:chgData name="Trần Minh Duy" userId="ab7bc520-d829-4a72-a8ff-89f96a908177" providerId="ADAL" clId="{D5411B3B-47DB-4989-9302-8D9304DC060C}" dt="2024-06-02T17:57:13.143" v="11" actId="14100"/>
          <ac:cxnSpMkLst>
            <pc:docMk/>
            <pc:sldMk cId="3336671571" sldId="256"/>
            <ac:cxnSpMk id="2" creationId="{D159838D-1FF6-883F-FF89-D6AC88E80DEC}"/>
          </ac:cxnSpMkLst>
        </pc:cxnChg>
        <pc:cxnChg chg="add mod">
          <ac:chgData name="Trần Minh Duy" userId="ab7bc520-d829-4a72-a8ff-89f96a908177" providerId="ADAL" clId="{D5411B3B-47DB-4989-9302-8D9304DC060C}" dt="2024-06-02T17:57:04.971" v="9" actId="14100"/>
          <ac:cxnSpMkLst>
            <pc:docMk/>
            <pc:sldMk cId="3336671571" sldId="256"/>
            <ac:cxnSpMk id="3" creationId="{A55B82C3-D3B3-F20D-B92F-90FBCA0D9E77}"/>
          </ac:cxnSpMkLst>
        </pc:cxnChg>
        <pc:cxnChg chg="add mod">
          <ac:chgData name="Trần Minh Duy" userId="ab7bc520-d829-4a72-a8ff-89f96a908177" providerId="ADAL" clId="{D5411B3B-47DB-4989-9302-8D9304DC060C}" dt="2024-06-02T17:56:43.153" v="6" actId="14100"/>
          <ac:cxnSpMkLst>
            <pc:docMk/>
            <pc:sldMk cId="3336671571" sldId="256"/>
            <ac:cxnSpMk id="4" creationId="{FD8B3729-E013-3E47-4ADC-6FC4897E2739}"/>
          </ac:cxnSpMkLst>
        </pc:cxnChg>
      </pc:sldChg>
      <pc:sldChg chg="modSp del mod">
        <pc:chgData name="Trần Minh Duy" userId="ab7bc520-d829-4a72-a8ff-89f96a908177" providerId="ADAL" clId="{D5411B3B-47DB-4989-9302-8D9304DC060C}" dt="2024-06-03T13:24:31.370" v="92" actId="2696"/>
        <pc:sldMkLst>
          <pc:docMk/>
          <pc:sldMk cId="3497514648" sldId="257"/>
        </pc:sldMkLst>
        <pc:picChg chg="mod">
          <ac:chgData name="Trần Minh Duy" userId="ab7bc520-d829-4a72-a8ff-89f96a908177" providerId="ADAL" clId="{D5411B3B-47DB-4989-9302-8D9304DC060C}" dt="2024-06-03T04:48:11.204" v="37" actId="1076"/>
          <ac:picMkLst>
            <pc:docMk/>
            <pc:sldMk cId="3497514648" sldId="257"/>
            <ac:picMk id="2" creationId="{9D651BE1-2126-0A5A-1FFD-843C4A89896E}"/>
          </ac:picMkLst>
        </pc:picChg>
      </pc:sldChg>
    </pc:docChg>
  </pc:docChgLst>
  <pc:docChgLst>
    <pc:chgData name="Huỳnh Nguyễn Uyển Nhi" userId="S::21522424@ms.uit.edu.vn::49159220-71cf-4b93-a778-bfb45c519bf1" providerId="AD" clId="Web-{199D9076-0B03-EFB6-57EB-1A4D94D41965}"/>
    <pc:docChg chg="modSld">
      <pc:chgData name="Huỳnh Nguyễn Uyển Nhi" userId="S::21522424@ms.uit.edu.vn::49159220-71cf-4b93-a778-bfb45c519bf1" providerId="AD" clId="Web-{199D9076-0B03-EFB6-57EB-1A4D94D41965}" dt="2024-06-03T03:06:12.285" v="8" actId="1076"/>
      <pc:docMkLst>
        <pc:docMk/>
      </pc:docMkLst>
      <pc:sldChg chg="modSp">
        <pc:chgData name="Huỳnh Nguyễn Uyển Nhi" userId="S::21522424@ms.uit.edu.vn::49159220-71cf-4b93-a778-bfb45c519bf1" providerId="AD" clId="Web-{199D9076-0B03-EFB6-57EB-1A4D94D41965}" dt="2024-06-03T03:06:12.285" v="8" actId="1076"/>
        <pc:sldMkLst>
          <pc:docMk/>
          <pc:sldMk cId="3336671571" sldId="256"/>
        </pc:sldMkLst>
        <pc:spChg chg="mod">
          <ac:chgData name="Huỳnh Nguyễn Uyển Nhi" userId="S::21522424@ms.uit.edu.vn::49159220-71cf-4b93-a778-bfb45c519bf1" providerId="AD" clId="Web-{199D9076-0B03-EFB6-57EB-1A4D94D41965}" dt="2024-06-03T03:06:00.707" v="7" actId="20577"/>
          <ac:spMkLst>
            <pc:docMk/>
            <pc:sldMk cId="3336671571" sldId="256"/>
            <ac:spMk id="8" creationId="{131ECDEE-9B04-1567-3B42-19C2B2CECB8A}"/>
          </ac:spMkLst>
        </pc:spChg>
        <pc:picChg chg="mod">
          <ac:chgData name="Huỳnh Nguyễn Uyển Nhi" userId="S::21522424@ms.uit.edu.vn::49159220-71cf-4b93-a778-bfb45c519bf1" providerId="AD" clId="Web-{199D9076-0B03-EFB6-57EB-1A4D94D41965}" dt="2024-06-03T03:06:12.285" v="8" actId="1076"/>
          <ac:picMkLst>
            <pc:docMk/>
            <pc:sldMk cId="3336671571" sldId="256"/>
            <ac:picMk id="17" creationId="{B72DDD91-F1D2-B27D-119F-EA1FCB2D0D58}"/>
          </ac:picMkLst>
        </pc:picChg>
      </pc:sldChg>
    </pc:docChg>
  </pc:docChgLst>
  <pc:docChgLst>
    <pc:chgData name="Phan Thế Duy" userId="5e9b9ff8-8bfd-40c4-a934-0fae842c79b4" providerId="ADAL" clId="{758BDC24-7D7C-4862-9773-9CC315FD88D5}"/>
    <pc:docChg chg="modSld">
      <pc:chgData name="Phan Thế Duy" userId="5e9b9ff8-8bfd-40c4-a934-0fae842c79b4" providerId="ADAL" clId="{758BDC24-7D7C-4862-9773-9CC315FD88D5}" dt="2022-11-28T06:29:40.114" v="26" actId="20577"/>
      <pc:docMkLst>
        <pc:docMk/>
      </pc:docMkLst>
      <pc:sldChg chg="modSp mod">
        <pc:chgData name="Phan Thế Duy" userId="5e9b9ff8-8bfd-40c4-a934-0fae842c79b4" providerId="ADAL" clId="{758BDC24-7D7C-4862-9773-9CC315FD88D5}" dt="2022-11-28T06:29:40.114" v="26" actId="20577"/>
        <pc:sldMkLst>
          <pc:docMk/>
          <pc:sldMk cId="3336671571" sldId="256"/>
        </pc:sldMkLst>
        <pc:spChg chg="mod">
          <ac:chgData name="Phan Thế Duy" userId="5e9b9ff8-8bfd-40c4-a934-0fae842c79b4" providerId="ADAL" clId="{758BDC24-7D7C-4862-9773-9CC315FD88D5}" dt="2022-11-28T06:29:40.114" v="26" actId="20577"/>
          <ac:spMkLst>
            <pc:docMk/>
            <pc:sldMk cId="3336671571" sldId="256"/>
            <ac:spMk id="8" creationId="{131ECDEE-9B04-1567-3B42-19C2B2CECB8A}"/>
          </ac:spMkLst>
        </pc:spChg>
      </pc:sldChg>
    </pc:docChg>
  </pc:docChgLst>
  <pc:docChgLst>
    <pc:chgData name="Lonely Wolf" userId="86a5314bc0f9c92f" providerId="LiveId" clId="{3588C210-6694-484D-B3FC-8D43FD75D2AA}"/>
    <pc:docChg chg="undo custSel addSld modSld">
      <pc:chgData name="Lonely Wolf" userId="86a5314bc0f9c92f" providerId="LiveId" clId="{3588C210-6694-484D-B3FC-8D43FD75D2AA}" dt="2022-11-19T05:07:26.913" v="875" actId="1035"/>
      <pc:docMkLst>
        <pc:docMk/>
      </pc:docMkLst>
      <pc:sldChg chg="addSp delSp modSp new mod">
        <pc:chgData name="Lonely Wolf" userId="86a5314bc0f9c92f" providerId="LiveId" clId="{3588C210-6694-484D-B3FC-8D43FD75D2AA}" dt="2022-11-19T05:07:26.913" v="875" actId="1035"/>
        <pc:sldMkLst>
          <pc:docMk/>
          <pc:sldMk cId="3336671571" sldId="256"/>
        </pc:sldMkLst>
        <pc:spChg chg="del">
          <ac:chgData name="Lonely Wolf" userId="86a5314bc0f9c92f" providerId="LiveId" clId="{3588C210-6694-484D-B3FC-8D43FD75D2AA}" dt="2022-11-19T03:26:21.968" v="1" actId="478"/>
          <ac:spMkLst>
            <pc:docMk/>
            <pc:sldMk cId="3336671571" sldId="256"/>
            <ac:spMk id="2" creationId="{980D31DF-EE2E-65C8-03A9-6901125158CB}"/>
          </ac:spMkLst>
        </pc:spChg>
        <pc:spChg chg="del">
          <ac:chgData name="Lonely Wolf" userId="86a5314bc0f9c92f" providerId="LiveId" clId="{3588C210-6694-484D-B3FC-8D43FD75D2AA}" dt="2022-11-19T03:26:21.968" v="1" actId="478"/>
          <ac:spMkLst>
            <pc:docMk/>
            <pc:sldMk cId="3336671571" sldId="256"/>
            <ac:spMk id="3" creationId="{E78D2DEA-03D4-8F25-95DE-7080ACD36489}"/>
          </ac:spMkLst>
        </pc:spChg>
        <pc:spChg chg="add mod">
          <ac:chgData name="Lonely Wolf" userId="86a5314bc0f9c92f" providerId="LiveId" clId="{3588C210-6694-484D-B3FC-8D43FD75D2AA}" dt="2022-11-19T04:36:14.944" v="647" actId="790"/>
          <ac:spMkLst>
            <pc:docMk/>
            <pc:sldMk cId="3336671571" sldId="256"/>
            <ac:spMk id="5" creationId="{D005331B-7E15-EB56-E2ED-B5426C04F62B}"/>
          </ac:spMkLst>
        </pc:spChg>
        <pc:spChg chg="add mod ord">
          <ac:chgData name="Lonely Wolf" userId="86a5314bc0f9c92f" providerId="LiveId" clId="{3588C210-6694-484D-B3FC-8D43FD75D2AA}" dt="2022-11-19T04:36:14.944" v="647" actId="790"/>
          <ac:spMkLst>
            <pc:docMk/>
            <pc:sldMk cId="3336671571" sldId="256"/>
            <ac:spMk id="6" creationId="{0A102773-D0EB-FC6C-A9B5-B146F53154EA}"/>
          </ac:spMkLst>
        </pc:spChg>
        <pc:spChg chg="add mod">
          <ac:chgData name="Lonely Wolf" userId="86a5314bc0f9c92f" providerId="LiveId" clId="{3588C210-6694-484D-B3FC-8D43FD75D2AA}" dt="2022-11-19T04:36:14.944" v="647" actId="790"/>
          <ac:spMkLst>
            <pc:docMk/>
            <pc:sldMk cId="3336671571" sldId="256"/>
            <ac:spMk id="8" creationId="{131ECDEE-9B04-1567-3B42-19C2B2CECB8A}"/>
          </ac:spMkLst>
        </pc:spChg>
        <pc:spChg chg="add del mod">
          <ac:chgData name="Lonely Wolf" userId="86a5314bc0f9c92f" providerId="LiveId" clId="{3588C210-6694-484D-B3FC-8D43FD75D2AA}" dt="2022-11-19T03:58:07.717" v="389" actId="478"/>
          <ac:spMkLst>
            <pc:docMk/>
            <pc:sldMk cId="3336671571" sldId="256"/>
            <ac:spMk id="10" creationId="{52E322F7-D06B-EBF5-2230-4D54AB6DFC5E}"/>
          </ac:spMkLst>
        </pc:spChg>
        <pc:spChg chg="add del mod">
          <ac:chgData name="Lonely Wolf" userId="86a5314bc0f9c92f" providerId="LiveId" clId="{3588C210-6694-484D-B3FC-8D43FD75D2AA}" dt="2022-11-19T03:38:06.723" v="163" actId="478"/>
          <ac:spMkLst>
            <pc:docMk/>
            <pc:sldMk cId="3336671571" sldId="256"/>
            <ac:spMk id="11" creationId="{AE8F9198-AE6E-AD86-53B3-CE03B8530FF7}"/>
          </ac:spMkLst>
        </pc:spChg>
        <pc:spChg chg="add del mod">
          <ac:chgData name="Lonely Wolf" userId="86a5314bc0f9c92f" providerId="LiveId" clId="{3588C210-6694-484D-B3FC-8D43FD75D2AA}" dt="2022-11-19T03:53:37.995" v="351" actId="478"/>
          <ac:spMkLst>
            <pc:docMk/>
            <pc:sldMk cId="3336671571" sldId="256"/>
            <ac:spMk id="12" creationId="{3C5A940C-524C-A31F-DA4E-D830D84E9EBC}"/>
          </ac:spMkLst>
        </pc:spChg>
        <pc:spChg chg="add del mod">
          <ac:chgData name="Lonely Wolf" userId="86a5314bc0f9c92f" providerId="LiveId" clId="{3588C210-6694-484D-B3FC-8D43FD75D2AA}" dt="2022-11-19T03:38:38.896" v="168" actId="478"/>
          <ac:spMkLst>
            <pc:docMk/>
            <pc:sldMk cId="3336671571" sldId="256"/>
            <ac:spMk id="13" creationId="{D824CB3C-D037-CE52-C27D-9D84E9875979}"/>
          </ac:spMkLst>
        </pc:spChg>
        <pc:spChg chg="add del mod">
          <ac:chgData name="Lonely Wolf" userId="86a5314bc0f9c92f" providerId="LiveId" clId="{3588C210-6694-484D-B3FC-8D43FD75D2AA}" dt="2022-11-19T03:40:57.706" v="256" actId="478"/>
          <ac:spMkLst>
            <pc:docMk/>
            <pc:sldMk cId="3336671571" sldId="256"/>
            <ac:spMk id="14" creationId="{F197117B-E565-6A47-F362-E87AB89D58AB}"/>
          </ac:spMkLst>
        </pc:spChg>
        <pc:spChg chg="add del">
          <ac:chgData name="Lonely Wolf" userId="86a5314bc0f9c92f" providerId="LiveId" clId="{3588C210-6694-484D-B3FC-8D43FD75D2AA}" dt="2022-11-19T03:45:30.454" v="296" actId="22"/>
          <ac:spMkLst>
            <pc:docMk/>
            <pc:sldMk cId="3336671571" sldId="256"/>
            <ac:spMk id="17" creationId="{C020141E-3F33-1EAB-3F7C-66B3D0C2CF39}"/>
          </ac:spMkLst>
        </pc:spChg>
        <pc:spChg chg="add mod">
          <ac:chgData name="Lonely Wolf" userId="86a5314bc0f9c92f" providerId="LiveId" clId="{3588C210-6694-484D-B3FC-8D43FD75D2AA}" dt="2022-11-19T04:51:23.669" v="783" actId="14100"/>
          <ac:spMkLst>
            <pc:docMk/>
            <pc:sldMk cId="3336671571" sldId="256"/>
            <ac:spMk id="20" creationId="{F621A289-AE51-D273-82E5-52BC76507F56}"/>
          </ac:spMkLst>
        </pc:spChg>
        <pc:spChg chg="add mod">
          <ac:chgData name="Lonely Wolf" userId="86a5314bc0f9c92f" providerId="LiveId" clId="{3588C210-6694-484D-B3FC-8D43FD75D2AA}" dt="2022-11-19T04:36:14.944" v="647" actId="790"/>
          <ac:spMkLst>
            <pc:docMk/>
            <pc:sldMk cId="3336671571" sldId="256"/>
            <ac:spMk id="23" creationId="{2881F181-05E0-3ACE-E50D-65D40CD8C8D5}"/>
          </ac:spMkLst>
        </pc:spChg>
        <pc:spChg chg="add mod">
          <ac:chgData name="Lonely Wolf" userId="86a5314bc0f9c92f" providerId="LiveId" clId="{3588C210-6694-484D-B3FC-8D43FD75D2AA}" dt="2022-11-19T04:52:50.613" v="860" actId="948"/>
          <ac:spMkLst>
            <pc:docMk/>
            <pc:sldMk cId="3336671571" sldId="256"/>
            <ac:spMk id="24" creationId="{3F4D83CD-82DF-F52D-D740-44681AE8DD1D}"/>
          </ac:spMkLst>
        </pc:spChg>
        <pc:spChg chg="add mod">
          <ac:chgData name="Lonely Wolf" userId="86a5314bc0f9c92f" providerId="LiveId" clId="{3588C210-6694-484D-B3FC-8D43FD75D2AA}" dt="2022-11-19T04:36:14.944" v="647" actId="790"/>
          <ac:spMkLst>
            <pc:docMk/>
            <pc:sldMk cId="3336671571" sldId="256"/>
            <ac:spMk id="27" creationId="{4C1C8B38-6084-433B-AE48-73C5ACDA0981}"/>
          </ac:spMkLst>
        </pc:spChg>
        <pc:spChg chg="del mod topLvl">
          <ac:chgData name="Lonely Wolf" userId="86a5314bc0f9c92f" providerId="LiveId" clId="{3588C210-6694-484D-B3FC-8D43FD75D2AA}" dt="2022-11-19T04:50:57.174" v="725" actId="478"/>
          <ac:spMkLst>
            <pc:docMk/>
            <pc:sldMk cId="3336671571" sldId="256"/>
            <ac:spMk id="32" creationId="{1D96BFD5-EC63-D7D0-5EA4-2C55CDD123E4}"/>
          </ac:spMkLst>
        </pc:spChg>
        <pc:spChg chg="add mod">
          <ac:chgData name="Lonely Wolf" userId="86a5314bc0f9c92f" providerId="LiveId" clId="{3588C210-6694-484D-B3FC-8D43FD75D2AA}" dt="2022-11-19T04:25:05.346" v="530" actId="571"/>
          <ac:spMkLst>
            <pc:docMk/>
            <pc:sldMk cId="3336671571" sldId="256"/>
            <ac:spMk id="34" creationId="{5CF62ECA-4ED0-4ABC-745A-D0424E108B3A}"/>
          </ac:spMkLst>
        </pc:spChg>
        <pc:spChg chg="add mod">
          <ac:chgData name="Lonely Wolf" userId="86a5314bc0f9c92f" providerId="LiveId" clId="{3588C210-6694-484D-B3FC-8D43FD75D2AA}" dt="2022-11-19T04:51:40.054" v="823" actId="20577"/>
          <ac:spMkLst>
            <pc:docMk/>
            <pc:sldMk cId="3336671571" sldId="256"/>
            <ac:spMk id="41" creationId="{26EF8A0C-3D8D-0B84-F759-4B677104E66E}"/>
          </ac:spMkLst>
        </pc:spChg>
        <pc:spChg chg="add mod">
          <ac:chgData name="Lonely Wolf" userId="86a5314bc0f9c92f" providerId="LiveId" clId="{3588C210-6694-484D-B3FC-8D43FD75D2AA}" dt="2022-11-19T05:07:26.913" v="875" actId="1035"/>
          <ac:spMkLst>
            <pc:docMk/>
            <pc:sldMk cId="3336671571" sldId="256"/>
            <ac:spMk id="42" creationId="{20E38B2F-8484-17D8-FEB4-0B6D07EDD381}"/>
          </ac:spMkLst>
        </pc:spChg>
        <pc:spChg chg="add mod">
          <ac:chgData name="Lonely Wolf" userId="86a5314bc0f9c92f" providerId="LiveId" clId="{3588C210-6694-484D-B3FC-8D43FD75D2AA}" dt="2022-11-19T04:52:27.673" v="859" actId="1035"/>
          <ac:spMkLst>
            <pc:docMk/>
            <pc:sldMk cId="3336671571" sldId="256"/>
            <ac:spMk id="43" creationId="{1A9F9479-6888-EEF5-3B65-960BE76D00D0}"/>
          </ac:spMkLst>
        </pc:spChg>
        <pc:grpChg chg="add mod">
          <ac:chgData name="Lonely Wolf" userId="86a5314bc0f9c92f" providerId="LiveId" clId="{3588C210-6694-484D-B3FC-8D43FD75D2AA}" dt="2022-11-19T04:53:04.370" v="861" actId="14100"/>
          <ac:grpSpMkLst>
            <pc:docMk/>
            <pc:sldMk cId="3336671571" sldId="256"/>
            <ac:grpSpMk id="30" creationId="{5F388DCE-CB06-1037-CC77-490A9FE370BC}"/>
          </ac:grpSpMkLst>
        </pc:grpChg>
        <pc:grpChg chg="add del mod">
          <ac:chgData name="Lonely Wolf" userId="86a5314bc0f9c92f" providerId="LiveId" clId="{3588C210-6694-484D-B3FC-8D43FD75D2AA}" dt="2022-11-19T04:50:57.174" v="725" actId="478"/>
          <ac:grpSpMkLst>
            <pc:docMk/>
            <pc:sldMk cId="3336671571" sldId="256"/>
            <ac:grpSpMk id="31" creationId="{3F92EE97-BE5A-04D9-4B08-9D788322A234}"/>
          </ac:grpSpMkLst>
        </pc:grpChg>
        <pc:graphicFrameChg chg="add del mod modGraphic">
          <ac:chgData name="Lonely Wolf" userId="86a5314bc0f9c92f" providerId="LiveId" clId="{3588C210-6694-484D-B3FC-8D43FD75D2AA}" dt="2022-11-19T03:45:13.472" v="293" actId="478"/>
          <ac:graphicFrameMkLst>
            <pc:docMk/>
            <pc:sldMk cId="3336671571" sldId="256"/>
            <ac:graphicFrameMk id="15" creationId="{EB60032B-71CC-AB52-D093-DF5B787A4745}"/>
          </ac:graphicFrameMkLst>
        </pc:graphicFrameChg>
        <pc:picChg chg="add mod">
          <ac:chgData name="Lonely Wolf" userId="86a5314bc0f9c92f" providerId="LiveId" clId="{3588C210-6694-484D-B3FC-8D43FD75D2AA}" dt="2022-11-19T04:51:28.826" v="790" actId="1035"/>
          <ac:picMkLst>
            <pc:docMk/>
            <pc:sldMk cId="3336671571" sldId="256"/>
            <ac:picMk id="26" creationId="{67EFD794-9F5F-301C-FCB7-5BA8C9946C14}"/>
          </ac:picMkLst>
        </pc:picChg>
        <pc:picChg chg="add mod">
          <ac:chgData name="Lonely Wolf" userId="86a5314bc0f9c92f" providerId="LiveId" clId="{3588C210-6694-484D-B3FC-8D43FD75D2AA}" dt="2022-11-19T05:07:26.913" v="875" actId="1035"/>
          <ac:picMkLst>
            <pc:docMk/>
            <pc:sldMk cId="3336671571" sldId="256"/>
            <ac:picMk id="37" creationId="{0D81703E-E02E-235E-0742-7CB7492D1FF9}"/>
          </ac:picMkLst>
        </pc:picChg>
        <pc:picChg chg="add del mod">
          <ac:chgData name="Lonely Wolf" userId="86a5314bc0f9c92f" providerId="LiveId" clId="{3588C210-6694-484D-B3FC-8D43FD75D2AA}" dt="2022-11-19T05:07:10.758" v="862" actId="478"/>
          <ac:picMkLst>
            <pc:docMk/>
            <pc:sldMk cId="3336671571" sldId="256"/>
            <ac:picMk id="39" creationId="{2FC38E16-2C3C-357E-1FBF-0FCB9D64981B}"/>
          </ac:picMkLst>
        </pc:picChg>
        <pc:picChg chg="add mod">
          <ac:chgData name="Lonely Wolf" userId="86a5314bc0f9c92f" providerId="LiveId" clId="{3588C210-6694-484D-B3FC-8D43FD75D2AA}" dt="2022-11-19T05:07:18.267" v="866" actId="1076"/>
          <ac:picMkLst>
            <pc:docMk/>
            <pc:sldMk cId="3336671571" sldId="256"/>
            <ac:picMk id="45" creationId="{3109DF23-2F6A-9A75-2807-19B23C6F2037}"/>
          </ac:picMkLst>
        </pc:picChg>
        <pc:cxnChg chg="add del">
          <ac:chgData name="Lonely Wolf" userId="86a5314bc0f9c92f" providerId="LiveId" clId="{3588C210-6694-484D-B3FC-8D43FD75D2AA}" dt="2022-11-19T03:51:10.268" v="313" actId="11529"/>
          <ac:cxnSpMkLst>
            <pc:docMk/>
            <pc:sldMk cId="3336671571" sldId="256"/>
            <ac:cxnSpMk id="19" creationId="{7BFE0B72-EE1E-88B0-74CD-544CE068D998}"/>
          </ac:cxnSpMkLst>
        </pc:cxnChg>
        <pc:cxnChg chg="add mod ord">
          <ac:chgData name="Lonely Wolf" userId="86a5314bc0f9c92f" providerId="LiveId" clId="{3588C210-6694-484D-B3FC-8D43FD75D2AA}" dt="2022-11-19T04:50:44.086" v="722" actId="1076"/>
          <ac:cxnSpMkLst>
            <pc:docMk/>
            <pc:sldMk cId="3336671571" sldId="256"/>
            <ac:cxnSpMk id="22" creationId="{04E1203D-1BEF-8E22-23F6-5AF89015FF11}"/>
          </ac:cxnSpMkLst>
        </pc:cxnChg>
        <pc:cxnChg chg="add mod">
          <ac:chgData name="Lonely Wolf" userId="86a5314bc0f9c92f" providerId="LiveId" clId="{3588C210-6694-484D-B3FC-8D43FD75D2AA}" dt="2022-11-19T04:08:36.158" v="447" actId="1035"/>
          <ac:cxnSpMkLst>
            <pc:docMk/>
            <pc:sldMk cId="3336671571" sldId="256"/>
            <ac:cxnSpMk id="28" creationId="{663A72C4-A871-28B2-5A1A-8669CBEC0907}"/>
          </ac:cxnSpMkLst>
        </pc:cxnChg>
        <pc:cxnChg chg="add mod ord">
          <ac:chgData name="Lonely Wolf" userId="86a5314bc0f9c92f" providerId="LiveId" clId="{3588C210-6694-484D-B3FC-8D43FD75D2AA}" dt="2022-11-19T04:31:08.221" v="608" actId="1035"/>
          <ac:cxnSpMkLst>
            <pc:docMk/>
            <pc:sldMk cId="3336671571" sldId="256"/>
            <ac:cxnSpMk id="29" creationId="{D6147EE8-507B-830E-DB8D-4A14DF79D93B}"/>
          </ac:cxnSpMkLst>
        </pc:cxnChg>
        <pc:cxnChg chg="del mod topLvl">
          <ac:chgData name="Lonely Wolf" userId="86a5314bc0f9c92f" providerId="LiveId" clId="{3588C210-6694-484D-B3FC-8D43FD75D2AA}" dt="2022-11-19T04:50:57.174" v="725" actId="478"/>
          <ac:cxnSpMkLst>
            <pc:docMk/>
            <pc:sldMk cId="3336671571" sldId="256"/>
            <ac:cxnSpMk id="33" creationId="{CC8DFA71-E6E9-6F2A-A4DF-3D0C92C9FF4B}"/>
          </ac:cxnSpMkLst>
        </pc:cxnChg>
        <pc:cxnChg chg="add mod">
          <ac:chgData name="Lonely Wolf" userId="86a5314bc0f9c92f" providerId="LiveId" clId="{3588C210-6694-484D-B3FC-8D43FD75D2AA}" dt="2022-11-19T04:25:05.346" v="530" actId="571"/>
          <ac:cxnSpMkLst>
            <pc:docMk/>
            <pc:sldMk cId="3336671571" sldId="256"/>
            <ac:cxnSpMk id="35" creationId="{D1F50A34-96E4-2BF8-A93F-EDB7ABE27D4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62B56854-A303-4130-A6EB-280E1CE5DB55}" type="datetimeFigureOut">
              <a:rPr lang="vi-VN" smtClean="0"/>
              <a:t>30/06/2024</a:t>
            </a:fld>
            <a:endParaRPr lang="vi-VN"/>
          </a:p>
        </p:txBody>
      </p:sp>
      <p:sp>
        <p:nvSpPr>
          <p:cNvPr id="4" name="Slide Image Placeholder 3"/>
          <p:cNvSpPr>
            <a:spLocks noGrp="1" noRot="1" noChangeAspect="1"/>
          </p:cNvSpPr>
          <p:nvPr>
            <p:ph type="sldImg" idx="2"/>
          </p:nvPr>
        </p:nvSpPr>
        <p:spPr>
          <a:xfrm>
            <a:off x="3022600" y="857250"/>
            <a:ext cx="3098800" cy="2314575"/>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22CB63B-62A2-496A-8E62-FD8E46DC19A1}" type="slidenum">
              <a:rPr lang="vi-VN" smtClean="0"/>
              <a:t>‹#›</a:t>
            </a:fld>
            <a:endParaRPr lang="vi-VN"/>
          </a:p>
        </p:txBody>
      </p:sp>
    </p:spTree>
    <p:extLst>
      <p:ext uri="{BB962C8B-B14F-4D97-AF65-F5344CB8AC3E}">
        <p14:creationId xmlns:p14="http://schemas.microsoft.com/office/powerpoint/2010/main" val="4113592809"/>
      </p:ext>
    </p:extLst>
  </p:cSld>
  <p:clrMap bg1="lt1" tx1="dk1" bg2="lt2" tx2="dk2" accent1="accent1" accent2="accent2" accent3="accent3" accent4="accent4" accent5="accent5" accent6="accent6" hlink="hlink" folHlink="folHlink"/>
  <p:notesStyle>
    <a:lvl1pPr marL="0" algn="l" defTabSz="2452593" rtl="0" eaLnBrk="1" latinLnBrk="0" hangingPunct="1">
      <a:defRPr sz="3218" kern="1200">
        <a:solidFill>
          <a:schemeClr val="tx1"/>
        </a:solidFill>
        <a:latin typeface="+mn-lt"/>
        <a:ea typeface="+mn-ea"/>
        <a:cs typeface="+mn-cs"/>
      </a:defRPr>
    </a:lvl1pPr>
    <a:lvl2pPr marL="1226297" algn="l" defTabSz="2452593" rtl="0" eaLnBrk="1" latinLnBrk="0" hangingPunct="1">
      <a:defRPr sz="3218" kern="1200">
        <a:solidFill>
          <a:schemeClr val="tx1"/>
        </a:solidFill>
        <a:latin typeface="+mn-lt"/>
        <a:ea typeface="+mn-ea"/>
        <a:cs typeface="+mn-cs"/>
      </a:defRPr>
    </a:lvl2pPr>
    <a:lvl3pPr marL="2452593" algn="l" defTabSz="2452593" rtl="0" eaLnBrk="1" latinLnBrk="0" hangingPunct="1">
      <a:defRPr sz="3218" kern="1200">
        <a:solidFill>
          <a:schemeClr val="tx1"/>
        </a:solidFill>
        <a:latin typeface="+mn-lt"/>
        <a:ea typeface="+mn-ea"/>
        <a:cs typeface="+mn-cs"/>
      </a:defRPr>
    </a:lvl3pPr>
    <a:lvl4pPr marL="3678889" algn="l" defTabSz="2452593" rtl="0" eaLnBrk="1" latinLnBrk="0" hangingPunct="1">
      <a:defRPr sz="3218" kern="1200">
        <a:solidFill>
          <a:schemeClr val="tx1"/>
        </a:solidFill>
        <a:latin typeface="+mn-lt"/>
        <a:ea typeface="+mn-ea"/>
        <a:cs typeface="+mn-cs"/>
      </a:defRPr>
    </a:lvl4pPr>
    <a:lvl5pPr marL="4905186" algn="l" defTabSz="2452593" rtl="0" eaLnBrk="1" latinLnBrk="0" hangingPunct="1">
      <a:defRPr sz="3218" kern="1200">
        <a:solidFill>
          <a:schemeClr val="tx1"/>
        </a:solidFill>
        <a:latin typeface="+mn-lt"/>
        <a:ea typeface="+mn-ea"/>
        <a:cs typeface="+mn-cs"/>
      </a:defRPr>
    </a:lvl5pPr>
    <a:lvl6pPr marL="6131483" algn="l" defTabSz="2452593" rtl="0" eaLnBrk="1" latinLnBrk="0" hangingPunct="1">
      <a:defRPr sz="3218" kern="1200">
        <a:solidFill>
          <a:schemeClr val="tx1"/>
        </a:solidFill>
        <a:latin typeface="+mn-lt"/>
        <a:ea typeface="+mn-ea"/>
        <a:cs typeface="+mn-cs"/>
      </a:defRPr>
    </a:lvl6pPr>
    <a:lvl7pPr marL="7357780" algn="l" defTabSz="2452593" rtl="0" eaLnBrk="1" latinLnBrk="0" hangingPunct="1">
      <a:defRPr sz="3218" kern="1200">
        <a:solidFill>
          <a:schemeClr val="tx1"/>
        </a:solidFill>
        <a:latin typeface="+mn-lt"/>
        <a:ea typeface="+mn-ea"/>
        <a:cs typeface="+mn-cs"/>
      </a:defRPr>
    </a:lvl7pPr>
    <a:lvl8pPr marL="8584076" algn="l" defTabSz="2452593" rtl="0" eaLnBrk="1" latinLnBrk="0" hangingPunct="1">
      <a:defRPr sz="3218" kern="1200">
        <a:solidFill>
          <a:schemeClr val="tx1"/>
        </a:solidFill>
        <a:latin typeface="+mn-lt"/>
        <a:ea typeface="+mn-ea"/>
        <a:cs typeface="+mn-cs"/>
      </a:defRPr>
    </a:lvl8pPr>
    <a:lvl9pPr marL="9810373" algn="l" defTabSz="2452593" rtl="0" eaLnBrk="1" latinLnBrk="0" hangingPunct="1">
      <a:defRPr sz="32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2600" y="857250"/>
            <a:ext cx="3098800" cy="2314575"/>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522CB63B-62A2-496A-8E62-FD8E46DC19A1}" type="slidenum">
              <a:rPr lang="vi-VN" smtClean="0"/>
              <a:t>1</a:t>
            </a:fld>
            <a:endParaRPr lang="vi-VN"/>
          </a:p>
        </p:txBody>
      </p:sp>
    </p:spTree>
    <p:extLst>
      <p:ext uri="{BB962C8B-B14F-4D97-AF65-F5344CB8AC3E}">
        <p14:creationId xmlns:p14="http://schemas.microsoft.com/office/powerpoint/2010/main" val="208819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3575714"/>
            <a:ext cx="24871680" cy="7606606"/>
          </a:xfrm>
        </p:spPr>
        <p:txBody>
          <a:bodyPr anchor="b"/>
          <a:lstStyle>
            <a:lvl1pPr algn="ctr">
              <a:defRPr sz="19115"/>
            </a:lvl1pPr>
          </a:lstStyle>
          <a:p>
            <a:r>
              <a:rPr lang="en-US"/>
              <a:t>Click to edit Master title style</a:t>
            </a:r>
          </a:p>
        </p:txBody>
      </p:sp>
      <p:sp>
        <p:nvSpPr>
          <p:cNvPr id="3" name="Subtitle 2"/>
          <p:cNvSpPr>
            <a:spLocks noGrp="1"/>
          </p:cNvSpPr>
          <p:nvPr>
            <p:ph type="subTitle" idx="1"/>
          </p:nvPr>
        </p:nvSpPr>
        <p:spPr>
          <a:xfrm>
            <a:off x="3657600" y="11475660"/>
            <a:ext cx="21945600" cy="5275059"/>
          </a:xfrm>
        </p:spPr>
        <p:txBody>
          <a:bodyPr/>
          <a:lstStyle>
            <a:lvl1pPr marL="0" indent="0" algn="ctr">
              <a:buNone/>
              <a:defRPr sz="7646"/>
            </a:lvl1pPr>
            <a:lvl2pPr marL="1456593" indent="0" algn="ctr">
              <a:buNone/>
              <a:defRPr sz="6372"/>
            </a:lvl2pPr>
            <a:lvl3pPr marL="2913187" indent="0" algn="ctr">
              <a:buNone/>
              <a:defRPr sz="5735"/>
            </a:lvl3pPr>
            <a:lvl4pPr marL="4369780" indent="0" algn="ctr">
              <a:buNone/>
              <a:defRPr sz="5097"/>
            </a:lvl4pPr>
            <a:lvl5pPr marL="5826374" indent="0" algn="ctr">
              <a:buNone/>
              <a:defRPr sz="5097"/>
            </a:lvl5pPr>
            <a:lvl6pPr marL="7282967" indent="0" algn="ctr">
              <a:buNone/>
              <a:defRPr sz="5097"/>
            </a:lvl6pPr>
            <a:lvl7pPr marL="8739561" indent="0" algn="ctr">
              <a:buNone/>
              <a:defRPr sz="5097"/>
            </a:lvl7pPr>
            <a:lvl8pPr marL="10196154" indent="0" algn="ctr">
              <a:buNone/>
              <a:defRPr sz="5097"/>
            </a:lvl8pPr>
            <a:lvl9pPr marL="11652748" indent="0" algn="ctr">
              <a:buNone/>
              <a:defRPr sz="5097"/>
            </a:lvl9pPr>
          </a:lstStyle>
          <a:p>
            <a:r>
              <a:rPr lang="en-US"/>
              <a:t>Click to edit Master subtitle style</a:t>
            </a:r>
          </a:p>
        </p:txBody>
      </p:sp>
      <p:sp>
        <p:nvSpPr>
          <p:cNvPr id="4" name="Date Placeholder 3"/>
          <p:cNvSpPr>
            <a:spLocks noGrp="1"/>
          </p:cNvSpPr>
          <p:nvPr>
            <p:ph type="dt" sz="half" idx="10"/>
          </p:nvPr>
        </p:nvSpPr>
        <p:spPr/>
        <p:txBody>
          <a:bodyPr/>
          <a:lstStyle/>
          <a:p>
            <a:fld id="{5F567A01-3607-4F67-BD28-898B3BDB0F1F}" type="datetimeFigureOut">
              <a:rPr lang="vi-VN" smtClean="0"/>
              <a:t>30/06/2024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406630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67A01-3607-4F67-BD28-898B3BDB0F1F}" type="datetimeFigureOut">
              <a:rPr lang="vi-VN" smtClean="0"/>
              <a:t>30/06/2024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24834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1163244"/>
            <a:ext cx="6309360" cy="185158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2" y="1163244"/>
            <a:ext cx="18562320" cy="18515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67A01-3607-4F67-BD28-898B3BDB0F1F}" type="datetimeFigureOut">
              <a:rPr lang="vi-VN" smtClean="0"/>
              <a:t>30/06/2024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279929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67A01-3607-4F67-BD28-898B3BDB0F1F}" type="datetimeFigureOut">
              <a:rPr lang="vi-VN" smtClean="0"/>
              <a:t>30/06/2024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88345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5447024"/>
            <a:ext cx="25237440" cy="9088477"/>
          </a:xfrm>
        </p:spPr>
        <p:txBody>
          <a:bodyPr anchor="b"/>
          <a:lstStyle>
            <a:lvl1pPr>
              <a:defRPr sz="19115"/>
            </a:lvl1pPr>
          </a:lstStyle>
          <a:p>
            <a:r>
              <a:rPr lang="en-US"/>
              <a:t>Click to edit Master title style</a:t>
            </a:r>
          </a:p>
        </p:txBody>
      </p:sp>
      <p:sp>
        <p:nvSpPr>
          <p:cNvPr id="3" name="Text Placeholder 2"/>
          <p:cNvSpPr>
            <a:spLocks noGrp="1"/>
          </p:cNvSpPr>
          <p:nvPr>
            <p:ph type="body" idx="1"/>
          </p:nvPr>
        </p:nvSpPr>
        <p:spPr>
          <a:xfrm>
            <a:off x="1996442" y="14621482"/>
            <a:ext cx="25237440" cy="4779415"/>
          </a:xfrm>
        </p:spPr>
        <p:txBody>
          <a:bodyPr/>
          <a:lstStyle>
            <a:lvl1pPr marL="0" indent="0">
              <a:buNone/>
              <a:defRPr sz="7646">
                <a:solidFill>
                  <a:schemeClr val="tx1"/>
                </a:solidFill>
              </a:defRPr>
            </a:lvl1pPr>
            <a:lvl2pPr marL="1456593" indent="0">
              <a:buNone/>
              <a:defRPr sz="6372">
                <a:solidFill>
                  <a:schemeClr val="tx1">
                    <a:tint val="75000"/>
                  </a:schemeClr>
                </a:solidFill>
              </a:defRPr>
            </a:lvl2pPr>
            <a:lvl3pPr marL="2913187" indent="0">
              <a:buNone/>
              <a:defRPr sz="5735">
                <a:solidFill>
                  <a:schemeClr val="tx1">
                    <a:tint val="75000"/>
                  </a:schemeClr>
                </a:solidFill>
              </a:defRPr>
            </a:lvl3pPr>
            <a:lvl4pPr marL="4369780" indent="0">
              <a:buNone/>
              <a:defRPr sz="5097">
                <a:solidFill>
                  <a:schemeClr val="tx1">
                    <a:tint val="75000"/>
                  </a:schemeClr>
                </a:solidFill>
              </a:defRPr>
            </a:lvl4pPr>
            <a:lvl5pPr marL="5826374" indent="0">
              <a:buNone/>
              <a:defRPr sz="5097">
                <a:solidFill>
                  <a:schemeClr val="tx1">
                    <a:tint val="75000"/>
                  </a:schemeClr>
                </a:solidFill>
              </a:defRPr>
            </a:lvl5pPr>
            <a:lvl6pPr marL="7282967" indent="0">
              <a:buNone/>
              <a:defRPr sz="5097">
                <a:solidFill>
                  <a:schemeClr val="tx1">
                    <a:tint val="75000"/>
                  </a:schemeClr>
                </a:solidFill>
              </a:defRPr>
            </a:lvl6pPr>
            <a:lvl7pPr marL="8739561" indent="0">
              <a:buNone/>
              <a:defRPr sz="5097">
                <a:solidFill>
                  <a:schemeClr val="tx1">
                    <a:tint val="75000"/>
                  </a:schemeClr>
                </a:solidFill>
              </a:defRPr>
            </a:lvl7pPr>
            <a:lvl8pPr marL="10196154" indent="0">
              <a:buNone/>
              <a:defRPr sz="5097">
                <a:solidFill>
                  <a:schemeClr val="tx1">
                    <a:tint val="75000"/>
                  </a:schemeClr>
                </a:solidFill>
              </a:defRPr>
            </a:lvl8pPr>
            <a:lvl9pPr marL="11652748" indent="0">
              <a:buNone/>
              <a:defRPr sz="50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67A01-3607-4F67-BD28-898B3BDB0F1F}" type="datetimeFigureOut">
              <a:rPr lang="vi-VN" smtClean="0"/>
              <a:t>30/06/2024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16944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5816222"/>
            <a:ext cx="12435840" cy="13862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13280" y="5816222"/>
            <a:ext cx="12435840" cy="13862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567A01-3607-4F67-BD28-898B3BDB0F1F}" type="datetimeFigureOut">
              <a:rPr lang="vi-VN" smtClean="0"/>
              <a:t>30/06/2024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236297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163249"/>
            <a:ext cx="25237440" cy="4223084"/>
          </a:xfrm>
        </p:spPr>
        <p:txBody>
          <a:bodyPr/>
          <a:lstStyle/>
          <a:p>
            <a:r>
              <a:rPr lang="en-US"/>
              <a:t>Click to edit Master title style</a:t>
            </a:r>
          </a:p>
        </p:txBody>
      </p:sp>
      <p:sp>
        <p:nvSpPr>
          <p:cNvPr id="3" name="Text Placeholder 2"/>
          <p:cNvSpPr>
            <a:spLocks noGrp="1"/>
          </p:cNvSpPr>
          <p:nvPr>
            <p:ph type="body" idx="1"/>
          </p:nvPr>
        </p:nvSpPr>
        <p:spPr>
          <a:xfrm>
            <a:off x="2015494" y="5355983"/>
            <a:ext cx="12378688" cy="2624885"/>
          </a:xfrm>
        </p:spPr>
        <p:txBody>
          <a:bodyPr anchor="b"/>
          <a:lstStyle>
            <a:lvl1pPr marL="0" indent="0">
              <a:buNone/>
              <a:defRPr sz="7646" b="1"/>
            </a:lvl1pPr>
            <a:lvl2pPr marL="1456593" indent="0">
              <a:buNone/>
              <a:defRPr sz="6372" b="1"/>
            </a:lvl2pPr>
            <a:lvl3pPr marL="2913187" indent="0">
              <a:buNone/>
              <a:defRPr sz="5735" b="1"/>
            </a:lvl3pPr>
            <a:lvl4pPr marL="4369780" indent="0">
              <a:buNone/>
              <a:defRPr sz="5097" b="1"/>
            </a:lvl4pPr>
            <a:lvl5pPr marL="5826374" indent="0">
              <a:buNone/>
              <a:defRPr sz="5097" b="1"/>
            </a:lvl5pPr>
            <a:lvl6pPr marL="7282967" indent="0">
              <a:buNone/>
              <a:defRPr sz="5097" b="1"/>
            </a:lvl6pPr>
            <a:lvl7pPr marL="8739561" indent="0">
              <a:buNone/>
              <a:defRPr sz="5097" b="1"/>
            </a:lvl7pPr>
            <a:lvl8pPr marL="10196154" indent="0">
              <a:buNone/>
              <a:defRPr sz="5097" b="1"/>
            </a:lvl8pPr>
            <a:lvl9pPr marL="11652748" indent="0">
              <a:buNone/>
              <a:defRPr sz="5097" b="1"/>
            </a:lvl9pPr>
          </a:lstStyle>
          <a:p>
            <a:pPr lvl="0"/>
            <a:r>
              <a:rPr lang="en-US"/>
              <a:t>Click to edit Master text styles</a:t>
            </a:r>
          </a:p>
        </p:txBody>
      </p:sp>
      <p:sp>
        <p:nvSpPr>
          <p:cNvPr id="4" name="Content Placeholder 3"/>
          <p:cNvSpPr>
            <a:spLocks noGrp="1"/>
          </p:cNvSpPr>
          <p:nvPr>
            <p:ph sz="half" idx="2"/>
          </p:nvPr>
        </p:nvSpPr>
        <p:spPr>
          <a:xfrm>
            <a:off x="2015494" y="7980868"/>
            <a:ext cx="12378688" cy="11738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13282" y="5355983"/>
            <a:ext cx="12439651" cy="2624885"/>
          </a:xfrm>
        </p:spPr>
        <p:txBody>
          <a:bodyPr anchor="b"/>
          <a:lstStyle>
            <a:lvl1pPr marL="0" indent="0">
              <a:buNone/>
              <a:defRPr sz="7646" b="1"/>
            </a:lvl1pPr>
            <a:lvl2pPr marL="1456593" indent="0">
              <a:buNone/>
              <a:defRPr sz="6372" b="1"/>
            </a:lvl2pPr>
            <a:lvl3pPr marL="2913187" indent="0">
              <a:buNone/>
              <a:defRPr sz="5735" b="1"/>
            </a:lvl3pPr>
            <a:lvl4pPr marL="4369780" indent="0">
              <a:buNone/>
              <a:defRPr sz="5097" b="1"/>
            </a:lvl4pPr>
            <a:lvl5pPr marL="5826374" indent="0">
              <a:buNone/>
              <a:defRPr sz="5097" b="1"/>
            </a:lvl5pPr>
            <a:lvl6pPr marL="7282967" indent="0">
              <a:buNone/>
              <a:defRPr sz="5097" b="1"/>
            </a:lvl6pPr>
            <a:lvl7pPr marL="8739561" indent="0">
              <a:buNone/>
              <a:defRPr sz="5097" b="1"/>
            </a:lvl7pPr>
            <a:lvl8pPr marL="10196154" indent="0">
              <a:buNone/>
              <a:defRPr sz="5097" b="1"/>
            </a:lvl8pPr>
            <a:lvl9pPr marL="11652748" indent="0">
              <a:buNone/>
              <a:defRPr sz="5097" b="1"/>
            </a:lvl9pPr>
          </a:lstStyle>
          <a:p>
            <a:pPr lvl="0"/>
            <a:r>
              <a:rPr lang="en-US"/>
              <a:t>Click to edit Master text styles</a:t>
            </a:r>
          </a:p>
        </p:txBody>
      </p:sp>
      <p:sp>
        <p:nvSpPr>
          <p:cNvPr id="6" name="Content Placeholder 5"/>
          <p:cNvSpPr>
            <a:spLocks noGrp="1"/>
          </p:cNvSpPr>
          <p:nvPr>
            <p:ph sz="quarter" idx="4"/>
          </p:nvPr>
        </p:nvSpPr>
        <p:spPr>
          <a:xfrm>
            <a:off x="14813282" y="7980868"/>
            <a:ext cx="12439651" cy="11738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567A01-3607-4F67-BD28-898B3BDB0F1F}" type="datetimeFigureOut">
              <a:rPr lang="vi-VN" smtClean="0"/>
              <a:t>30/06/2024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48493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567A01-3607-4F67-BD28-898B3BDB0F1F}" type="datetimeFigureOut">
              <a:rPr lang="vi-VN" smtClean="0"/>
              <a:t>30/06/2024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73102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67A01-3607-4F67-BD28-898B3BDB0F1F}" type="datetimeFigureOut">
              <a:rPr lang="vi-VN" smtClean="0"/>
              <a:t>30/06/2024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43490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56584"/>
            <a:ext cx="9437370" cy="5098045"/>
          </a:xfrm>
        </p:spPr>
        <p:txBody>
          <a:bodyPr anchor="b"/>
          <a:lstStyle>
            <a:lvl1pPr>
              <a:defRPr sz="10195"/>
            </a:lvl1pPr>
          </a:lstStyle>
          <a:p>
            <a:r>
              <a:rPr lang="en-US"/>
              <a:t>Click to edit Master title style</a:t>
            </a:r>
          </a:p>
        </p:txBody>
      </p:sp>
      <p:sp>
        <p:nvSpPr>
          <p:cNvPr id="3" name="Content Placeholder 2"/>
          <p:cNvSpPr>
            <a:spLocks noGrp="1"/>
          </p:cNvSpPr>
          <p:nvPr>
            <p:ph idx="1"/>
          </p:nvPr>
        </p:nvSpPr>
        <p:spPr>
          <a:xfrm>
            <a:off x="12439651" y="3145822"/>
            <a:ext cx="14813280" cy="15526783"/>
          </a:xfrm>
        </p:spPr>
        <p:txBody>
          <a:bodyPr/>
          <a:lstStyle>
            <a:lvl1pPr>
              <a:defRPr sz="10195"/>
            </a:lvl1pPr>
            <a:lvl2pPr>
              <a:defRPr sz="8921"/>
            </a:lvl2pPr>
            <a:lvl3pPr>
              <a:defRPr sz="7646"/>
            </a:lvl3pPr>
            <a:lvl4pPr>
              <a:defRPr sz="6372"/>
            </a:lvl4pPr>
            <a:lvl5pPr>
              <a:defRPr sz="6372"/>
            </a:lvl5pPr>
            <a:lvl6pPr>
              <a:defRPr sz="6372"/>
            </a:lvl6pPr>
            <a:lvl7pPr>
              <a:defRPr sz="6372"/>
            </a:lvl7pPr>
            <a:lvl8pPr>
              <a:defRPr sz="6372"/>
            </a:lvl8pPr>
            <a:lvl9pPr>
              <a:defRPr sz="63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5491" y="6554629"/>
            <a:ext cx="9437370" cy="12143261"/>
          </a:xfrm>
        </p:spPr>
        <p:txBody>
          <a:bodyPr/>
          <a:lstStyle>
            <a:lvl1pPr marL="0" indent="0">
              <a:buNone/>
              <a:defRPr sz="5097"/>
            </a:lvl1pPr>
            <a:lvl2pPr marL="1456593" indent="0">
              <a:buNone/>
              <a:defRPr sz="4460"/>
            </a:lvl2pPr>
            <a:lvl3pPr marL="2913187" indent="0">
              <a:buNone/>
              <a:defRPr sz="3823"/>
            </a:lvl3pPr>
            <a:lvl4pPr marL="4369780" indent="0">
              <a:buNone/>
              <a:defRPr sz="3186"/>
            </a:lvl4pPr>
            <a:lvl5pPr marL="5826374" indent="0">
              <a:buNone/>
              <a:defRPr sz="3186"/>
            </a:lvl5pPr>
            <a:lvl6pPr marL="7282967" indent="0">
              <a:buNone/>
              <a:defRPr sz="3186"/>
            </a:lvl6pPr>
            <a:lvl7pPr marL="8739561" indent="0">
              <a:buNone/>
              <a:defRPr sz="3186"/>
            </a:lvl7pPr>
            <a:lvl8pPr marL="10196154" indent="0">
              <a:buNone/>
              <a:defRPr sz="3186"/>
            </a:lvl8pPr>
            <a:lvl9pPr marL="11652748" indent="0">
              <a:buNone/>
              <a:defRPr sz="3186"/>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30/06/2024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12489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56584"/>
            <a:ext cx="9437370" cy="5098045"/>
          </a:xfrm>
        </p:spPr>
        <p:txBody>
          <a:bodyPr anchor="b"/>
          <a:lstStyle>
            <a:lvl1pPr>
              <a:defRPr sz="10195"/>
            </a:lvl1pPr>
          </a:lstStyle>
          <a:p>
            <a:r>
              <a:rPr lang="en-US"/>
              <a:t>Click to edit Master title style</a:t>
            </a:r>
          </a:p>
        </p:txBody>
      </p:sp>
      <p:sp>
        <p:nvSpPr>
          <p:cNvPr id="3" name="Picture Placeholder 2"/>
          <p:cNvSpPr>
            <a:spLocks noGrp="1" noChangeAspect="1"/>
          </p:cNvSpPr>
          <p:nvPr>
            <p:ph type="pic" idx="1"/>
          </p:nvPr>
        </p:nvSpPr>
        <p:spPr>
          <a:xfrm>
            <a:off x="12439651" y="3145822"/>
            <a:ext cx="14813280" cy="15526783"/>
          </a:xfrm>
        </p:spPr>
        <p:txBody>
          <a:bodyPr anchor="t"/>
          <a:lstStyle>
            <a:lvl1pPr marL="0" indent="0">
              <a:buNone/>
              <a:defRPr sz="10195"/>
            </a:lvl1pPr>
            <a:lvl2pPr marL="1456593" indent="0">
              <a:buNone/>
              <a:defRPr sz="8921"/>
            </a:lvl2pPr>
            <a:lvl3pPr marL="2913187" indent="0">
              <a:buNone/>
              <a:defRPr sz="7646"/>
            </a:lvl3pPr>
            <a:lvl4pPr marL="4369780" indent="0">
              <a:buNone/>
              <a:defRPr sz="6372"/>
            </a:lvl4pPr>
            <a:lvl5pPr marL="5826374" indent="0">
              <a:buNone/>
              <a:defRPr sz="6372"/>
            </a:lvl5pPr>
            <a:lvl6pPr marL="7282967" indent="0">
              <a:buNone/>
              <a:defRPr sz="6372"/>
            </a:lvl6pPr>
            <a:lvl7pPr marL="8739561" indent="0">
              <a:buNone/>
              <a:defRPr sz="6372"/>
            </a:lvl7pPr>
            <a:lvl8pPr marL="10196154" indent="0">
              <a:buNone/>
              <a:defRPr sz="6372"/>
            </a:lvl8pPr>
            <a:lvl9pPr marL="11652748" indent="0">
              <a:buNone/>
              <a:defRPr sz="6372"/>
            </a:lvl9pPr>
          </a:lstStyle>
          <a:p>
            <a:r>
              <a:rPr lang="en-US"/>
              <a:t>Click icon to add picture</a:t>
            </a:r>
          </a:p>
        </p:txBody>
      </p:sp>
      <p:sp>
        <p:nvSpPr>
          <p:cNvPr id="4" name="Text Placeholder 3"/>
          <p:cNvSpPr>
            <a:spLocks noGrp="1"/>
          </p:cNvSpPr>
          <p:nvPr>
            <p:ph type="body" sz="half" idx="2"/>
          </p:nvPr>
        </p:nvSpPr>
        <p:spPr>
          <a:xfrm>
            <a:off x="2015491" y="6554629"/>
            <a:ext cx="9437370" cy="12143261"/>
          </a:xfrm>
        </p:spPr>
        <p:txBody>
          <a:bodyPr/>
          <a:lstStyle>
            <a:lvl1pPr marL="0" indent="0">
              <a:buNone/>
              <a:defRPr sz="5097"/>
            </a:lvl1pPr>
            <a:lvl2pPr marL="1456593" indent="0">
              <a:buNone/>
              <a:defRPr sz="4460"/>
            </a:lvl2pPr>
            <a:lvl3pPr marL="2913187" indent="0">
              <a:buNone/>
              <a:defRPr sz="3823"/>
            </a:lvl3pPr>
            <a:lvl4pPr marL="4369780" indent="0">
              <a:buNone/>
              <a:defRPr sz="3186"/>
            </a:lvl4pPr>
            <a:lvl5pPr marL="5826374" indent="0">
              <a:buNone/>
              <a:defRPr sz="3186"/>
            </a:lvl5pPr>
            <a:lvl6pPr marL="7282967" indent="0">
              <a:buNone/>
              <a:defRPr sz="3186"/>
            </a:lvl6pPr>
            <a:lvl7pPr marL="8739561" indent="0">
              <a:buNone/>
              <a:defRPr sz="3186"/>
            </a:lvl7pPr>
            <a:lvl8pPr marL="10196154" indent="0">
              <a:buNone/>
              <a:defRPr sz="3186"/>
            </a:lvl8pPr>
            <a:lvl9pPr marL="11652748" indent="0">
              <a:buNone/>
              <a:defRPr sz="3186"/>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30/06/2024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52197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163249"/>
            <a:ext cx="25237440" cy="42230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11680" y="5816222"/>
            <a:ext cx="25237440" cy="13862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20250571"/>
            <a:ext cx="6583680" cy="1163244"/>
          </a:xfrm>
          <a:prstGeom prst="rect">
            <a:avLst/>
          </a:prstGeom>
        </p:spPr>
        <p:txBody>
          <a:bodyPr vert="horz" lIns="91440" tIns="45720" rIns="91440" bIns="45720" rtlCol="0" anchor="ctr"/>
          <a:lstStyle>
            <a:lvl1pPr algn="l">
              <a:defRPr sz="3823">
                <a:solidFill>
                  <a:schemeClr val="tx1">
                    <a:tint val="75000"/>
                  </a:schemeClr>
                </a:solidFill>
              </a:defRPr>
            </a:lvl1pPr>
          </a:lstStyle>
          <a:p>
            <a:fld id="{5F567A01-3607-4F67-BD28-898B3BDB0F1F}" type="datetimeFigureOut">
              <a:rPr lang="vi-VN" smtClean="0"/>
              <a:t>30/06/2024</a:t>
            </a:fld>
            <a:endParaRPr lang="vi-VN"/>
          </a:p>
        </p:txBody>
      </p:sp>
      <p:sp>
        <p:nvSpPr>
          <p:cNvPr id="5" name="Footer Placeholder 4"/>
          <p:cNvSpPr>
            <a:spLocks noGrp="1"/>
          </p:cNvSpPr>
          <p:nvPr>
            <p:ph type="ftr" sz="quarter" idx="3"/>
          </p:nvPr>
        </p:nvSpPr>
        <p:spPr>
          <a:xfrm>
            <a:off x="9692640" y="20250571"/>
            <a:ext cx="9875520" cy="1163244"/>
          </a:xfrm>
          <a:prstGeom prst="rect">
            <a:avLst/>
          </a:prstGeom>
        </p:spPr>
        <p:txBody>
          <a:bodyPr vert="horz" lIns="91440" tIns="45720" rIns="91440" bIns="45720" rtlCol="0" anchor="ctr"/>
          <a:lstStyle>
            <a:lvl1pPr algn="ctr">
              <a:defRPr sz="3823">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20665440" y="20250571"/>
            <a:ext cx="6583680" cy="1163244"/>
          </a:xfrm>
          <a:prstGeom prst="rect">
            <a:avLst/>
          </a:prstGeom>
        </p:spPr>
        <p:txBody>
          <a:bodyPr vert="horz" lIns="91440" tIns="45720" rIns="91440" bIns="45720" rtlCol="0" anchor="ctr"/>
          <a:lstStyle>
            <a:lvl1pPr algn="r">
              <a:defRPr sz="3823">
                <a:solidFill>
                  <a:schemeClr val="tx1">
                    <a:tint val="75000"/>
                  </a:schemeClr>
                </a:solidFill>
              </a:defRPr>
            </a:lvl1pPr>
          </a:lstStyle>
          <a:p>
            <a:fld id="{8C1BBC34-8B9B-426B-9BAC-C99237A3AB94}" type="slidenum">
              <a:rPr lang="vi-VN" smtClean="0"/>
              <a:t>‹#›</a:t>
            </a:fld>
            <a:endParaRPr lang="vi-VN"/>
          </a:p>
        </p:txBody>
      </p:sp>
    </p:spTree>
    <p:extLst>
      <p:ext uri="{BB962C8B-B14F-4D97-AF65-F5344CB8AC3E}">
        <p14:creationId xmlns:p14="http://schemas.microsoft.com/office/powerpoint/2010/main" val="18823207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13187" rtl="0" eaLnBrk="1" latinLnBrk="0" hangingPunct="1">
        <a:lnSpc>
          <a:spcPct val="90000"/>
        </a:lnSpc>
        <a:spcBef>
          <a:spcPct val="0"/>
        </a:spcBef>
        <a:buNone/>
        <a:defRPr sz="14018" kern="1200">
          <a:solidFill>
            <a:schemeClr val="tx1"/>
          </a:solidFill>
          <a:latin typeface="+mj-lt"/>
          <a:ea typeface="+mj-ea"/>
          <a:cs typeface="+mj-cs"/>
        </a:defRPr>
      </a:lvl1pPr>
    </p:titleStyle>
    <p:bodyStyle>
      <a:lvl1pPr marL="728297" indent="-728297" algn="l" defTabSz="2913187" rtl="0" eaLnBrk="1" latinLnBrk="0" hangingPunct="1">
        <a:lnSpc>
          <a:spcPct val="90000"/>
        </a:lnSpc>
        <a:spcBef>
          <a:spcPts val="3186"/>
        </a:spcBef>
        <a:buFont typeface="Arial" panose="020B0604020202020204" pitchFamily="34" charset="0"/>
        <a:buChar char="•"/>
        <a:defRPr sz="8921" kern="1200">
          <a:solidFill>
            <a:schemeClr val="tx1"/>
          </a:solidFill>
          <a:latin typeface="+mn-lt"/>
          <a:ea typeface="+mn-ea"/>
          <a:cs typeface="+mn-cs"/>
        </a:defRPr>
      </a:lvl1pPr>
      <a:lvl2pPr marL="2184890" indent="-728297" algn="l" defTabSz="2913187" rtl="0" eaLnBrk="1" latinLnBrk="0" hangingPunct="1">
        <a:lnSpc>
          <a:spcPct val="90000"/>
        </a:lnSpc>
        <a:spcBef>
          <a:spcPts val="1593"/>
        </a:spcBef>
        <a:buFont typeface="Arial" panose="020B0604020202020204" pitchFamily="34" charset="0"/>
        <a:buChar char="•"/>
        <a:defRPr sz="7646" kern="1200">
          <a:solidFill>
            <a:schemeClr val="tx1"/>
          </a:solidFill>
          <a:latin typeface="+mn-lt"/>
          <a:ea typeface="+mn-ea"/>
          <a:cs typeface="+mn-cs"/>
        </a:defRPr>
      </a:lvl2pPr>
      <a:lvl3pPr marL="3641484" indent="-728297" algn="l" defTabSz="2913187" rtl="0" eaLnBrk="1" latinLnBrk="0" hangingPunct="1">
        <a:lnSpc>
          <a:spcPct val="90000"/>
        </a:lnSpc>
        <a:spcBef>
          <a:spcPts val="1593"/>
        </a:spcBef>
        <a:buFont typeface="Arial" panose="020B0604020202020204" pitchFamily="34" charset="0"/>
        <a:buChar char="•"/>
        <a:defRPr sz="6372" kern="1200">
          <a:solidFill>
            <a:schemeClr val="tx1"/>
          </a:solidFill>
          <a:latin typeface="+mn-lt"/>
          <a:ea typeface="+mn-ea"/>
          <a:cs typeface="+mn-cs"/>
        </a:defRPr>
      </a:lvl3pPr>
      <a:lvl4pPr marL="5098077"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4pPr>
      <a:lvl5pPr marL="6554671"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5pPr>
      <a:lvl6pPr marL="8011264"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6pPr>
      <a:lvl7pPr marL="9467858"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7pPr>
      <a:lvl8pPr marL="10924451"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8pPr>
      <a:lvl9pPr marL="12381045" indent="-728297" algn="l" defTabSz="2913187" rtl="0" eaLnBrk="1" latinLnBrk="0" hangingPunct="1">
        <a:lnSpc>
          <a:spcPct val="90000"/>
        </a:lnSpc>
        <a:spcBef>
          <a:spcPts val="1593"/>
        </a:spcBef>
        <a:buFont typeface="Arial" panose="020B0604020202020204" pitchFamily="34" charset="0"/>
        <a:buChar char="•"/>
        <a:defRPr sz="5735" kern="1200">
          <a:solidFill>
            <a:schemeClr val="tx1"/>
          </a:solidFill>
          <a:latin typeface="+mn-lt"/>
          <a:ea typeface="+mn-ea"/>
          <a:cs typeface="+mn-cs"/>
        </a:defRPr>
      </a:lvl9pPr>
    </p:bodyStyle>
    <p:otherStyle>
      <a:defPPr>
        <a:defRPr lang="en-US"/>
      </a:defPPr>
      <a:lvl1pPr marL="0" algn="l" defTabSz="2913187" rtl="0" eaLnBrk="1" latinLnBrk="0" hangingPunct="1">
        <a:defRPr sz="5735" kern="1200">
          <a:solidFill>
            <a:schemeClr val="tx1"/>
          </a:solidFill>
          <a:latin typeface="+mn-lt"/>
          <a:ea typeface="+mn-ea"/>
          <a:cs typeface="+mn-cs"/>
        </a:defRPr>
      </a:lvl1pPr>
      <a:lvl2pPr marL="1456593" algn="l" defTabSz="2913187" rtl="0" eaLnBrk="1" latinLnBrk="0" hangingPunct="1">
        <a:defRPr sz="5735" kern="1200">
          <a:solidFill>
            <a:schemeClr val="tx1"/>
          </a:solidFill>
          <a:latin typeface="+mn-lt"/>
          <a:ea typeface="+mn-ea"/>
          <a:cs typeface="+mn-cs"/>
        </a:defRPr>
      </a:lvl2pPr>
      <a:lvl3pPr marL="2913187" algn="l" defTabSz="2913187" rtl="0" eaLnBrk="1" latinLnBrk="0" hangingPunct="1">
        <a:defRPr sz="5735" kern="1200">
          <a:solidFill>
            <a:schemeClr val="tx1"/>
          </a:solidFill>
          <a:latin typeface="+mn-lt"/>
          <a:ea typeface="+mn-ea"/>
          <a:cs typeface="+mn-cs"/>
        </a:defRPr>
      </a:lvl3pPr>
      <a:lvl4pPr marL="4369780" algn="l" defTabSz="2913187" rtl="0" eaLnBrk="1" latinLnBrk="0" hangingPunct="1">
        <a:defRPr sz="5735" kern="1200">
          <a:solidFill>
            <a:schemeClr val="tx1"/>
          </a:solidFill>
          <a:latin typeface="+mn-lt"/>
          <a:ea typeface="+mn-ea"/>
          <a:cs typeface="+mn-cs"/>
        </a:defRPr>
      </a:lvl4pPr>
      <a:lvl5pPr marL="5826374" algn="l" defTabSz="2913187" rtl="0" eaLnBrk="1" latinLnBrk="0" hangingPunct="1">
        <a:defRPr sz="5735" kern="1200">
          <a:solidFill>
            <a:schemeClr val="tx1"/>
          </a:solidFill>
          <a:latin typeface="+mn-lt"/>
          <a:ea typeface="+mn-ea"/>
          <a:cs typeface="+mn-cs"/>
        </a:defRPr>
      </a:lvl5pPr>
      <a:lvl6pPr marL="7282967" algn="l" defTabSz="2913187" rtl="0" eaLnBrk="1" latinLnBrk="0" hangingPunct="1">
        <a:defRPr sz="5735" kern="1200">
          <a:solidFill>
            <a:schemeClr val="tx1"/>
          </a:solidFill>
          <a:latin typeface="+mn-lt"/>
          <a:ea typeface="+mn-ea"/>
          <a:cs typeface="+mn-cs"/>
        </a:defRPr>
      </a:lvl6pPr>
      <a:lvl7pPr marL="8739561" algn="l" defTabSz="2913187" rtl="0" eaLnBrk="1" latinLnBrk="0" hangingPunct="1">
        <a:defRPr sz="5735" kern="1200">
          <a:solidFill>
            <a:schemeClr val="tx1"/>
          </a:solidFill>
          <a:latin typeface="+mn-lt"/>
          <a:ea typeface="+mn-ea"/>
          <a:cs typeface="+mn-cs"/>
        </a:defRPr>
      </a:lvl7pPr>
      <a:lvl8pPr marL="10196154" algn="l" defTabSz="2913187" rtl="0" eaLnBrk="1" latinLnBrk="0" hangingPunct="1">
        <a:defRPr sz="5735" kern="1200">
          <a:solidFill>
            <a:schemeClr val="tx1"/>
          </a:solidFill>
          <a:latin typeface="+mn-lt"/>
          <a:ea typeface="+mn-ea"/>
          <a:cs typeface="+mn-cs"/>
        </a:defRPr>
      </a:lvl8pPr>
      <a:lvl9pPr marL="11652748" algn="l" defTabSz="2913187" rtl="0" eaLnBrk="1" latinLnBrk="0" hangingPunct="1">
        <a:defRPr sz="5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4554FD-C28E-9A71-23FC-A01140E83592}"/>
              </a:ext>
            </a:extLst>
          </p:cNvPr>
          <p:cNvSpPr/>
          <p:nvPr/>
        </p:nvSpPr>
        <p:spPr>
          <a:xfrm>
            <a:off x="0" y="-11271"/>
            <a:ext cx="29260800" cy="1685390"/>
          </a:xfrm>
          <a:prstGeom prst="rect">
            <a:avLst/>
          </a:prstGeom>
          <a:solidFill>
            <a:srgbClr val="E7C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3" noProof="1">
              <a:solidFill>
                <a:schemeClr val="accent2">
                  <a:lumMod val="60000"/>
                  <a:lumOff val="40000"/>
                </a:schemeClr>
              </a:solidFill>
            </a:endParaRPr>
          </a:p>
        </p:txBody>
      </p:sp>
      <p:sp>
        <p:nvSpPr>
          <p:cNvPr id="6" name="Rectangle 5">
            <a:extLst>
              <a:ext uri="{FF2B5EF4-FFF2-40B4-BE49-F238E27FC236}">
                <a16:creationId xmlns:a16="http://schemas.microsoft.com/office/drawing/2014/main" id="{0A102773-D0EB-FC6C-A9B5-B146F53154EA}"/>
              </a:ext>
            </a:extLst>
          </p:cNvPr>
          <p:cNvSpPr/>
          <p:nvPr/>
        </p:nvSpPr>
        <p:spPr>
          <a:xfrm>
            <a:off x="0" y="1197652"/>
            <a:ext cx="29260800" cy="4419855"/>
          </a:xfrm>
          <a:prstGeom prst="rect">
            <a:avLst/>
          </a:prstGeom>
          <a:solidFill>
            <a:srgbClr val="D79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3" noProof="1">
              <a:solidFill>
                <a:schemeClr val="accent2">
                  <a:lumMod val="60000"/>
                  <a:lumOff val="40000"/>
                </a:schemeClr>
              </a:solidFill>
            </a:endParaRPr>
          </a:p>
        </p:txBody>
      </p:sp>
      <p:sp>
        <p:nvSpPr>
          <p:cNvPr id="5" name="TextBox 4">
            <a:extLst>
              <a:ext uri="{FF2B5EF4-FFF2-40B4-BE49-F238E27FC236}">
                <a16:creationId xmlns:a16="http://schemas.microsoft.com/office/drawing/2014/main" id="{D005331B-7E15-EB56-E2ED-B5426C04F62B}"/>
              </a:ext>
            </a:extLst>
          </p:cNvPr>
          <p:cNvSpPr txBox="1"/>
          <p:nvPr/>
        </p:nvSpPr>
        <p:spPr>
          <a:xfrm>
            <a:off x="4558157" y="2564405"/>
            <a:ext cx="20059650" cy="1420069"/>
          </a:xfrm>
          <a:prstGeom prst="rect">
            <a:avLst/>
          </a:prstGeom>
          <a:noFill/>
        </p:spPr>
        <p:txBody>
          <a:bodyPr wrap="square">
            <a:spAutoFit/>
          </a:bodyPr>
          <a:lstStyle/>
          <a:p>
            <a:pPr algn="ctr">
              <a:lnSpc>
                <a:spcPct val="110000"/>
              </a:lnSpc>
            </a:pPr>
            <a:r>
              <a:rPr lang="en-US" sz="4080" b="1" i="1" noProof="1">
                <a:solidFill>
                  <a:schemeClr val="bg1"/>
                </a:solidFill>
                <a:latin typeface="Times New Roman" panose="02020603050405020304" pitchFamily="18" charset="0"/>
                <a:cs typeface="Times New Roman" panose="02020603050405020304" pitchFamily="18" charset="0"/>
              </a:rPr>
              <a:t>Modeling Penetration Testing with Reinforcement Learning Using Capture-the-Flag Challenges: Trade-offs between Model-free Learning and A Priori Knowledge</a:t>
            </a:r>
          </a:p>
        </p:txBody>
      </p:sp>
      <p:sp>
        <p:nvSpPr>
          <p:cNvPr id="8" name="TextBox 7">
            <a:extLst>
              <a:ext uri="{FF2B5EF4-FFF2-40B4-BE49-F238E27FC236}">
                <a16:creationId xmlns:a16="http://schemas.microsoft.com/office/drawing/2014/main" id="{131ECDEE-9B04-1567-3B42-19C2B2CECB8A}"/>
              </a:ext>
            </a:extLst>
          </p:cNvPr>
          <p:cNvSpPr txBox="1"/>
          <p:nvPr/>
        </p:nvSpPr>
        <p:spPr>
          <a:xfrm>
            <a:off x="7114345" y="4168291"/>
            <a:ext cx="14923214" cy="1267270"/>
          </a:xfrm>
          <a:prstGeom prst="rect">
            <a:avLst/>
          </a:prstGeom>
          <a:noFill/>
        </p:spPr>
        <p:txBody>
          <a:bodyPr wrap="square">
            <a:spAutoFit/>
          </a:bodyPr>
          <a:lstStyle/>
          <a:p>
            <a:pPr algn="ctr">
              <a:spcBef>
                <a:spcPts val="613"/>
              </a:spcBef>
              <a:spcAft>
                <a:spcPts val="305"/>
              </a:spcAft>
            </a:pPr>
            <a:r>
              <a:rPr lang="en-US" sz="2295" noProof="1">
                <a:solidFill>
                  <a:schemeClr val="bg1"/>
                </a:solidFill>
                <a:latin typeface="Arial" panose="020B0604020202020204" pitchFamily="34" charset="0"/>
                <a:cs typeface="Arial" panose="020B0604020202020204" pitchFamily="34" charset="0"/>
              </a:rPr>
              <a:t>Tran Minh Duy, Pham Ngoc Thien, Huynh Nguyen Uyen Nhi</a:t>
            </a:r>
          </a:p>
          <a:p>
            <a:pPr algn="ctr">
              <a:spcBef>
                <a:spcPts val="613"/>
              </a:spcBef>
              <a:spcAft>
                <a:spcPts val="305"/>
              </a:spcAft>
            </a:pPr>
            <a:r>
              <a:rPr lang="en-US" sz="2295" i="1" noProof="1">
                <a:solidFill>
                  <a:schemeClr val="bg1"/>
                </a:solidFill>
                <a:latin typeface="Arial" panose="020B0604020202020204" pitchFamily="34" charset="0"/>
                <a:cs typeface="Arial" panose="020B0604020202020204" pitchFamily="34" charset="0"/>
              </a:rPr>
              <a:t>Group 18, Class NT522.O21.ANTT</a:t>
            </a:r>
            <a:br>
              <a:rPr lang="en-US" sz="2295" noProof="1">
                <a:solidFill>
                  <a:schemeClr val="bg1"/>
                </a:solidFill>
                <a:latin typeface="Arial" panose="020B0604020202020204" pitchFamily="34" charset="0"/>
                <a:cs typeface="Arial" panose="020B0604020202020204" pitchFamily="34" charset="0"/>
              </a:rPr>
            </a:br>
            <a:r>
              <a:rPr lang="en-US" sz="2295" i="1" noProof="1">
                <a:solidFill>
                  <a:schemeClr val="bg1"/>
                </a:solidFill>
                <a:latin typeface="Arial" panose="020B0604020202020204" pitchFamily="34" charset="0"/>
                <a:cs typeface="Arial" panose="020B0604020202020204" pitchFamily="34" charset="0"/>
              </a:rPr>
              <a:t>University of Information Technology, Vietnam National University Ho Chi Minh City</a:t>
            </a:r>
          </a:p>
        </p:txBody>
      </p:sp>
      <p:sp>
        <p:nvSpPr>
          <p:cNvPr id="27" name="Rectangle 26">
            <a:extLst>
              <a:ext uri="{FF2B5EF4-FFF2-40B4-BE49-F238E27FC236}">
                <a16:creationId xmlns:a16="http://schemas.microsoft.com/office/drawing/2014/main" id="{4C1C8B38-6084-433B-AE48-73C5ACDA0981}"/>
              </a:ext>
            </a:extLst>
          </p:cNvPr>
          <p:cNvSpPr/>
          <p:nvPr/>
        </p:nvSpPr>
        <p:spPr>
          <a:xfrm>
            <a:off x="0" y="20813907"/>
            <a:ext cx="29260800" cy="1034855"/>
          </a:xfrm>
          <a:prstGeom prst="rect">
            <a:avLst/>
          </a:prstGeom>
          <a:solidFill>
            <a:srgbClr val="D79831"/>
          </a:solidFill>
          <a:ln>
            <a:solidFill>
              <a:srgbClr val="D798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b="1" noProof="1">
                <a:latin typeface="Arial" panose="020B0604020202020204" pitchFamily="34" charset="0"/>
              </a:rPr>
              <a:t>Based on “</a:t>
            </a:r>
            <a:r>
              <a:rPr lang="en-US" sz="2000" i="1"/>
              <a:t>Modeling Penetration Testing with Reinforcement Learning Using Capture-the-Flag Challenges: Trade-offs between Model-free Learning and A Priori Knowledge</a:t>
            </a:r>
            <a:r>
              <a:rPr lang="en-US" sz="2000"/>
              <a:t>”, </a:t>
            </a:r>
            <a:r>
              <a:rPr lang="it-IT" sz="2000"/>
              <a:t>Fabio Massimo Zennaro and László Erdódi, </a:t>
            </a:r>
            <a:r>
              <a:rPr lang="en-US" sz="2000"/>
              <a:t>22 May 2021</a:t>
            </a:r>
            <a:endParaRPr lang="en-US" sz="1836" b="1" noProof="1"/>
          </a:p>
        </p:txBody>
      </p:sp>
      <p:sp>
        <p:nvSpPr>
          <p:cNvPr id="20" name="Rectangle: Rounded Corners 19">
            <a:extLst>
              <a:ext uri="{FF2B5EF4-FFF2-40B4-BE49-F238E27FC236}">
                <a16:creationId xmlns:a16="http://schemas.microsoft.com/office/drawing/2014/main" id="{F621A289-AE51-D273-82E5-52BC76507F56}"/>
              </a:ext>
            </a:extLst>
          </p:cNvPr>
          <p:cNvSpPr/>
          <p:nvPr/>
        </p:nvSpPr>
        <p:spPr>
          <a:xfrm>
            <a:off x="502587" y="6020820"/>
            <a:ext cx="28429967" cy="3339321"/>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186539" tIns="0" rIns="186539" bIns="0" rtlCol="0" anchor="ctr"/>
          <a:lstStyle/>
          <a:p>
            <a:pPr algn="just">
              <a:lnSpc>
                <a:spcPct val="150000"/>
              </a:lnSpc>
            </a:pPr>
            <a:r>
              <a:rPr lang="en-US" sz="2857" b="1" noProof="1">
                <a:solidFill>
                  <a:srgbClr val="D79831"/>
                </a:solidFill>
                <a:latin typeface="Arial" panose="020B0604020202020204" pitchFamily="34" charset="0"/>
                <a:cs typeface="Arial" panose="020B0604020202020204" pitchFamily="34" charset="0"/>
              </a:rPr>
              <a:t>Introduction</a:t>
            </a:r>
          </a:p>
          <a:p>
            <a:pPr algn="just">
              <a:lnSpc>
                <a:spcPct val="150000"/>
              </a:lnSpc>
            </a:pPr>
            <a:r>
              <a:rPr lang="en-US" sz="1939" dirty="0">
                <a:solidFill>
                  <a:srgbClr val="404040"/>
                </a:solidFill>
                <a:latin typeface="Arial" panose="020B0604020202020204" pitchFamily="34" charset="0"/>
                <a:cs typeface="Arial" panose="020B0604020202020204" pitchFamily="34" charset="0"/>
              </a:rPr>
              <a:t>Penetration testing (PT) is a critical aspect of cybersecurity, allowing organizations to identify and rectify vulnerabilities within their information systems. Traditional PT relies heavily on the expertise and manual efforts of human testers, which can be both time-consuming and expensive. As cyber threats continue to evolve, the need for automated and intelligent PT solutions has become more pressing. This project aims to explore the application of Reinforcement Learning (RL) to automate the PT process using Capture-the-Flag (CTF) challenges as a controlled testing environment. The objective is to assess the effectiveness of RL in simulating human-like PT actions and to compare different learning approaches within this context. Previous research has demonstrated the potential of machine learning techniques in various aspects of PT. However, the use of RL specifically for PT automation remains relatively unexplored. This study builds on existing work by investigating the trade-offs between model-free RL approaches and the incorporation of a priori knowledge.</a:t>
            </a:r>
            <a:endParaRPr lang="en-US" sz="1939" noProof="1">
              <a:solidFill>
                <a:srgbClr val="404040"/>
              </a:solidFill>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2881F181-05E0-3ACE-E50D-65D40CD8C8D5}"/>
              </a:ext>
            </a:extLst>
          </p:cNvPr>
          <p:cNvSpPr/>
          <p:nvPr/>
        </p:nvSpPr>
        <p:spPr>
          <a:xfrm>
            <a:off x="502587" y="9565786"/>
            <a:ext cx="13694676" cy="4666030"/>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186539" tIns="0" rIns="186539" bIns="0" rtlCol="0" anchor="ctr"/>
          <a:lstStyle/>
          <a:p>
            <a:pPr algn="just">
              <a:lnSpc>
                <a:spcPct val="150000"/>
              </a:lnSpc>
            </a:pPr>
            <a:r>
              <a:rPr lang="en-US" sz="2857" b="1" noProof="1">
                <a:solidFill>
                  <a:srgbClr val="D79831"/>
                </a:solidFill>
                <a:latin typeface="Arial" panose="020B0604020202020204" pitchFamily="34" charset="0"/>
                <a:cs typeface="Arial" panose="020B0604020202020204" pitchFamily="34" charset="0"/>
              </a:rPr>
              <a:t>Methodology</a:t>
            </a:r>
          </a:p>
          <a:p>
            <a:pPr algn="just">
              <a:lnSpc>
                <a:spcPct val="140000"/>
              </a:lnSpc>
              <a:spcBef>
                <a:spcPts val="1530"/>
              </a:spcBef>
            </a:pPr>
            <a:r>
              <a:rPr lang="en-US" sz="2040" dirty="0">
                <a:solidFill>
                  <a:srgbClr val="404040"/>
                </a:solidFill>
                <a:latin typeface="Arial" panose="020B0604020202020204" pitchFamily="34" charset="0"/>
                <a:cs typeface="Arial" panose="020B0604020202020204" pitchFamily="34" charset="0"/>
              </a:rPr>
              <a:t>Our approach involves leveraging RL to train agents to perform PT tasks within a simulated CTF environment. The framework aims to emulate the decision-making processes of human testers, allowing the RL agents to learn optimal strategies for identifying and exploiting vulnerabilities. We utilized a combination of model-free RL algorithms and imitation learning to optimize the agents' learning process. Techniques like state aggregation and lazy loading were employed to manage complexity and improve efficiency. The CTF challenges, set up as a series of increasingly complex scenarios, were used to rigorously test the RL agents. Additionally, our team created supplementary simulations to further verify and extend the results from the original study, ensuring robustness and reliability.</a:t>
            </a:r>
            <a:endParaRPr lang="en-US" sz="1939" noProof="1">
              <a:solidFill>
                <a:srgbClr val="404040"/>
              </a:solidFill>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3F4D83CD-82DF-F52D-D740-44681AE8DD1D}"/>
              </a:ext>
            </a:extLst>
          </p:cNvPr>
          <p:cNvSpPr/>
          <p:nvPr/>
        </p:nvSpPr>
        <p:spPr>
          <a:xfrm>
            <a:off x="17209477" y="14525725"/>
            <a:ext cx="11723077" cy="5995036"/>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186539" tIns="0" rIns="186539" bIns="0" rtlCol="0" anchor="ctr"/>
          <a:lstStyle/>
          <a:p>
            <a:pPr algn="just">
              <a:lnSpc>
                <a:spcPct val="150000"/>
              </a:lnSpc>
            </a:pPr>
            <a:r>
              <a:rPr lang="en-US" sz="2857" b="1" noProof="1">
                <a:solidFill>
                  <a:srgbClr val="D79831"/>
                </a:solidFill>
                <a:latin typeface="Arial" panose="020B0604020202020204" pitchFamily="34" charset="0"/>
                <a:cs typeface="Arial" panose="020B0604020202020204" pitchFamily="34" charset="0"/>
              </a:rPr>
              <a:t>Experiments and Results</a:t>
            </a:r>
          </a:p>
          <a:p>
            <a:pPr algn="just">
              <a:lnSpc>
                <a:spcPct val="150000"/>
              </a:lnSpc>
              <a:spcBef>
                <a:spcPts val="1225"/>
              </a:spcBef>
            </a:pPr>
            <a:r>
              <a:rPr lang="en-US" sz="2040">
                <a:solidFill>
                  <a:srgbClr val="404040"/>
                </a:solidFill>
                <a:latin typeface="Arial" panose="020B0604020202020204" pitchFamily="34" charset="0"/>
                <a:cs typeface="Arial" panose="020B0604020202020204" pitchFamily="34" charset="0"/>
              </a:rPr>
              <a:t>Experiments were conducted using a controlled CTF environment with predefined parameters. Multiple simulations were run to evaluate the performance of different RL techniques across scenarios of varying complexity. The initial set of experiments successfully replicated the findings of the original study, demonstrating the viability of RL in automating PT tasks and confirming that RL agents could learn effective strategies for vulnerability exploitation. Our additional experiments further validated the original results and provided new insights, particularly that agents trained with imitation learning performed significantly better than those relying solely on Q-Learning. A comparative analysis revealed that while model-free RL approaches like Q-Learning are effective, incorporating a priori knowledge through imitation learning offers substantial benefits, highlighting the importance of combining multiple techniques to enhance learning speed and performance.</a:t>
            </a:r>
          </a:p>
        </p:txBody>
      </p:sp>
      <p:pic>
        <p:nvPicPr>
          <p:cNvPr id="9" name="Picture 2" descr="Káº¿t quáº£ hÃ¬nh áº£nh cho uit logo png">
            <a:extLst>
              <a:ext uri="{FF2B5EF4-FFF2-40B4-BE49-F238E27FC236}">
                <a16:creationId xmlns:a16="http://schemas.microsoft.com/office/drawing/2014/main" id="{9691DA5A-7402-D09F-0377-011AE4A8095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73296" y="20893866"/>
            <a:ext cx="1035218" cy="879788"/>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6BEC22-1178-B57C-1BCC-A2203244D8BF}"/>
              </a:ext>
            </a:extLst>
          </p:cNvPr>
          <p:cNvSpPr txBox="1"/>
          <p:nvPr/>
        </p:nvSpPr>
        <p:spPr>
          <a:xfrm>
            <a:off x="258126" y="244727"/>
            <a:ext cx="29043938" cy="729430"/>
          </a:xfrm>
          <a:prstGeom prst="rect">
            <a:avLst/>
          </a:prstGeom>
          <a:noFill/>
        </p:spPr>
        <p:txBody>
          <a:bodyPr wrap="square">
            <a:spAutoFit/>
          </a:bodyPr>
          <a:lstStyle/>
          <a:p>
            <a:pPr algn="ctr">
              <a:lnSpc>
                <a:spcPct val="110000"/>
              </a:lnSpc>
            </a:pPr>
            <a:r>
              <a:rPr lang="en-US" sz="4080" b="1" noProof="1">
                <a:solidFill>
                  <a:srgbClr val="FF0000"/>
                </a:solidFill>
                <a:latin typeface="Arial" panose="020B0604020202020204" pitchFamily="34" charset="0"/>
                <a:cs typeface="Arial" panose="020B0604020202020204" pitchFamily="34" charset="0"/>
              </a:rPr>
              <a:t>MACHINE LEARNING FOR INFORMATION SECURITY</a:t>
            </a:r>
          </a:p>
        </p:txBody>
      </p:sp>
      <p:sp>
        <p:nvSpPr>
          <p:cNvPr id="12" name="TextBox 11">
            <a:extLst>
              <a:ext uri="{FF2B5EF4-FFF2-40B4-BE49-F238E27FC236}">
                <a16:creationId xmlns:a16="http://schemas.microsoft.com/office/drawing/2014/main" id="{C953C11D-DD66-1BCF-1AC0-6952E3082271}"/>
              </a:ext>
            </a:extLst>
          </p:cNvPr>
          <p:cNvSpPr txBox="1"/>
          <p:nvPr/>
        </p:nvSpPr>
        <p:spPr>
          <a:xfrm>
            <a:off x="216862" y="1527366"/>
            <a:ext cx="29043938" cy="935577"/>
          </a:xfrm>
          <a:prstGeom prst="rect">
            <a:avLst/>
          </a:prstGeom>
          <a:noFill/>
        </p:spPr>
        <p:txBody>
          <a:bodyPr wrap="square">
            <a:spAutoFit/>
          </a:bodyPr>
          <a:lstStyle/>
          <a:p>
            <a:pPr algn="ctr">
              <a:lnSpc>
                <a:spcPct val="110000"/>
              </a:lnSpc>
            </a:pPr>
            <a:r>
              <a:rPr lang="en-US" sz="5400" b="1" noProof="1">
                <a:solidFill>
                  <a:schemeClr val="bg1"/>
                </a:solidFill>
                <a:latin typeface="Arial" panose="020B0604020202020204" pitchFamily="34" charset="0"/>
                <a:cs typeface="Arial" panose="020B0604020202020204" pitchFamily="34" charset="0"/>
              </a:rPr>
              <a:t>Machine Learning in Pentesting</a:t>
            </a:r>
          </a:p>
        </p:txBody>
      </p:sp>
      <p:pic>
        <p:nvPicPr>
          <p:cNvPr id="17" name="Picture 16">
            <a:extLst>
              <a:ext uri="{FF2B5EF4-FFF2-40B4-BE49-F238E27FC236}">
                <a16:creationId xmlns:a16="http://schemas.microsoft.com/office/drawing/2014/main" id="{B72DDD91-F1D2-B27D-119F-EA1FCB2D0D58}"/>
              </a:ext>
            </a:extLst>
          </p:cNvPr>
          <p:cNvPicPr>
            <a:picLocks noChangeAspect="1"/>
          </p:cNvPicPr>
          <p:nvPr/>
        </p:nvPicPr>
        <p:blipFill>
          <a:blip r:embed="rId5"/>
          <a:stretch>
            <a:fillRect/>
          </a:stretch>
        </p:blipFill>
        <p:spPr>
          <a:xfrm>
            <a:off x="595180" y="14523769"/>
            <a:ext cx="8460088" cy="5389946"/>
          </a:xfrm>
          <a:prstGeom prst="rect">
            <a:avLst/>
          </a:prstGeom>
        </p:spPr>
      </p:pic>
      <p:grpSp>
        <p:nvGrpSpPr>
          <p:cNvPr id="18" name="Group 17">
            <a:extLst>
              <a:ext uri="{FF2B5EF4-FFF2-40B4-BE49-F238E27FC236}">
                <a16:creationId xmlns:a16="http://schemas.microsoft.com/office/drawing/2014/main" id="{5A4EBB78-DD11-12F4-E177-194FA20B96E4}"/>
              </a:ext>
            </a:extLst>
          </p:cNvPr>
          <p:cNvGrpSpPr/>
          <p:nvPr/>
        </p:nvGrpSpPr>
        <p:grpSpPr>
          <a:xfrm>
            <a:off x="9097108" y="14379015"/>
            <a:ext cx="7315200" cy="6201418"/>
            <a:chOff x="9097108" y="14379015"/>
            <a:chExt cx="7315200" cy="6201418"/>
          </a:xfrm>
        </p:grpSpPr>
        <p:pic>
          <p:nvPicPr>
            <p:cNvPr id="16" name="Picture 15">
              <a:extLst>
                <a:ext uri="{FF2B5EF4-FFF2-40B4-BE49-F238E27FC236}">
                  <a16:creationId xmlns:a16="http://schemas.microsoft.com/office/drawing/2014/main" id="{3C8B4644-E9B4-2B74-ECDE-B7357578643B}"/>
                </a:ext>
              </a:extLst>
            </p:cNvPr>
            <p:cNvPicPr>
              <a:picLocks noChangeAspect="1"/>
            </p:cNvPicPr>
            <p:nvPr/>
          </p:nvPicPr>
          <p:blipFill>
            <a:blip r:embed="rId6"/>
            <a:stretch>
              <a:fillRect/>
            </a:stretch>
          </p:blipFill>
          <p:spPr>
            <a:xfrm>
              <a:off x="9097108" y="14379015"/>
              <a:ext cx="7315200" cy="5346959"/>
            </a:xfrm>
            <a:prstGeom prst="rect">
              <a:avLst/>
            </a:prstGeom>
          </p:spPr>
        </p:pic>
        <p:sp>
          <p:nvSpPr>
            <p:cNvPr id="44" name="TextBox 43">
              <a:extLst>
                <a:ext uri="{FF2B5EF4-FFF2-40B4-BE49-F238E27FC236}">
                  <a16:creationId xmlns:a16="http://schemas.microsoft.com/office/drawing/2014/main" id="{7B87DF57-8D7A-3BFB-5E93-E67CDCF36A83}"/>
                </a:ext>
              </a:extLst>
            </p:cNvPr>
            <p:cNvSpPr txBox="1"/>
            <p:nvPr/>
          </p:nvSpPr>
          <p:spPr>
            <a:xfrm>
              <a:off x="9097108" y="19872547"/>
              <a:ext cx="7315200" cy="707886"/>
            </a:xfrm>
            <a:prstGeom prst="rect">
              <a:avLst/>
            </a:prstGeom>
            <a:noFill/>
          </p:spPr>
          <p:txBody>
            <a:bodyPr wrap="square">
              <a:spAutoFit/>
            </a:bodyPr>
            <a:lstStyle/>
            <a:p>
              <a:pPr algn="ctr"/>
              <a:r>
                <a:rPr lang="en-US" sz="2000" b="1" noProof="1">
                  <a:latin typeface="Arial" panose="020B0604020202020204" pitchFamily="34" charset="0"/>
                </a:rPr>
                <a:t>Fig.2</a:t>
              </a:r>
              <a:r>
                <a:rPr lang="en-US" sz="2000" noProof="1">
                  <a:latin typeface="Arial" panose="020B0604020202020204" pitchFamily="34" charset="0"/>
                </a:rPr>
                <a:t>: Results of Simulation 5. Reward achieved by RL agents with and without imitation learning</a:t>
              </a:r>
              <a:endParaRPr lang="en-US" sz="2000" noProof="1"/>
            </a:p>
          </p:txBody>
        </p:sp>
      </p:grpSp>
      <p:grpSp>
        <p:nvGrpSpPr>
          <p:cNvPr id="61" name="Google Shape;48;p15">
            <a:extLst>
              <a:ext uri="{FF2B5EF4-FFF2-40B4-BE49-F238E27FC236}">
                <a16:creationId xmlns:a16="http://schemas.microsoft.com/office/drawing/2014/main" id="{0F1A87C6-DDE8-1A7F-5A9B-E0E50B0DAD1D}"/>
              </a:ext>
            </a:extLst>
          </p:cNvPr>
          <p:cNvGrpSpPr/>
          <p:nvPr/>
        </p:nvGrpSpPr>
        <p:grpSpPr>
          <a:xfrm>
            <a:off x="516316" y="1301794"/>
            <a:ext cx="4247711" cy="4296146"/>
            <a:chOff x="457194" y="411475"/>
            <a:chExt cx="4385617" cy="4733627"/>
          </a:xfrm>
        </p:grpSpPr>
        <p:sp>
          <p:nvSpPr>
            <p:cNvPr id="62" name="Google Shape;49;p15">
              <a:extLst>
                <a:ext uri="{FF2B5EF4-FFF2-40B4-BE49-F238E27FC236}">
                  <a16:creationId xmlns:a16="http://schemas.microsoft.com/office/drawing/2014/main" id="{0F5631A2-3A43-AC8C-55B4-67938D6D827D}"/>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63" name="Google Shape;50;p15">
              <a:extLst>
                <a:ext uri="{FF2B5EF4-FFF2-40B4-BE49-F238E27FC236}">
                  <a16:creationId xmlns:a16="http://schemas.microsoft.com/office/drawing/2014/main" id="{6D4A67D6-FB38-57E7-1610-22156C6A7396}"/>
                </a:ext>
              </a:extLst>
            </p:cNvPr>
            <p:cNvGrpSpPr/>
            <p:nvPr/>
          </p:nvGrpSpPr>
          <p:grpSpPr>
            <a:xfrm>
              <a:off x="457194" y="824705"/>
              <a:ext cx="4385617" cy="4320397"/>
              <a:chOff x="457209" y="411470"/>
              <a:chExt cx="4385617" cy="4320397"/>
            </a:xfrm>
          </p:grpSpPr>
          <p:sp>
            <p:nvSpPr>
              <p:cNvPr id="70" name="Google Shape;51;p15">
                <a:extLst>
                  <a:ext uri="{FF2B5EF4-FFF2-40B4-BE49-F238E27FC236}">
                    <a16:creationId xmlns:a16="http://schemas.microsoft.com/office/drawing/2014/main" id="{7FBFE5C2-D4C8-ED6B-C8A0-363869EDA14E}"/>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52;p15">
                <a:extLst>
                  <a:ext uri="{FF2B5EF4-FFF2-40B4-BE49-F238E27FC236}">
                    <a16:creationId xmlns:a16="http://schemas.microsoft.com/office/drawing/2014/main" id="{1592CA97-A6EE-2488-EC60-DA722E2E6D83}"/>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53;p15">
                <a:extLst>
                  <a:ext uri="{FF2B5EF4-FFF2-40B4-BE49-F238E27FC236}">
                    <a16:creationId xmlns:a16="http://schemas.microsoft.com/office/drawing/2014/main" id="{FC29A557-F291-3504-7BD4-10036C621129}"/>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54;p15">
                <a:extLst>
                  <a:ext uri="{FF2B5EF4-FFF2-40B4-BE49-F238E27FC236}">
                    <a16:creationId xmlns:a16="http://schemas.microsoft.com/office/drawing/2014/main" id="{A0B64E86-8602-4D8D-B37B-F96EC5588871}"/>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55;p15">
                <a:extLst>
                  <a:ext uri="{FF2B5EF4-FFF2-40B4-BE49-F238E27FC236}">
                    <a16:creationId xmlns:a16="http://schemas.microsoft.com/office/drawing/2014/main" id="{BA6645E1-E695-1624-A610-555580400819}"/>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56;p15">
                <a:extLst>
                  <a:ext uri="{FF2B5EF4-FFF2-40B4-BE49-F238E27FC236}">
                    <a16:creationId xmlns:a16="http://schemas.microsoft.com/office/drawing/2014/main" id="{60FE5827-F240-E8C8-E10D-7AD241D21CF4}"/>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57;p15">
                <a:extLst>
                  <a:ext uri="{FF2B5EF4-FFF2-40B4-BE49-F238E27FC236}">
                    <a16:creationId xmlns:a16="http://schemas.microsoft.com/office/drawing/2014/main" id="{8EB6BB72-182E-D80C-2A88-0A3FEDA82018}"/>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58;p15">
                <a:extLst>
                  <a:ext uri="{FF2B5EF4-FFF2-40B4-BE49-F238E27FC236}">
                    <a16:creationId xmlns:a16="http://schemas.microsoft.com/office/drawing/2014/main" id="{94124D1D-6597-27E9-628A-015DF1A6FD01}"/>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59;p15">
                <a:extLst>
                  <a:ext uri="{FF2B5EF4-FFF2-40B4-BE49-F238E27FC236}">
                    <a16:creationId xmlns:a16="http://schemas.microsoft.com/office/drawing/2014/main" id="{998E67DE-9B6B-2A0E-9E2D-1E1C765BD478}"/>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60;p15">
                <a:extLst>
                  <a:ext uri="{FF2B5EF4-FFF2-40B4-BE49-F238E27FC236}">
                    <a16:creationId xmlns:a16="http://schemas.microsoft.com/office/drawing/2014/main" id="{7AA8BC8F-B606-00DE-AE7D-26F6D70CAEEB}"/>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61;p15">
                <a:extLst>
                  <a:ext uri="{FF2B5EF4-FFF2-40B4-BE49-F238E27FC236}">
                    <a16:creationId xmlns:a16="http://schemas.microsoft.com/office/drawing/2014/main" id="{0A1C7637-70A8-6866-C56D-97E2CFEE2F0E}"/>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62;p15">
                <a:extLst>
                  <a:ext uri="{FF2B5EF4-FFF2-40B4-BE49-F238E27FC236}">
                    <a16:creationId xmlns:a16="http://schemas.microsoft.com/office/drawing/2014/main" id="{C0A8690D-9622-76D2-286A-4668D088547A}"/>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63;p15">
                <a:extLst>
                  <a:ext uri="{FF2B5EF4-FFF2-40B4-BE49-F238E27FC236}">
                    <a16:creationId xmlns:a16="http://schemas.microsoft.com/office/drawing/2014/main" id="{910ABF8D-3A3F-4958-2FBC-A0801D60C8D3}"/>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64;p15">
                <a:extLst>
                  <a:ext uri="{FF2B5EF4-FFF2-40B4-BE49-F238E27FC236}">
                    <a16:creationId xmlns:a16="http://schemas.microsoft.com/office/drawing/2014/main" id="{D4813176-9B92-2277-AF99-2BDDF84777F0}"/>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65;p15">
                <a:extLst>
                  <a:ext uri="{FF2B5EF4-FFF2-40B4-BE49-F238E27FC236}">
                    <a16:creationId xmlns:a16="http://schemas.microsoft.com/office/drawing/2014/main" id="{3992F043-862B-3350-57F7-19FA677D0755}"/>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66;p15">
                <a:extLst>
                  <a:ext uri="{FF2B5EF4-FFF2-40B4-BE49-F238E27FC236}">
                    <a16:creationId xmlns:a16="http://schemas.microsoft.com/office/drawing/2014/main" id="{963AEB76-6191-3F6A-BF56-D500D1B769D8}"/>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67;p15">
                <a:extLst>
                  <a:ext uri="{FF2B5EF4-FFF2-40B4-BE49-F238E27FC236}">
                    <a16:creationId xmlns:a16="http://schemas.microsoft.com/office/drawing/2014/main" id="{87459442-9A2D-E09A-9224-1B1DB5BAC52E}"/>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68;p15">
                <a:extLst>
                  <a:ext uri="{FF2B5EF4-FFF2-40B4-BE49-F238E27FC236}">
                    <a16:creationId xmlns:a16="http://schemas.microsoft.com/office/drawing/2014/main" id="{369FC5BA-C555-0692-CEE7-96E967656B84}"/>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69;p15">
                <a:extLst>
                  <a:ext uri="{FF2B5EF4-FFF2-40B4-BE49-F238E27FC236}">
                    <a16:creationId xmlns:a16="http://schemas.microsoft.com/office/drawing/2014/main" id="{1F078015-30A3-7543-3398-FE82148C5DAA}"/>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70;p15">
                <a:extLst>
                  <a:ext uri="{FF2B5EF4-FFF2-40B4-BE49-F238E27FC236}">
                    <a16:creationId xmlns:a16="http://schemas.microsoft.com/office/drawing/2014/main" id="{88D6607A-A512-0345-F289-BE1C55852BE8}"/>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71;p15">
                <a:extLst>
                  <a:ext uri="{FF2B5EF4-FFF2-40B4-BE49-F238E27FC236}">
                    <a16:creationId xmlns:a16="http://schemas.microsoft.com/office/drawing/2014/main" id="{AD4A5038-D8FC-B31E-4DEE-79B8DD3CEA90}"/>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72;p15">
                <a:extLst>
                  <a:ext uri="{FF2B5EF4-FFF2-40B4-BE49-F238E27FC236}">
                    <a16:creationId xmlns:a16="http://schemas.microsoft.com/office/drawing/2014/main" id="{DB179F5D-9148-6200-9B4C-47CB52CD29E2}"/>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73;p15">
                <a:extLst>
                  <a:ext uri="{FF2B5EF4-FFF2-40B4-BE49-F238E27FC236}">
                    <a16:creationId xmlns:a16="http://schemas.microsoft.com/office/drawing/2014/main" id="{C3B0BFD8-D5A0-C96B-66F3-2076D7757C8D}"/>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74;p15">
                <a:extLst>
                  <a:ext uri="{FF2B5EF4-FFF2-40B4-BE49-F238E27FC236}">
                    <a16:creationId xmlns:a16="http://schemas.microsoft.com/office/drawing/2014/main" id="{A8C50EA7-D06B-5D75-7364-5BE28C595296}"/>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75;p15">
                <a:extLst>
                  <a:ext uri="{FF2B5EF4-FFF2-40B4-BE49-F238E27FC236}">
                    <a16:creationId xmlns:a16="http://schemas.microsoft.com/office/drawing/2014/main" id="{4BDE4598-BFCB-958E-3718-626F649B7C20}"/>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76;p15">
                <a:extLst>
                  <a:ext uri="{FF2B5EF4-FFF2-40B4-BE49-F238E27FC236}">
                    <a16:creationId xmlns:a16="http://schemas.microsoft.com/office/drawing/2014/main" id="{E10C6BB4-32B5-CC32-0F43-C65CE799BAFD}"/>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77;p15">
                <a:extLst>
                  <a:ext uri="{FF2B5EF4-FFF2-40B4-BE49-F238E27FC236}">
                    <a16:creationId xmlns:a16="http://schemas.microsoft.com/office/drawing/2014/main" id="{298FFF22-4CEA-6F00-7248-ADABBE309DED}"/>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78;p15">
                <a:extLst>
                  <a:ext uri="{FF2B5EF4-FFF2-40B4-BE49-F238E27FC236}">
                    <a16:creationId xmlns:a16="http://schemas.microsoft.com/office/drawing/2014/main" id="{943407BE-59CC-74B2-5CC9-98A8478CBAA4}"/>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79;p15">
                <a:extLst>
                  <a:ext uri="{FF2B5EF4-FFF2-40B4-BE49-F238E27FC236}">
                    <a16:creationId xmlns:a16="http://schemas.microsoft.com/office/drawing/2014/main" id="{94F5D7F6-0A1E-1B76-8FEA-6A3D646EFA15}"/>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80;p15">
                <a:extLst>
                  <a:ext uri="{FF2B5EF4-FFF2-40B4-BE49-F238E27FC236}">
                    <a16:creationId xmlns:a16="http://schemas.microsoft.com/office/drawing/2014/main" id="{3C0618FA-0DC9-4B4F-1447-FA25C5610DC6}"/>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81;p15">
                <a:extLst>
                  <a:ext uri="{FF2B5EF4-FFF2-40B4-BE49-F238E27FC236}">
                    <a16:creationId xmlns:a16="http://schemas.microsoft.com/office/drawing/2014/main" id="{7916808F-8D4B-3296-F90C-F12202D53AEE}"/>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82;p15">
                <a:extLst>
                  <a:ext uri="{FF2B5EF4-FFF2-40B4-BE49-F238E27FC236}">
                    <a16:creationId xmlns:a16="http://schemas.microsoft.com/office/drawing/2014/main" id="{27558E19-8612-7582-F942-59938E8610B8}"/>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83;p15">
                <a:extLst>
                  <a:ext uri="{FF2B5EF4-FFF2-40B4-BE49-F238E27FC236}">
                    <a16:creationId xmlns:a16="http://schemas.microsoft.com/office/drawing/2014/main" id="{26E3DE9D-3FCB-D6B9-C91E-846F2223987D}"/>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84;p15">
                <a:extLst>
                  <a:ext uri="{FF2B5EF4-FFF2-40B4-BE49-F238E27FC236}">
                    <a16:creationId xmlns:a16="http://schemas.microsoft.com/office/drawing/2014/main" id="{AE1F923F-8AE7-852C-23D5-6946DBC93705}"/>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85;p15">
                <a:extLst>
                  <a:ext uri="{FF2B5EF4-FFF2-40B4-BE49-F238E27FC236}">
                    <a16:creationId xmlns:a16="http://schemas.microsoft.com/office/drawing/2014/main" id="{16DAB8D7-6F1F-D5B7-1164-C290D8B6AAA5}"/>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86;p15">
                <a:extLst>
                  <a:ext uri="{FF2B5EF4-FFF2-40B4-BE49-F238E27FC236}">
                    <a16:creationId xmlns:a16="http://schemas.microsoft.com/office/drawing/2014/main" id="{D2B9915C-2D42-D084-AAFD-8DDBFF6AAB5D}"/>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87;p15">
                <a:extLst>
                  <a:ext uri="{FF2B5EF4-FFF2-40B4-BE49-F238E27FC236}">
                    <a16:creationId xmlns:a16="http://schemas.microsoft.com/office/drawing/2014/main" id="{2BB63A0C-5B60-A801-5E68-F6CA84B11DE0}"/>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88;p15">
                <a:extLst>
                  <a:ext uri="{FF2B5EF4-FFF2-40B4-BE49-F238E27FC236}">
                    <a16:creationId xmlns:a16="http://schemas.microsoft.com/office/drawing/2014/main" id="{E138C8E3-488F-9292-B7D6-CA0A2AFE110B}"/>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89;p15">
                <a:extLst>
                  <a:ext uri="{FF2B5EF4-FFF2-40B4-BE49-F238E27FC236}">
                    <a16:creationId xmlns:a16="http://schemas.microsoft.com/office/drawing/2014/main" id="{2EC5B654-0192-39E0-DD20-AD5F54B1700B}"/>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90;p15">
                <a:extLst>
                  <a:ext uri="{FF2B5EF4-FFF2-40B4-BE49-F238E27FC236}">
                    <a16:creationId xmlns:a16="http://schemas.microsoft.com/office/drawing/2014/main" id="{B9A4D968-72EB-7569-81B4-858D1834EADA}"/>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91;p15">
                <a:extLst>
                  <a:ext uri="{FF2B5EF4-FFF2-40B4-BE49-F238E27FC236}">
                    <a16:creationId xmlns:a16="http://schemas.microsoft.com/office/drawing/2014/main" id="{A4A36808-4B2A-D4DA-E5FE-5F25596F740B}"/>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92;p15">
                <a:extLst>
                  <a:ext uri="{FF2B5EF4-FFF2-40B4-BE49-F238E27FC236}">
                    <a16:creationId xmlns:a16="http://schemas.microsoft.com/office/drawing/2014/main" id="{A4664817-DB53-1BE0-3DE8-02133B9B657A}"/>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93;p15">
                <a:extLst>
                  <a:ext uri="{FF2B5EF4-FFF2-40B4-BE49-F238E27FC236}">
                    <a16:creationId xmlns:a16="http://schemas.microsoft.com/office/drawing/2014/main" id="{7524909D-87C7-EDA8-0A5A-21819CA32009}"/>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94;p15">
                <a:extLst>
                  <a:ext uri="{FF2B5EF4-FFF2-40B4-BE49-F238E27FC236}">
                    <a16:creationId xmlns:a16="http://schemas.microsoft.com/office/drawing/2014/main" id="{7ED5D760-BAF2-8E67-B082-E9E0106393A3}"/>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95;p15">
                <a:extLst>
                  <a:ext uri="{FF2B5EF4-FFF2-40B4-BE49-F238E27FC236}">
                    <a16:creationId xmlns:a16="http://schemas.microsoft.com/office/drawing/2014/main" id="{32B031ED-C3F0-8F96-FC8D-756D4E1EF685}"/>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96;p15">
                <a:extLst>
                  <a:ext uri="{FF2B5EF4-FFF2-40B4-BE49-F238E27FC236}">
                    <a16:creationId xmlns:a16="http://schemas.microsoft.com/office/drawing/2014/main" id="{034DB78F-06F2-8F3B-7238-86519F00758A}"/>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97;p15">
                <a:extLst>
                  <a:ext uri="{FF2B5EF4-FFF2-40B4-BE49-F238E27FC236}">
                    <a16:creationId xmlns:a16="http://schemas.microsoft.com/office/drawing/2014/main" id="{BAEA2A41-772E-8412-4D13-6849C954DE66}"/>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98;p15">
                <a:extLst>
                  <a:ext uri="{FF2B5EF4-FFF2-40B4-BE49-F238E27FC236}">
                    <a16:creationId xmlns:a16="http://schemas.microsoft.com/office/drawing/2014/main" id="{592ACB2E-CECE-F7A6-DA32-3E4A161CBA5B}"/>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99;p15">
                <a:extLst>
                  <a:ext uri="{FF2B5EF4-FFF2-40B4-BE49-F238E27FC236}">
                    <a16:creationId xmlns:a16="http://schemas.microsoft.com/office/drawing/2014/main" id="{4EE82A39-E940-D394-AC8C-D45ACEDC7EBB}"/>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100;p15">
                <a:extLst>
                  <a:ext uri="{FF2B5EF4-FFF2-40B4-BE49-F238E27FC236}">
                    <a16:creationId xmlns:a16="http://schemas.microsoft.com/office/drawing/2014/main" id="{5A46A8EC-9BD6-0F5D-14E6-CBDD347BBBEA}"/>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101;p15">
                <a:extLst>
                  <a:ext uri="{FF2B5EF4-FFF2-40B4-BE49-F238E27FC236}">
                    <a16:creationId xmlns:a16="http://schemas.microsoft.com/office/drawing/2014/main" id="{9B324BB2-7215-FE50-90AA-7C1485F719BF}"/>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02;p15">
                <a:extLst>
                  <a:ext uri="{FF2B5EF4-FFF2-40B4-BE49-F238E27FC236}">
                    <a16:creationId xmlns:a16="http://schemas.microsoft.com/office/drawing/2014/main" id="{84763565-D6A2-9B09-4D8C-A977BEDD7694}"/>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03;p15">
                <a:extLst>
                  <a:ext uri="{FF2B5EF4-FFF2-40B4-BE49-F238E27FC236}">
                    <a16:creationId xmlns:a16="http://schemas.microsoft.com/office/drawing/2014/main" id="{37A99F5F-BA9D-805B-3F23-0AA9EA24E991}"/>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104;p15">
                <a:extLst>
                  <a:ext uri="{FF2B5EF4-FFF2-40B4-BE49-F238E27FC236}">
                    <a16:creationId xmlns:a16="http://schemas.microsoft.com/office/drawing/2014/main" id="{AA0195AC-7E41-FD83-FE2C-63D0CB9E82D5}"/>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105;p15">
                <a:extLst>
                  <a:ext uri="{FF2B5EF4-FFF2-40B4-BE49-F238E27FC236}">
                    <a16:creationId xmlns:a16="http://schemas.microsoft.com/office/drawing/2014/main" id="{2B47B922-5CD8-7029-80EC-50CB9E52E02D}"/>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06;p15">
                <a:extLst>
                  <a:ext uri="{FF2B5EF4-FFF2-40B4-BE49-F238E27FC236}">
                    <a16:creationId xmlns:a16="http://schemas.microsoft.com/office/drawing/2014/main" id="{FE348E01-9A08-3760-8276-598A39A0EFA0}"/>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07;p15">
                <a:extLst>
                  <a:ext uri="{FF2B5EF4-FFF2-40B4-BE49-F238E27FC236}">
                    <a16:creationId xmlns:a16="http://schemas.microsoft.com/office/drawing/2014/main" id="{7F4D3E0E-A1E1-DD8E-9E00-F608C2D27DA4}"/>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08;p15">
                <a:extLst>
                  <a:ext uri="{FF2B5EF4-FFF2-40B4-BE49-F238E27FC236}">
                    <a16:creationId xmlns:a16="http://schemas.microsoft.com/office/drawing/2014/main" id="{4B84F559-3393-D0DE-9634-A8FB3AB2A035}"/>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09;p15">
                <a:extLst>
                  <a:ext uri="{FF2B5EF4-FFF2-40B4-BE49-F238E27FC236}">
                    <a16:creationId xmlns:a16="http://schemas.microsoft.com/office/drawing/2014/main" id="{CB827517-F09A-7F49-D4D9-CFA61884AEF2}"/>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10;p15">
                <a:extLst>
                  <a:ext uri="{FF2B5EF4-FFF2-40B4-BE49-F238E27FC236}">
                    <a16:creationId xmlns:a16="http://schemas.microsoft.com/office/drawing/2014/main" id="{C416A1EE-46CC-90A8-B084-BE733E3B46C4}"/>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111;p15">
                <a:extLst>
                  <a:ext uri="{FF2B5EF4-FFF2-40B4-BE49-F238E27FC236}">
                    <a16:creationId xmlns:a16="http://schemas.microsoft.com/office/drawing/2014/main" id="{DBF32797-5B53-820C-725A-2630D890D680}"/>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112;p15">
                <a:extLst>
                  <a:ext uri="{FF2B5EF4-FFF2-40B4-BE49-F238E27FC236}">
                    <a16:creationId xmlns:a16="http://schemas.microsoft.com/office/drawing/2014/main" id="{38C0597F-9E16-122B-7CE7-1A98F4B694E8}"/>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113;p15">
                <a:extLst>
                  <a:ext uri="{FF2B5EF4-FFF2-40B4-BE49-F238E27FC236}">
                    <a16:creationId xmlns:a16="http://schemas.microsoft.com/office/drawing/2014/main" id="{D2B6C08C-7631-6426-E993-D3A9F160BA90}"/>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114;p15">
                <a:extLst>
                  <a:ext uri="{FF2B5EF4-FFF2-40B4-BE49-F238E27FC236}">
                    <a16:creationId xmlns:a16="http://schemas.microsoft.com/office/drawing/2014/main" id="{DF5A54AC-44AA-2B2E-47EC-60A4834100B8}"/>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115;p15">
                <a:extLst>
                  <a:ext uri="{FF2B5EF4-FFF2-40B4-BE49-F238E27FC236}">
                    <a16:creationId xmlns:a16="http://schemas.microsoft.com/office/drawing/2014/main" id="{0E7D0479-ACC3-E663-E4CA-9A3CBDFA63E9}"/>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116;p15">
                <a:extLst>
                  <a:ext uri="{FF2B5EF4-FFF2-40B4-BE49-F238E27FC236}">
                    <a16:creationId xmlns:a16="http://schemas.microsoft.com/office/drawing/2014/main" id="{6113A093-B815-5AEE-4F3F-B924BA1F8A42}"/>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117;p15">
                <a:extLst>
                  <a:ext uri="{FF2B5EF4-FFF2-40B4-BE49-F238E27FC236}">
                    <a16:creationId xmlns:a16="http://schemas.microsoft.com/office/drawing/2014/main" id="{2A910B87-B0E6-DFE9-D2C5-D887370D1D11}"/>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118;p15">
                <a:extLst>
                  <a:ext uri="{FF2B5EF4-FFF2-40B4-BE49-F238E27FC236}">
                    <a16:creationId xmlns:a16="http://schemas.microsoft.com/office/drawing/2014/main" id="{0BE73112-75A3-4865-EF06-242FFF469840}"/>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119;p15">
                <a:extLst>
                  <a:ext uri="{FF2B5EF4-FFF2-40B4-BE49-F238E27FC236}">
                    <a16:creationId xmlns:a16="http://schemas.microsoft.com/office/drawing/2014/main" id="{3594EADB-205E-7F19-1E9C-23D7B680E992}"/>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120;p15">
                <a:extLst>
                  <a:ext uri="{FF2B5EF4-FFF2-40B4-BE49-F238E27FC236}">
                    <a16:creationId xmlns:a16="http://schemas.microsoft.com/office/drawing/2014/main" id="{295ADC96-5104-4936-B946-F3BED6B82840}"/>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121;p15">
                <a:extLst>
                  <a:ext uri="{FF2B5EF4-FFF2-40B4-BE49-F238E27FC236}">
                    <a16:creationId xmlns:a16="http://schemas.microsoft.com/office/drawing/2014/main" id="{9F34EB33-141E-706D-0E35-1AAF9BCABA6D}"/>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122;p15">
                <a:extLst>
                  <a:ext uri="{FF2B5EF4-FFF2-40B4-BE49-F238E27FC236}">
                    <a16:creationId xmlns:a16="http://schemas.microsoft.com/office/drawing/2014/main" id="{041C8224-FC8A-2EAC-4429-C72C9906863D}"/>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123;p15">
                <a:extLst>
                  <a:ext uri="{FF2B5EF4-FFF2-40B4-BE49-F238E27FC236}">
                    <a16:creationId xmlns:a16="http://schemas.microsoft.com/office/drawing/2014/main" id="{8DB03967-91F6-3A1E-034A-FB555488AF33}"/>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124;p15">
                <a:extLst>
                  <a:ext uri="{FF2B5EF4-FFF2-40B4-BE49-F238E27FC236}">
                    <a16:creationId xmlns:a16="http://schemas.microsoft.com/office/drawing/2014/main" id="{6F592636-FF82-1AA8-3820-EF25ACDAEB3D}"/>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125;p15">
                <a:extLst>
                  <a:ext uri="{FF2B5EF4-FFF2-40B4-BE49-F238E27FC236}">
                    <a16:creationId xmlns:a16="http://schemas.microsoft.com/office/drawing/2014/main" id="{520E2A92-6AE8-F9DC-4A4B-6638401135E7}"/>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126;p15">
                <a:extLst>
                  <a:ext uri="{FF2B5EF4-FFF2-40B4-BE49-F238E27FC236}">
                    <a16:creationId xmlns:a16="http://schemas.microsoft.com/office/drawing/2014/main" id="{54944DA6-F22D-C65A-4AC6-9B083A9DEC00}"/>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127;p15">
                <a:extLst>
                  <a:ext uri="{FF2B5EF4-FFF2-40B4-BE49-F238E27FC236}">
                    <a16:creationId xmlns:a16="http://schemas.microsoft.com/office/drawing/2014/main" id="{04573A6E-AA1B-7086-9E9D-7E1DDE1DCD95}"/>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128;p15">
                <a:extLst>
                  <a:ext uri="{FF2B5EF4-FFF2-40B4-BE49-F238E27FC236}">
                    <a16:creationId xmlns:a16="http://schemas.microsoft.com/office/drawing/2014/main" id="{2CCFF9F5-BA24-EAFA-0927-8EF71650CAB6}"/>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129;p15">
                <a:extLst>
                  <a:ext uri="{FF2B5EF4-FFF2-40B4-BE49-F238E27FC236}">
                    <a16:creationId xmlns:a16="http://schemas.microsoft.com/office/drawing/2014/main" id="{56FF87F5-BEE4-BB17-1177-A75E2FE375D4}"/>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130;p15">
                <a:extLst>
                  <a:ext uri="{FF2B5EF4-FFF2-40B4-BE49-F238E27FC236}">
                    <a16:creationId xmlns:a16="http://schemas.microsoft.com/office/drawing/2014/main" id="{75BEAE23-61B8-9B7B-FAB8-1B8FC9CF2011}"/>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131;p15">
                <a:extLst>
                  <a:ext uri="{FF2B5EF4-FFF2-40B4-BE49-F238E27FC236}">
                    <a16:creationId xmlns:a16="http://schemas.microsoft.com/office/drawing/2014/main" id="{734115BC-CB19-1CA5-A0F9-C14B589FA59A}"/>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132;p15">
                <a:extLst>
                  <a:ext uri="{FF2B5EF4-FFF2-40B4-BE49-F238E27FC236}">
                    <a16:creationId xmlns:a16="http://schemas.microsoft.com/office/drawing/2014/main" id="{9E1A62EC-A27B-2430-B1F4-C8A945B801FC}"/>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133;p15">
                <a:extLst>
                  <a:ext uri="{FF2B5EF4-FFF2-40B4-BE49-F238E27FC236}">
                    <a16:creationId xmlns:a16="http://schemas.microsoft.com/office/drawing/2014/main" id="{19A46AE7-1A06-94DC-5600-5F7F83BF4F24}"/>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134;p15">
                <a:extLst>
                  <a:ext uri="{FF2B5EF4-FFF2-40B4-BE49-F238E27FC236}">
                    <a16:creationId xmlns:a16="http://schemas.microsoft.com/office/drawing/2014/main" id="{F986AF5C-20C3-0D6E-8673-9E136D0C8CB1}"/>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135;p15">
                <a:extLst>
                  <a:ext uri="{FF2B5EF4-FFF2-40B4-BE49-F238E27FC236}">
                    <a16:creationId xmlns:a16="http://schemas.microsoft.com/office/drawing/2014/main" id="{09123F16-C5C6-FB95-8A64-3205C9EF3A76}"/>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136;p15">
                <a:extLst>
                  <a:ext uri="{FF2B5EF4-FFF2-40B4-BE49-F238E27FC236}">
                    <a16:creationId xmlns:a16="http://schemas.microsoft.com/office/drawing/2014/main" id="{770E8252-AE01-AA14-2640-7D5AAC605302}"/>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137;p15">
                <a:extLst>
                  <a:ext uri="{FF2B5EF4-FFF2-40B4-BE49-F238E27FC236}">
                    <a16:creationId xmlns:a16="http://schemas.microsoft.com/office/drawing/2014/main" id="{DF2B5FAD-7264-D8B3-0388-E0498FAC63E5}"/>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138;p15">
                <a:extLst>
                  <a:ext uri="{FF2B5EF4-FFF2-40B4-BE49-F238E27FC236}">
                    <a16:creationId xmlns:a16="http://schemas.microsoft.com/office/drawing/2014/main" id="{4DC781B0-53A1-E541-858E-C585124603D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139;p15">
                <a:extLst>
                  <a:ext uri="{FF2B5EF4-FFF2-40B4-BE49-F238E27FC236}">
                    <a16:creationId xmlns:a16="http://schemas.microsoft.com/office/drawing/2014/main" id="{45483B5C-FF95-C99F-2D2E-00E23C0439F5}"/>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140;p15">
                <a:extLst>
                  <a:ext uri="{FF2B5EF4-FFF2-40B4-BE49-F238E27FC236}">
                    <a16:creationId xmlns:a16="http://schemas.microsoft.com/office/drawing/2014/main" id="{99B4D20D-69D9-8DDB-23AA-7F11B039EAE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141;p15">
                <a:extLst>
                  <a:ext uri="{FF2B5EF4-FFF2-40B4-BE49-F238E27FC236}">
                    <a16:creationId xmlns:a16="http://schemas.microsoft.com/office/drawing/2014/main" id="{F6DC5820-3C3C-86F1-DAFE-7CDE10DD0593}"/>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142;p15">
                <a:extLst>
                  <a:ext uri="{FF2B5EF4-FFF2-40B4-BE49-F238E27FC236}">
                    <a16:creationId xmlns:a16="http://schemas.microsoft.com/office/drawing/2014/main" id="{1AEC9263-85E9-7B18-1884-33B2B6B4F119}"/>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143;p15">
                <a:extLst>
                  <a:ext uri="{FF2B5EF4-FFF2-40B4-BE49-F238E27FC236}">
                    <a16:creationId xmlns:a16="http://schemas.microsoft.com/office/drawing/2014/main" id="{24B7A09A-09A0-23CC-BC06-2B90BB63CFEC}"/>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144;p15">
                <a:extLst>
                  <a:ext uri="{FF2B5EF4-FFF2-40B4-BE49-F238E27FC236}">
                    <a16:creationId xmlns:a16="http://schemas.microsoft.com/office/drawing/2014/main" id="{293528AF-08E0-4269-DC1B-1DF7BB2020F8}"/>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145;p15">
                <a:extLst>
                  <a:ext uri="{FF2B5EF4-FFF2-40B4-BE49-F238E27FC236}">
                    <a16:creationId xmlns:a16="http://schemas.microsoft.com/office/drawing/2014/main" id="{8B888BF4-F877-DF81-6D40-8404ED140CBF}"/>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146;p15">
                <a:extLst>
                  <a:ext uri="{FF2B5EF4-FFF2-40B4-BE49-F238E27FC236}">
                    <a16:creationId xmlns:a16="http://schemas.microsoft.com/office/drawing/2014/main" id="{1170BBF0-7685-6ACD-4F20-8398A7A2B4AF}"/>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147;p15">
                <a:extLst>
                  <a:ext uri="{FF2B5EF4-FFF2-40B4-BE49-F238E27FC236}">
                    <a16:creationId xmlns:a16="http://schemas.microsoft.com/office/drawing/2014/main" id="{56CC6477-67AB-2069-C33B-846E35C794A3}"/>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148;p15">
                <a:extLst>
                  <a:ext uri="{FF2B5EF4-FFF2-40B4-BE49-F238E27FC236}">
                    <a16:creationId xmlns:a16="http://schemas.microsoft.com/office/drawing/2014/main" id="{25D310BA-DDF9-C4A1-6D0C-3820677D782D}"/>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49;p15">
                <a:extLst>
                  <a:ext uri="{FF2B5EF4-FFF2-40B4-BE49-F238E27FC236}">
                    <a16:creationId xmlns:a16="http://schemas.microsoft.com/office/drawing/2014/main" id="{1B7AC613-C3A1-8DD4-40C0-0F7F9FAF48BC}"/>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150;p15">
                <a:extLst>
                  <a:ext uri="{FF2B5EF4-FFF2-40B4-BE49-F238E27FC236}">
                    <a16:creationId xmlns:a16="http://schemas.microsoft.com/office/drawing/2014/main" id="{EDBC724B-76BB-3D8A-E1E1-58A6AB277478}"/>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151;p15">
                <a:extLst>
                  <a:ext uri="{FF2B5EF4-FFF2-40B4-BE49-F238E27FC236}">
                    <a16:creationId xmlns:a16="http://schemas.microsoft.com/office/drawing/2014/main" id="{E306D394-EDA4-BB03-325D-F2814BD49275}"/>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152;p15">
                <a:extLst>
                  <a:ext uri="{FF2B5EF4-FFF2-40B4-BE49-F238E27FC236}">
                    <a16:creationId xmlns:a16="http://schemas.microsoft.com/office/drawing/2014/main" id="{FDF0D071-0C04-03AB-C90B-6E67B0A89859}"/>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153;p15">
                <a:extLst>
                  <a:ext uri="{FF2B5EF4-FFF2-40B4-BE49-F238E27FC236}">
                    <a16:creationId xmlns:a16="http://schemas.microsoft.com/office/drawing/2014/main" id="{8E10C5D5-CB77-8B81-F40C-73F008659D19}"/>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154;p15">
                <a:extLst>
                  <a:ext uri="{FF2B5EF4-FFF2-40B4-BE49-F238E27FC236}">
                    <a16:creationId xmlns:a16="http://schemas.microsoft.com/office/drawing/2014/main" id="{12B9A8C5-4A81-C272-6D7A-D456D0613AF6}"/>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155;p15">
                <a:extLst>
                  <a:ext uri="{FF2B5EF4-FFF2-40B4-BE49-F238E27FC236}">
                    <a16:creationId xmlns:a16="http://schemas.microsoft.com/office/drawing/2014/main" id="{AFFC985E-3363-6A62-419F-57EEDD385237}"/>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156;p15">
                <a:extLst>
                  <a:ext uri="{FF2B5EF4-FFF2-40B4-BE49-F238E27FC236}">
                    <a16:creationId xmlns:a16="http://schemas.microsoft.com/office/drawing/2014/main" id="{A00D80D3-EC66-DD3E-6B1F-128B53557B3D}"/>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157;p15">
                <a:extLst>
                  <a:ext uri="{FF2B5EF4-FFF2-40B4-BE49-F238E27FC236}">
                    <a16:creationId xmlns:a16="http://schemas.microsoft.com/office/drawing/2014/main" id="{263CA5D3-BA8E-7C46-1C34-BAC335731484}"/>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158;p15">
                <a:extLst>
                  <a:ext uri="{FF2B5EF4-FFF2-40B4-BE49-F238E27FC236}">
                    <a16:creationId xmlns:a16="http://schemas.microsoft.com/office/drawing/2014/main" id="{6F5A19EB-D21E-3CCC-AB41-41545586195F}"/>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159;p15">
                <a:extLst>
                  <a:ext uri="{FF2B5EF4-FFF2-40B4-BE49-F238E27FC236}">
                    <a16:creationId xmlns:a16="http://schemas.microsoft.com/office/drawing/2014/main" id="{0F1B35AE-759D-6BD2-7B65-649B2818431D}"/>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160;p15">
                <a:extLst>
                  <a:ext uri="{FF2B5EF4-FFF2-40B4-BE49-F238E27FC236}">
                    <a16:creationId xmlns:a16="http://schemas.microsoft.com/office/drawing/2014/main" id="{8B49C7CA-4F40-0A25-A27B-671B8C6D9D8D}"/>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161;p15">
                <a:extLst>
                  <a:ext uri="{FF2B5EF4-FFF2-40B4-BE49-F238E27FC236}">
                    <a16:creationId xmlns:a16="http://schemas.microsoft.com/office/drawing/2014/main" id="{7C457C5D-013E-CF54-F6A8-3BFE99DB4152}"/>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162;p15">
                <a:extLst>
                  <a:ext uri="{FF2B5EF4-FFF2-40B4-BE49-F238E27FC236}">
                    <a16:creationId xmlns:a16="http://schemas.microsoft.com/office/drawing/2014/main" id="{EB6F092E-C884-0149-5ABC-A4CF486B6E58}"/>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163;p15">
                <a:extLst>
                  <a:ext uri="{FF2B5EF4-FFF2-40B4-BE49-F238E27FC236}">
                    <a16:creationId xmlns:a16="http://schemas.microsoft.com/office/drawing/2014/main" id="{D28D188E-8DF4-49E8-604B-A21698B74C43}"/>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164;p15">
                <a:extLst>
                  <a:ext uri="{FF2B5EF4-FFF2-40B4-BE49-F238E27FC236}">
                    <a16:creationId xmlns:a16="http://schemas.microsoft.com/office/drawing/2014/main" id="{4B0F29DE-6D89-88E4-9949-09B515407FB3}"/>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165;p15">
                <a:extLst>
                  <a:ext uri="{FF2B5EF4-FFF2-40B4-BE49-F238E27FC236}">
                    <a16:creationId xmlns:a16="http://schemas.microsoft.com/office/drawing/2014/main" id="{3D55E73D-D61A-46E2-0635-BF314AD91527}"/>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166;p15">
                <a:extLst>
                  <a:ext uri="{FF2B5EF4-FFF2-40B4-BE49-F238E27FC236}">
                    <a16:creationId xmlns:a16="http://schemas.microsoft.com/office/drawing/2014/main" id="{B01E4CDB-46E5-F8C4-43C2-730A58D345EC}"/>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167;p15">
                <a:extLst>
                  <a:ext uri="{FF2B5EF4-FFF2-40B4-BE49-F238E27FC236}">
                    <a16:creationId xmlns:a16="http://schemas.microsoft.com/office/drawing/2014/main" id="{9F92FFA9-9B16-C3AE-B21E-6E587DBF626A}"/>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168;p15">
                <a:extLst>
                  <a:ext uri="{FF2B5EF4-FFF2-40B4-BE49-F238E27FC236}">
                    <a16:creationId xmlns:a16="http://schemas.microsoft.com/office/drawing/2014/main" id="{54B1C618-2F02-D649-7258-680FEA5E4CF8}"/>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169;p15">
                <a:extLst>
                  <a:ext uri="{FF2B5EF4-FFF2-40B4-BE49-F238E27FC236}">
                    <a16:creationId xmlns:a16="http://schemas.microsoft.com/office/drawing/2014/main" id="{5E0F2641-69E1-7672-6A83-72A0A901EF58}"/>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170;p15">
                <a:extLst>
                  <a:ext uri="{FF2B5EF4-FFF2-40B4-BE49-F238E27FC236}">
                    <a16:creationId xmlns:a16="http://schemas.microsoft.com/office/drawing/2014/main" id="{FC110F27-9EA5-A894-2DB1-1FBEB59B3A83}"/>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171;p15">
                <a:extLst>
                  <a:ext uri="{FF2B5EF4-FFF2-40B4-BE49-F238E27FC236}">
                    <a16:creationId xmlns:a16="http://schemas.microsoft.com/office/drawing/2014/main" id="{C6315F85-9B4F-722A-80F0-B04B863725DF}"/>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172;p15">
                <a:extLst>
                  <a:ext uri="{FF2B5EF4-FFF2-40B4-BE49-F238E27FC236}">
                    <a16:creationId xmlns:a16="http://schemas.microsoft.com/office/drawing/2014/main" id="{54A24C03-AC7C-355E-20A3-F3714265E5C7}"/>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173;p15">
                <a:extLst>
                  <a:ext uri="{FF2B5EF4-FFF2-40B4-BE49-F238E27FC236}">
                    <a16:creationId xmlns:a16="http://schemas.microsoft.com/office/drawing/2014/main" id="{1F2DB793-81DC-F549-88DC-CAB9BEFB1540}"/>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174;p15">
                <a:extLst>
                  <a:ext uri="{FF2B5EF4-FFF2-40B4-BE49-F238E27FC236}">
                    <a16:creationId xmlns:a16="http://schemas.microsoft.com/office/drawing/2014/main" id="{0996AB18-7133-6763-4E34-5B058ADFC2F9}"/>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175;p15">
                <a:extLst>
                  <a:ext uri="{FF2B5EF4-FFF2-40B4-BE49-F238E27FC236}">
                    <a16:creationId xmlns:a16="http://schemas.microsoft.com/office/drawing/2014/main" id="{C5699704-7F65-ACB8-8720-476CF17BE7FA}"/>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176;p15">
                <a:extLst>
                  <a:ext uri="{FF2B5EF4-FFF2-40B4-BE49-F238E27FC236}">
                    <a16:creationId xmlns:a16="http://schemas.microsoft.com/office/drawing/2014/main" id="{511EAA15-EC99-568E-1F4C-ACFEAAD407CD}"/>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6" name="Google Shape;177;p15">
                <a:extLst>
                  <a:ext uri="{FF2B5EF4-FFF2-40B4-BE49-F238E27FC236}">
                    <a16:creationId xmlns:a16="http://schemas.microsoft.com/office/drawing/2014/main" id="{0344D92F-27B7-0BEB-516F-8C8675879450}"/>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178;p15">
                <a:extLst>
                  <a:ext uri="{FF2B5EF4-FFF2-40B4-BE49-F238E27FC236}">
                    <a16:creationId xmlns:a16="http://schemas.microsoft.com/office/drawing/2014/main" id="{6565A317-0433-A75B-06CC-B03C07456077}"/>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8" name="Google Shape;179;p15">
                <a:extLst>
                  <a:ext uri="{FF2B5EF4-FFF2-40B4-BE49-F238E27FC236}">
                    <a16:creationId xmlns:a16="http://schemas.microsoft.com/office/drawing/2014/main" id="{C6D96D42-861A-C332-E050-ACF31E05291B}"/>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9" name="Google Shape;180;p15">
                <a:extLst>
                  <a:ext uri="{FF2B5EF4-FFF2-40B4-BE49-F238E27FC236}">
                    <a16:creationId xmlns:a16="http://schemas.microsoft.com/office/drawing/2014/main" id="{3A4EE84E-8FA3-849C-A8D7-09B2F364EAA5}"/>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181;p15">
                <a:extLst>
                  <a:ext uri="{FF2B5EF4-FFF2-40B4-BE49-F238E27FC236}">
                    <a16:creationId xmlns:a16="http://schemas.microsoft.com/office/drawing/2014/main" id="{EE0C97B8-E69D-002B-92FD-7B292D2107FC}"/>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182;p15">
                <a:extLst>
                  <a:ext uri="{FF2B5EF4-FFF2-40B4-BE49-F238E27FC236}">
                    <a16:creationId xmlns:a16="http://schemas.microsoft.com/office/drawing/2014/main" id="{BB7E38AA-A52B-789F-012E-E9B4E2587F99}"/>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 name="Google Shape;183;p15">
                <a:extLst>
                  <a:ext uri="{FF2B5EF4-FFF2-40B4-BE49-F238E27FC236}">
                    <a16:creationId xmlns:a16="http://schemas.microsoft.com/office/drawing/2014/main" id="{3F3F6943-7C72-20A8-AF19-49B6BD4A1384}"/>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184;p15">
                <a:extLst>
                  <a:ext uri="{FF2B5EF4-FFF2-40B4-BE49-F238E27FC236}">
                    <a16:creationId xmlns:a16="http://schemas.microsoft.com/office/drawing/2014/main" id="{645325BE-3041-F15E-5B99-500DDD4CE052}"/>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185;p15">
                <a:extLst>
                  <a:ext uri="{FF2B5EF4-FFF2-40B4-BE49-F238E27FC236}">
                    <a16:creationId xmlns:a16="http://schemas.microsoft.com/office/drawing/2014/main" id="{21CB9F2B-62F3-9A6D-3E46-37C7EA128FE6}"/>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 name="Google Shape;186;p15">
                <a:extLst>
                  <a:ext uri="{FF2B5EF4-FFF2-40B4-BE49-F238E27FC236}">
                    <a16:creationId xmlns:a16="http://schemas.microsoft.com/office/drawing/2014/main" id="{9CDFE566-8AA7-B649-835E-FAA9766AD21B}"/>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 name="Google Shape;187;p15">
                <a:extLst>
                  <a:ext uri="{FF2B5EF4-FFF2-40B4-BE49-F238E27FC236}">
                    <a16:creationId xmlns:a16="http://schemas.microsoft.com/office/drawing/2014/main" id="{735EE642-7E0E-1734-4C17-E78408AA0A0C}"/>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188;p15">
                <a:extLst>
                  <a:ext uri="{FF2B5EF4-FFF2-40B4-BE49-F238E27FC236}">
                    <a16:creationId xmlns:a16="http://schemas.microsoft.com/office/drawing/2014/main" id="{38085830-5D5F-51A8-580F-9AEF67210B36}"/>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 name="Google Shape;189;p15">
                <a:extLst>
                  <a:ext uri="{FF2B5EF4-FFF2-40B4-BE49-F238E27FC236}">
                    <a16:creationId xmlns:a16="http://schemas.microsoft.com/office/drawing/2014/main" id="{86121D0B-B244-6DFD-CD75-648DD23D00E4}"/>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 name="Google Shape;190;p15">
                <a:extLst>
                  <a:ext uri="{FF2B5EF4-FFF2-40B4-BE49-F238E27FC236}">
                    <a16:creationId xmlns:a16="http://schemas.microsoft.com/office/drawing/2014/main" id="{7B3DA221-C907-3192-59C3-9B00A42514D1}"/>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191;p15">
                <a:extLst>
                  <a:ext uri="{FF2B5EF4-FFF2-40B4-BE49-F238E27FC236}">
                    <a16:creationId xmlns:a16="http://schemas.microsoft.com/office/drawing/2014/main" id="{878FE519-6FFE-14DE-8E92-6FAD7A1AB750}"/>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1" name="Google Shape;192;p15">
                <a:extLst>
                  <a:ext uri="{FF2B5EF4-FFF2-40B4-BE49-F238E27FC236}">
                    <a16:creationId xmlns:a16="http://schemas.microsoft.com/office/drawing/2014/main" id="{41601511-1167-DF5F-8B85-F8421D6A0D2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193;p15">
                <a:extLst>
                  <a:ext uri="{FF2B5EF4-FFF2-40B4-BE49-F238E27FC236}">
                    <a16:creationId xmlns:a16="http://schemas.microsoft.com/office/drawing/2014/main" id="{6F3F8BA0-2022-1176-3FE3-D299D594D89B}"/>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194;p15">
                <a:extLst>
                  <a:ext uri="{FF2B5EF4-FFF2-40B4-BE49-F238E27FC236}">
                    <a16:creationId xmlns:a16="http://schemas.microsoft.com/office/drawing/2014/main" id="{D4D7AD35-BC12-137D-A0CF-1C14DA1264B7}"/>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195;p15">
                <a:extLst>
                  <a:ext uri="{FF2B5EF4-FFF2-40B4-BE49-F238E27FC236}">
                    <a16:creationId xmlns:a16="http://schemas.microsoft.com/office/drawing/2014/main" id="{845D6E72-551D-110E-8550-6F221FFDBB19}"/>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196;p15">
                <a:extLst>
                  <a:ext uri="{FF2B5EF4-FFF2-40B4-BE49-F238E27FC236}">
                    <a16:creationId xmlns:a16="http://schemas.microsoft.com/office/drawing/2014/main" id="{533BCC74-E54C-0A1D-8D9F-16F2E0683399}"/>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197;p15">
                <a:extLst>
                  <a:ext uri="{FF2B5EF4-FFF2-40B4-BE49-F238E27FC236}">
                    <a16:creationId xmlns:a16="http://schemas.microsoft.com/office/drawing/2014/main" id="{57BD8396-2FB1-9772-D4B8-66A9CB7C6967}"/>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198;p15">
                <a:extLst>
                  <a:ext uri="{FF2B5EF4-FFF2-40B4-BE49-F238E27FC236}">
                    <a16:creationId xmlns:a16="http://schemas.microsoft.com/office/drawing/2014/main" id="{A7C64715-0EE6-487D-91DF-47DDDACF8D1C}"/>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199;p15">
                <a:extLst>
                  <a:ext uri="{FF2B5EF4-FFF2-40B4-BE49-F238E27FC236}">
                    <a16:creationId xmlns:a16="http://schemas.microsoft.com/office/drawing/2014/main" id="{50CE3AFA-AA89-244A-FCD5-97590BF20F15}"/>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200;p15">
                <a:extLst>
                  <a:ext uri="{FF2B5EF4-FFF2-40B4-BE49-F238E27FC236}">
                    <a16:creationId xmlns:a16="http://schemas.microsoft.com/office/drawing/2014/main" id="{1771F998-AD6F-134A-CA25-DDE21009B579}"/>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201;p15">
                <a:extLst>
                  <a:ext uri="{FF2B5EF4-FFF2-40B4-BE49-F238E27FC236}">
                    <a16:creationId xmlns:a16="http://schemas.microsoft.com/office/drawing/2014/main" id="{1533DAD1-EAA0-1750-1248-C2C091027006}"/>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202;p15">
                <a:extLst>
                  <a:ext uri="{FF2B5EF4-FFF2-40B4-BE49-F238E27FC236}">
                    <a16:creationId xmlns:a16="http://schemas.microsoft.com/office/drawing/2014/main" id="{782B00DA-3B56-24FA-E5B7-005370D0F62D}"/>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203;p15">
                <a:extLst>
                  <a:ext uri="{FF2B5EF4-FFF2-40B4-BE49-F238E27FC236}">
                    <a16:creationId xmlns:a16="http://schemas.microsoft.com/office/drawing/2014/main" id="{DA5ABEFB-6F63-BDEC-1A18-136A74576C17}"/>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204;p15">
                <a:extLst>
                  <a:ext uri="{FF2B5EF4-FFF2-40B4-BE49-F238E27FC236}">
                    <a16:creationId xmlns:a16="http://schemas.microsoft.com/office/drawing/2014/main" id="{3343F5C2-A0F9-E2F0-ABBA-31C73A65D273}"/>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205;p15">
                <a:extLst>
                  <a:ext uri="{FF2B5EF4-FFF2-40B4-BE49-F238E27FC236}">
                    <a16:creationId xmlns:a16="http://schemas.microsoft.com/office/drawing/2014/main" id="{4571D17F-AD33-757E-145C-B9B5DB7B0C8C}"/>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206;p15">
                <a:extLst>
                  <a:ext uri="{FF2B5EF4-FFF2-40B4-BE49-F238E27FC236}">
                    <a16:creationId xmlns:a16="http://schemas.microsoft.com/office/drawing/2014/main" id="{CFF0A35B-4513-6ABE-494C-851EC292F0E0}"/>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207;p15">
                <a:extLst>
                  <a:ext uri="{FF2B5EF4-FFF2-40B4-BE49-F238E27FC236}">
                    <a16:creationId xmlns:a16="http://schemas.microsoft.com/office/drawing/2014/main" id="{48145C60-3E06-992C-47E9-8FDDA8C0BA17}"/>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208;p15">
                <a:extLst>
                  <a:ext uri="{FF2B5EF4-FFF2-40B4-BE49-F238E27FC236}">
                    <a16:creationId xmlns:a16="http://schemas.microsoft.com/office/drawing/2014/main" id="{FF50CA0D-48FF-B34B-8188-4B8ED0780C2E}"/>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209;p15">
                <a:extLst>
                  <a:ext uri="{FF2B5EF4-FFF2-40B4-BE49-F238E27FC236}">
                    <a16:creationId xmlns:a16="http://schemas.microsoft.com/office/drawing/2014/main" id="{DC84A4C1-05A1-0149-D004-FF26EC6BBA99}"/>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210;p15">
                <a:extLst>
                  <a:ext uri="{FF2B5EF4-FFF2-40B4-BE49-F238E27FC236}">
                    <a16:creationId xmlns:a16="http://schemas.microsoft.com/office/drawing/2014/main" id="{55344E2F-352C-6415-96B5-5BC5F2C63A24}"/>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211;p15">
                <a:extLst>
                  <a:ext uri="{FF2B5EF4-FFF2-40B4-BE49-F238E27FC236}">
                    <a16:creationId xmlns:a16="http://schemas.microsoft.com/office/drawing/2014/main" id="{B8085601-3766-1D75-A171-C8149AB1D44D}"/>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212;p15">
                <a:extLst>
                  <a:ext uri="{FF2B5EF4-FFF2-40B4-BE49-F238E27FC236}">
                    <a16:creationId xmlns:a16="http://schemas.microsoft.com/office/drawing/2014/main" id="{A3B4C4B6-A4F7-ADC4-586E-9285069C0E21}"/>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213;p15">
                <a:extLst>
                  <a:ext uri="{FF2B5EF4-FFF2-40B4-BE49-F238E27FC236}">
                    <a16:creationId xmlns:a16="http://schemas.microsoft.com/office/drawing/2014/main" id="{EBA6EE23-7D0F-E053-CF65-0B30F6BDD94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214;p15">
                <a:extLst>
                  <a:ext uri="{FF2B5EF4-FFF2-40B4-BE49-F238E27FC236}">
                    <a16:creationId xmlns:a16="http://schemas.microsoft.com/office/drawing/2014/main" id="{6ECA5C7F-D3BB-4818-4473-9741B9A6F4EB}"/>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215;p15">
                <a:extLst>
                  <a:ext uri="{FF2B5EF4-FFF2-40B4-BE49-F238E27FC236}">
                    <a16:creationId xmlns:a16="http://schemas.microsoft.com/office/drawing/2014/main" id="{F5BCAB98-965B-7682-7FB0-030A21DDD18A}"/>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216;p15">
                <a:extLst>
                  <a:ext uri="{FF2B5EF4-FFF2-40B4-BE49-F238E27FC236}">
                    <a16:creationId xmlns:a16="http://schemas.microsoft.com/office/drawing/2014/main" id="{8AA15A4B-81D9-46F0-57BD-B1CAE430934A}"/>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217;p15">
                <a:extLst>
                  <a:ext uri="{FF2B5EF4-FFF2-40B4-BE49-F238E27FC236}">
                    <a16:creationId xmlns:a16="http://schemas.microsoft.com/office/drawing/2014/main" id="{B3FD96DD-D3F0-35AB-9135-7E2669CBA1AC}"/>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218;p15">
                <a:extLst>
                  <a:ext uri="{FF2B5EF4-FFF2-40B4-BE49-F238E27FC236}">
                    <a16:creationId xmlns:a16="http://schemas.microsoft.com/office/drawing/2014/main" id="{8DBD299C-F69F-29FC-A2BD-17895C9016C4}"/>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219;p15">
                <a:extLst>
                  <a:ext uri="{FF2B5EF4-FFF2-40B4-BE49-F238E27FC236}">
                    <a16:creationId xmlns:a16="http://schemas.microsoft.com/office/drawing/2014/main" id="{FFBC8E5C-144C-55A6-4416-D057EF79321C}"/>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220;p15">
                <a:extLst>
                  <a:ext uri="{FF2B5EF4-FFF2-40B4-BE49-F238E27FC236}">
                    <a16:creationId xmlns:a16="http://schemas.microsoft.com/office/drawing/2014/main" id="{46C75E56-E851-B4B0-8C28-3EF4B4CF718A}"/>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221;p15">
                <a:extLst>
                  <a:ext uri="{FF2B5EF4-FFF2-40B4-BE49-F238E27FC236}">
                    <a16:creationId xmlns:a16="http://schemas.microsoft.com/office/drawing/2014/main" id="{2721D533-3C6E-A94B-3A3A-19AEF39DC56A}"/>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222;p15">
                <a:extLst>
                  <a:ext uri="{FF2B5EF4-FFF2-40B4-BE49-F238E27FC236}">
                    <a16:creationId xmlns:a16="http://schemas.microsoft.com/office/drawing/2014/main" id="{D46EB184-7DE6-2958-B8D8-1BFC8744D1DD}"/>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223;p15">
                <a:extLst>
                  <a:ext uri="{FF2B5EF4-FFF2-40B4-BE49-F238E27FC236}">
                    <a16:creationId xmlns:a16="http://schemas.microsoft.com/office/drawing/2014/main" id="{643BBA7C-DDB0-4191-8E89-1A793BF90209}"/>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224;p15">
                <a:extLst>
                  <a:ext uri="{FF2B5EF4-FFF2-40B4-BE49-F238E27FC236}">
                    <a16:creationId xmlns:a16="http://schemas.microsoft.com/office/drawing/2014/main" id="{67B39BF7-75C6-29A1-8283-B3F7DD257427}"/>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4" name="Google Shape;225;p15">
              <a:extLst>
                <a:ext uri="{FF2B5EF4-FFF2-40B4-BE49-F238E27FC236}">
                  <a16:creationId xmlns:a16="http://schemas.microsoft.com/office/drawing/2014/main" id="{059FDCA6-885E-AF02-75FC-E9C5347CC531}"/>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226;p15">
              <a:extLst>
                <a:ext uri="{FF2B5EF4-FFF2-40B4-BE49-F238E27FC236}">
                  <a16:creationId xmlns:a16="http://schemas.microsoft.com/office/drawing/2014/main" id="{3578927A-4B3E-8A0D-FAFE-4B4F3D07A4AC}"/>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227;p15">
              <a:extLst>
                <a:ext uri="{FF2B5EF4-FFF2-40B4-BE49-F238E27FC236}">
                  <a16:creationId xmlns:a16="http://schemas.microsoft.com/office/drawing/2014/main" id="{5B87CFDD-E868-20A7-8713-B13C736FB93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228;p15">
              <a:extLst>
                <a:ext uri="{FF2B5EF4-FFF2-40B4-BE49-F238E27FC236}">
                  <a16:creationId xmlns:a16="http://schemas.microsoft.com/office/drawing/2014/main" id="{2A1E633A-758F-C94D-CEB3-EF4F82C28D7C}"/>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229;p15">
              <a:extLst>
                <a:ext uri="{FF2B5EF4-FFF2-40B4-BE49-F238E27FC236}">
                  <a16:creationId xmlns:a16="http://schemas.microsoft.com/office/drawing/2014/main" id="{5583881D-FF96-AB24-E4B0-C755462513FB}"/>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230;p15">
              <a:extLst>
                <a:ext uri="{FF2B5EF4-FFF2-40B4-BE49-F238E27FC236}">
                  <a16:creationId xmlns:a16="http://schemas.microsoft.com/office/drawing/2014/main" id="{1F1CDFB9-4C53-885F-E5A7-64FA1F95AD05}"/>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5" name="Google Shape;788;p24">
            <a:extLst>
              <a:ext uri="{FF2B5EF4-FFF2-40B4-BE49-F238E27FC236}">
                <a16:creationId xmlns:a16="http://schemas.microsoft.com/office/drawing/2014/main" id="{8A48323D-9AB4-C2D1-193D-51F3383819EF}"/>
              </a:ext>
            </a:extLst>
          </p:cNvPr>
          <p:cNvGrpSpPr/>
          <p:nvPr/>
        </p:nvGrpSpPr>
        <p:grpSpPr>
          <a:xfrm>
            <a:off x="24894469" y="1769487"/>
            <a:ext cx="3644411" cy="3339321"/>
            <a:chOff x="726125" y="238125"/>
            <a:chExt cx="6167750" cy="5238750"/>
          </a:xfrm>
        </p:grpSpPr>
        <p:sp>
          <p:nvSpPr>
            <p:cNvPr id="336" name="Google Shape;789;p24">
              <a:extLst>
                <a:ext uri="{FF2B5EF4-FFF2-40B4-BE49-F238E27FC236}">
                  <a16:creationId xmlns:a16="http://schemas.microsoft.com/office/drawing/2014/main" id="{FE6811A4-FBFD-2B58-46BD-14DD116F49A5}"/>
                </a:ext>
              </a:extLst>
            </p:cNvPr>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7" name="Google Shape;790;p24">
              <a:extLst>
                <a:ext uri="{FF2B5EF4-FFF2-40B4-BE49-F238E27FC236}">
                  <a16:creationId xmlns:a16="http://schemas.microsoft.com/office/drawing/2014/main" id="{ADD51667-7DF5-440F-2F6F-7BD91F114D87}"/>
                </a:ext>
              </a:extLst>
            </p:cNvPr>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8" name="Google Shape;791;p24">
              <a:extLst>
                <a:ext uri="{FF2B5EF4-FFF2-40B4-BE49-F238E27FC236}">
                  <a16:creationId xmlns:a16="http://schemas.microsoft.com/office/drawing/2014/main" id="{EA55DD3A-7C37-C714-BC02-28CFA5A93CD6}"/>
                </a:ext>
              </a:extLst>
            </p:cNvPr>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9" name="Google Shape;792;p24">
              <a:extLst>
                <a:ext uri="{FF2B5EF4-FFF2-40B4-BE49-F238E27FC236}">
                  <a16:creationId xmlns:a16="http://schemas.microsoft.com/office/drawing/2014/main" id="{8AC271BB-89B3-7E2A-D1C4-6E05047E7FBB}"/>
                </a:ext>
              </a:extLst>
            </p:cNvPr>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0" name="Google Shape;793;p24">
              <a:extLst>
                <a:ext uri="{FF2B5EF4-FFF2-40B4-BE49-F238E27FC236}">
                  <a16:creationId xmlns:a16="http://schemas.microsoft.com/office/drawing/2014/main" id="{704FF95A-8652-98AB-742D-7D99651ABAF4}"/>
                </a:ext>
              </a:extLst>
            </p:cNvPr>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1" name="Google Shape;794;p24">
              <a:extLst>
                <a:ext uri="{FF2B5EF4-FFF2-40B4-BE49-F238E27FC236}">
                  <a16:creationId xmlns:a16="http://schemas.microsoft.com/office/drawing/2014/main" id="{92DA8833-C1C3-4932-3BCB-9B5784575EF8}"/>
                </a:ext>
              </a:extLst>
            </p:cNvPr>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2" name="Google Shape;795;p24">
              <a:extLst>
                <a:ext uri="{FF2B5EF4-FFF2-40B4-BE49-F238E27FC236}">
                  <a16:creationId xmlns:a16="http://schemas.microsoft.com/office/drawing/2014/main" id="{B7C1099E-B391-E658-A727-648FA6179AA2}"/>
                </a:ext>
              </a:extLst>
            </p:cNvPr>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3" name="Google Shape;796;p24">
              <a:extLst>
                <a:ext uri="{FF2B5EF4-FFF2-40B4-BE49-F238E27FC236}">
                  <a16:creationId xmlns:a16="http://schemas.microsoft.com/office/drawing/2014/main" id="{8CFE1AE6-1B05-B963-BD06-9BDE03B34648}"/>
                </a:ext>
              </a:extLst>
            </p:cNvPr>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4" name="Google Shape;797;p24">
              <a:extLst>
                <a:ext uri="{FF2B5EF4-FFF2-40B4-BE49-F238E27FC236}">
                  <a16:creationId xmlns:a16="http://schemas.microsoft.com/office/drawing/2014/main" id="{47CDD8B0-C7FF-E149-2343-A20E0AFCF027}"/>
                </a:ext>
              </a:extLst>
            </p:cNvPr>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5" name="Google Shape;798;p24">
              <a:extLst>
                <a:ext uri="{FF2B5EF4-FFF2-40B4-BE49-F238E27FC236}">
                  <a16:creationId xmlns:a16="http://schemas.microsoft.com/office/drawing/2014/main" id="{992CBD4F-DFD9-314C-02D5-33E93BEE4D83}"/>
                </a:ext>
              </a:extLst>
            </p:cNvPr>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6" name="Google Shape;799;p24">
              <a:extLst>
                <a:ext uri="{FF2B5EF4-FFF2-40B4-BE49-F238E27FC236}">
                  <a16:creationId xmlns:a16="http://schemas.microsoft.com/office/drawing/2014/main" id="{0938C8B5-7DAB-B767-DE45-14048E27D780}"/>
                </a:ext>
              </a:extLst>
            </p:cNvPr>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7" name="Google Shape;800;p24">
              <a:extLst>
                <a:ext uri="{FF2B5EF4-FFF2-40B4-BE49-F238E27FC236}">
                  <a16:creationId xmlns:a16="http://schemas.microsoft.com/office/drawing/2014/main" id="{778DE358-1151-7769-1387-27488CD74591}"/>
                </a:ext>
              </a:extLst>
            </p:cNvPr>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8" name="Google Shape;801;p24">
              <a:extLst>
                <a:ext uri="{FF2B5EF4-FFF2-40B4-BE49-F238E27FC236}">
                  <a16:creationId xmlns:a16="http://schemas.microsoft.com/office/drawing/2014/main" id="{FF6431FE-0DD9-65F6-5CAB-6B9F64B11DA5}"/>
                </a:ext>
              </a:extLst>
            </p:cNvPr>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9" name="Google Shape;802;p24">
              <a:extLst>
                <a:ext uri="{FF2B5EF4-FFF2-40B4-BE49-F238E27FC236}">
                  <a16:creationId xmlns:a16="http://schemas.microsoft.com/office/drawing/2014/main" id="{EA5E952D-D471-971C-E0A2-8DE380408966}"/>
                </a:ext>
              </a:extLst>
            </p:cNvPr>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0" name="Google Shape;803;p24">
              <a:extLst>
                <a:ext uri="{FF2B5EF4-FFF2-40B4-BE49-F238E27FC236}">
                  <a16:creationId xmlns:a16="http://schemas.microsoft.com/office/drawing/2014/main" id="{921FCD59-0E20-651C-B5C5-BB6142A6FC1D}"/>
                </a:ext>
              </a:extLst>
            </p:cNvPr>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1" name="Google Shape;804;p24">
              <a:extLst>
                <a:ext uri="{FF2B5EF4-FFF2-40B4-BE49-F238E27FC236}">
                  <a16:creationId xmlns:a16="http://schemas.microsoft.com/office/drawing/2014/main" id="{35AEFDF4-27E4-D9FD-8521-19B2150465E4}"/>
                </a:ext>
              </a:extLst>
            </p:cNvPr>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2" name="Google Shape;805;p24">
              <a:extLst>
                <a:ext uri="{FF2B5EF4-FFF2-40B4-BE49-F238E27FC236}">
                  <a16:creationId xmlns:a16="http://schemas.microsoft.com/office/drawing/2014/main" id="{3A1796A5-487D-1514-9F15-3A60CB0D165A}"/>
                </a:ext>
              </a:extLst>
            </p:cNvPr>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3" name="Google Shape;806;p24">
              <a:extLst>
                <a:ext uri="{FF2B5EF4-FFF2-40B4-BE49-F238E27FC236}">
                  <a16:creationId xmlns:a16="http://schemas.microsoft.com/office/drawing/2014/main" id="{252311AF-1960-4C26-1449-E65F1F103631}"/>
                </a:ext>
              </a:extLst>
            </p:cNvPr>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4" name="Google Shape;807;p24">
              <a:extLst>
                <a:ext uri="{FF2B5EF4-FFF2-40B4-BE49-F238E27FC236}">
                  <a16:creationId xmlns:a16="http://schemas.microsoft.com/office/drawing/2014/main" id="{EFC490BF-6ED3-9F26-2EAA-BEA151363A78}"/>
                </a:ext>
              </a:extLst>
            </p:cNvPr>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5" name="Google Shape;808;p24">
              <a:extLst>
                <a:ext uri="{FF2B5EF4-FFF2-40B4-BE49-F238E27FC236}">
                  <a16:creationId xmlns:a16="http://schemas.microsoft.com/office/drawing/2014/main" id="{DBC17510-5E5D-8635-07FA-5A475A9C5296}"/>
                </a:ext>
              </a:extLst>
            </p:cNvPr>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6" name="Google Shape;809;p24">
              <a:extLst>
                <a:ext uri="{FF2B5EF4-FFF2-40B4-BE49-F238E27FC236}">
                  <a16:creationId xmlns:a16="http://schemas.microsoft.com/office/drawing/2014/main" id="{DC48943B-DC9C-DA30-C1A2-5D9C93CC70DE}"/>
                </a:ext>
              </a:extLst>
            </p:cNvPr>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7" name="Google Shape;810;p24">
              <a:extLst>
                <a:ext uri="{FF2B5EF4-FFF2-40B4-BE49-F238E27FC236}">
                  <a16:creationId xmlns:a16="http://schemas.microsoft.com/office/drawing/2014/main" id="{71291B3D-ACEB-D01E-8929-0BC27A9E0D53}"/>
                </a:ext>
              </a:extLst>
            </p:cNvPr>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8" name="Google Shape;811;p24">
              <a:extLst>
                <a:ext uri="{FF2B5EF4-FFF2-40B4-BE49-F238E27FC236}">
                  <a16:creationId xmlns:a16="http://schemas.microsoft.com/office/drawing/2014/main" id="{66C4BAAF-7322-44C6-B3C8-DCB5CCC1754F}"/>
                </a:ext>
              </a:extLst>
            </p:cNvPr>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9" name="Google Shape;812;p24">
              <a:extLst>
                <a:ext uri="{FF2B5EF4-FFF2-40B4-BE49-F238E27FC236}">
                  <a16:creationId xmlns:a16="http://schemas.microsoft.com/office/drawing/2014/main" id="{19E63C98-1273-9B86-9E70-FA47E379966B}"/>
                </a:ext>
              </a:extLst>
            </p:cNvPr>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0" name="Google Shape;813;p24">
              <a:extLst>
                <a:ext uri="{FF2B5EF4-FFF2-40B4-BE49-F238E27FC236}">
                  <a16:creationId xmlns:a16="http://schemas.microsoft.com/office/drawing/2014/main" id="{48760989-D2ED-B533-3138-1409F2257EF9}"/>
                </a:ext>
              </a:extLst>
            </p:cNvPr>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1" name="Google Shape;814;p24">
              <a:extLst>
                <a:ext uri="{FF2B5EF4-FFF2-40B4-BE49-F238E27FC236}">
                  <a16:creationId xmlns:a16="http://schemas.microsoft.com/office/drawing/2014/main" id="{44CA4F69-BFD4-7F8E-D397-6BCEBB620CB3}"/>
                </a:ext>
              </a:extLst>
            </p:cNvPr>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2" name="Google Shape;815;p24">
              <a:extLst>
                <a:ext uri="{FF2B5EF4-FFF2-40B4-BE49-F238E27FC236}">
                  <a16:creationId xmlns:a16="http://schemas.microsoft.com/office/drawing/2014/main" id="{BA82A7B4-65B4-176F-7FBC-A2B65EB55C0E}"/>
                </a:ext>
              </a:extLst>
            </p:cNvPr>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3" name="Google Shape;816;p24">
              <a:extLst>
                <a:ext uri="{FF2B5EF4-FFF2-40B4-BE49-F238E27FC236}">
                  <a16:creationId xmlns:a16="http://schemas.microsoft.com/office/drawing/2014/main" id="{FCC865EF-E1A2-4F1D-398E-BEDC95F5B531}"/>
                </a:ext>
              </a:extLst>
            </p:cNvPr>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4" name="Google Shape;817;p24">
              <a:extLst>
                <a:ext uri="{FF2B5EF4-FFF2-40B4-BE49-F238E27FC236}">
                  <a16:creationId xmlns:a16="http://schemas.microsoft.com/office/drawing/2014/main" id="{2113461F-F13B-3412-5DE5-15F63EFAD1F7}"/>
                </a:ext>
              </a:extLst>
            </p:cNvPr>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5" name="Google Shape;818;p24">
              <a:extLst>
                <a:ext uri="{FF2B5EF4-FFF2-40B4-BE49-F238E27FC236}">
                  <a16:creationId xmlns:a16="http://schemas.microsoft.com/office/drawing/2014/main" id="{30FCEA05-A57D-79EC-3DEF-C3611A6E1F8C}"/>
                </a:ext>
              </a:extLst>
            </p:cNvPr>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6" name="Google Shape;819;p24">
              <a:extLst>
                <a:ext uri="{FF2B5EF4-FFF2-40B4-BE49-F238E27FC236}">
                  <a16:creationId xmlns:a16="http://schemas.microsoft.com/office/drawing/2014/main" id="{907BE0FA-8357-FB8F-B95E-E35D906C0680}"/>
                </a:ext>
              </a:extLst>
            </p:cNvPr>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7" name="Google Shape;820;p24">
              <a:extLst>
                <a:ext uri="{FF2B5EF4-FFF2-40B4-BE49-F238E27FC236}">
                  <a16:creationId xmlns:a16="http://schemas.microsoft.com/office/drawing/2014/main" id="{19922634-DDE3-DDE9-5FC4-0947EBA577A3}"/>
                </a:ext>
              </a:extLst>
            </p:cNvPr>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8" name="Google Shape;821;p24">
              <a:extLst>
                <a:ext uri="{FF2B5EF4-FFF2-40B4-BE49-F238E27FC236}">
                  <a16:creationId xmlns:a16="http://schemas.microsoft.com/office/drawing/2014/main" id="{4B2A0555-C5E9-EAF6-50F6-02D80D298BF1}"/>
                </a:ext>
              </a:extLst>
            </p:cNvPr>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9" name="Google Shape;822;p24">
              <a:extLst>
                <a:ext uri="{FF2B5EF4-FFF2-40B4-BE49-F238E27FC236}">
                  <a16:creationId xmlns:a16="http://schemas.microsoft.com/office/drawing/2014/main" id="{88551446-2572-B5A6-97B9-840842B819BE}"/>
                </a:ext>
              </a:extLst>
            </p:cNvPr>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0" name="Google Shape;823;p24">
              <a:extLst>
                <a:ext uri="{FF2B5EF4-FFF2-40B4-BE49-F238E27FC236}">
                  <a16:creationId xmlns:a16="http://schemas.microsoft.com/office/drawing/2014/main" id="{88FBCFBA-0C2C-B961-E5B5-8BE8B3BB896B}"/>
                </a:ext>
              </a:extLst>
            </p:cNvPr>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1" name="Google Shape;824;p24">
              <a:extLst>
                <a:ext uri="{FF2B5EF4-FFF2-40B4-BE49-F238E27FC236}">
                  <a16:creationId xmlns:a16="http://schemas.microsoft.com/office/drawing/2014/main" id="{1CA817BF-DCFD-8FEA-E793-EA5E826C30EA}"/>
                </a:ext>
              </a:extLst>
            </p:cNvPr>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2" name="Google Shape;825;p24">
              <a:extLst>
                <a:ext uri="{FF2B5EF4-FFF2-40B4-BE49-F238E27FC236}">
                  <a16:creationId xmlns:a16="http://schemas.microsoft.com/office/drawing/2014/main" id="{FA5F2D8C-324D-01C5-53F5-084CEC42BB54}"/>
                </a:ext>
              </a:extLst>
            </p:cNvPr>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3" name="Google Shape;826;p24">
              <a:extLst>
                <a:ext uri="{FF2B5EF4-FFF2-40B4-BE49-F238E27FC236}">
                  <a16:creationId xmlns:a16="http://schemas.microsoft.com/office/drawing/2014/main" id="{E3030585-70B8-B6D8-BB0E-D5417960ACFA}"/>
                </a:ext>
              </a:extLst>
            </p:cNvPr>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4" name="Google Shape;827;p24">
              <a:extLst>
                <a:ext uri="{FF2B5EF4-FFF2-40B4-BE49-F238E27FC236}">
                  <a16:creationId xmlns:a16="http://schemas.microsoft.com/office/drawing/2014/main" id="{A9E1BE7F-C412-91D1-3636-E0A8977B5539}"/>
                </a:ext>
              </a:extLst>
            </p:cNvPr>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5" name="Google Shape;828;p24">
              <a:extLst>
                <a:ext uri="{FF2B5EF4-FFF2-40B4-BE49-F238E27FC236}">
                  <a16:creationId xmlns:a16="http://schemas.microsoft.com/office/drawing/2014/main" id="{7337861E-F8D1-F252-3D89-26B6BD84C1D9}"/>
                </a:ext>
              </a:extLst>
            </p:cNvPr>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6" name="Google Shape;829;p24">
              <a:extLst>
                <a:ext uri="{FF2B5EF4-FFF2-40B4-BE49-F238E27FC236}">
                  <a16:creationId xmlns:a16="http://schemas.microsoft.com/office/drawing/2014/main" id="{C1FA78D2-209A-9E43-6C08-2C61DC695FD9}"/>
                </a:ext>
              </a:extLst>
            </p:cNvPr>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7" name="Google Shape;830;p24">
              <a:extLst>
                <a:ext uri="{FF2B5EF4-FFF2-40B4-BE49-F238E27FC236}">
                  <a16:creationId xmlns:a16="http://schemas.microsoft.com/office/drawing/2014/main" id="{8E7DB202-C9E2-FB5F-BE7B-68CFD218758C}"/>
                </a:ext>
              </a:extLst>
            </p:cNvPr>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8" name="Google Shape;831;p24">
              <a:extLst>
                <a:ext uri="{FF2B5EF4-FFF2-40B4-BE49-F238E27FC236}">
                  <a16:creationId xmlns:a16="http://schemas.microsoft.com/office/drawing/2014/main" id="{6F5F4540-49B1-36AB-BFE1-2A9E7268A309}"/>
                </a:ext>
              </a:extLst>
            </p:cNvPr>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9" name="Google Shape;832;p24">
              <a:extLst>
                <a:ext uri="{FF2B5EF4-FFF2-40B4-BE49-F238E27FC236}">
                  <a16:creationId xmlns:a16="http://schemas.microsoft.com/office/drawing/2014/main" id="{8DFD2E55-D875-F1E7-7BD2-29763AD742E4}"/>
                </a:ext>
              </a:extLst>
            </p:cNvPr>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0" name="Google Shape;833;p24">
              <a:extLst>
                <a:ext uri="{FF2B5EF4-FFF2-40B4-BE49-F238E27FC236}">
                  <a16:creationId xmlns:a16="http://schemas.microsoft.com/office/drawing/2014/main" id="{4D40555C-EFAC-19FB-D179-CFAFF38BA475}"/>
                </a:ext>
              </a:extLst>
            </p:cNvPr>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1" name="Google Shape;834;p24">
              <a:extLst>
                <a:ext uri="{FF2B5EF4-FFF2-40B4-BE49-F238E27FC236}">
                  <a16:creationId xmlns:a16="http://schemas.microsoft.com/office/drawing/2014/main" id="{738ADCA7-5433-4880-7196-7E7244CBF207}"/>
                </a:ext>
              </a:extLst>
            </p:cNvPr>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2" name="Google Shape;835;p24">
              <a:extLst>
                <a:ext uri="{FF2B5EF4-FFF2-40B4-BE49-F238E27FC236}">
                  <a16:creationId xmlns:a16="http://schemas.microsoft.com/office/drawing/2014/main" id="{516B1A2E-C165-E546-F311-DC9D1005DF5D}"/>
                </a:ext>
              </a:extLst>
            </p:cNvPr>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3" name="Google Shape;836;p24">
              <a:extLst>
                <a:ext uri="{FF2B5EF4-FFF2-40B4-BE49-F238E27FC236}">
                  <a16:creationId xmlns:a16="http://schemas.microsoft.com/office/drawing/2014/main" id="{01777C7B-D032-EBAD-958E-DD50DE090561}"/>
                </a:ext>
              </a:extLst>
            </p:cNvPr>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4" name="Google Shape;837;p24">
              <a:extLst>
                <a:ext uri="{FF2B5EF4-FFF2-40B4-BE49-F238E27FC236}">
                  <a16:creationId xmlns:a16="http://schemas.microsoft.com/office/drawing/2014/main" id="{43C06671-7DA9-34A5-DBC2-C321474BF398}"/>
                </a:ext>
              </a:extLst>
            </p:cNvPr>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5" name="Google Shape;838;p24">
              <a:extLst>
                <a:ext uri="{FF2B5EF4-FFF2-40B4-BE49-F238E27FC236}">
                  <a16:creationId xmlns:a16="http://schemas.microsoft.com/office/drawing/2014/main" id="{54598369-4DB8-F060-9F56-F89353C1645D}"/>
                </a:ext>
              </a:extLst>
            </p:cNvPr>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6" name="Google Shape;839;p24">
              <a:extLst>
                <a:ext uri="{FF2B5EF4-FFF2-40B4-BE49-F238E27FC236}">
                  <a16:creationId xmlns:a16="http://schemas.microsoft.com/office/drawing/2014/main" id="{708FDAAF-0FD3-0EF4-FC6C-FE8D67766EDA}"/>
                </a:ext>
              </a:extLst>
            </p:cNvPr>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7" name="Google Shape;840;p24">
              <a:extLst>
                <a:ext uri="{FF2B5EF4-FFF2-40B4-BE49-F238E27FC236}">
                  <a16:creationId xmlns:a16="http://schemas.microsoft.com/office/drawing/2014/main" id="{CCB340E9-9F83-40FB-9972-606E2D7F201B}"/>
                </a:ext>
              </a:extLst>
            </p:cNvPr>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8" name="Google Shape;841;p24">
              <a:extLst>
                <a:ext uri="{FF2B5EF4-FFF2-40B4-BE49-F238E27FC236}">
                  <a16:creationId xmlns:a16="http://schemas.microsoft.com/office/drawing/2014/main" id="{A65BF85B-D047-888D-5534-312E7ABB4BBD}"/>
                </a:ext>
              </a:extLst>
            </p:cNvPr>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9" name="Google Shape;842;p24">
              <a:extLst>
                <a:ext uri="{FF2B5EF4-FFF2-40B4-BE49-F238E27FC236}">
                  <a16:creationId xmlns:a16="http://schemas.microsoft.com/office/drawing/2014/main" id="{66BEF887-A730-F1D1-EF8C-380E76971D0E}"/>
                </a:ext>
              </a:extLst>
            </p:cNvPr>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0" name="Google Shape;843;p24">
              <a:extLst>
                <a:ext uri="{FF2B5EF4-FFF2-40B4-BE49-F238E27FC236}">
                  <a16:creationId xmlns:a16="http://schemas.microsoft.com/office/drawing/2014/main" id="{07587834-26E4-3B68-74BD-10E0CB624F57}"/>
                </a:ext>
              </a:extLst>
            </p:cNvPr>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1" name="Google Shape;844;p24">
              <a:extLst>
                <a:ext uri="{FF2B5EF4-FFF2-40B4-BE49-F238E27FC236}">
                  <a16:creationId xmlns:a16="http://schemas.microsoft.com/office/drawing/2014/main" id="{E9E66435-25B3-49E6-4D05-727BE7AC493D}"/>
                </a:ext>
              </a:extLst>
            </p:cNvPr>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2" name="Google Shape;845;p24">
              <a:extLst>
                <a:ext uri="{FF2B5EF4-FFF2-40B4-BE49-F238E27FC236}">
                  <a16:creationId xmlns:a16="http://schemas.microsoft.com/office/drawing/2014/main" id="{68CF66F4-07E7-E013-8F4E-D020510A6942}"/>
                </a:ext>
              </a:extLst>
            </p:cNvPr>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3" name="Google Shape;846;p24">
              <a:extLst>
                <a:ext uri="{FF2B5EF4-FFF2-40B4-BE49-F238E27FC236}">
                  <a16:creationId xmlns:a16="http://schemas.microsoft.com/office/drawing/2014/main" id="{C8081F3F-7F29-FDEF-3D8E-004F2886DBAC}"/>
                </a:ext>
              </a:extLst>
            </p:cNvPr>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4" name="Google Shape;847;p24">
              <a:extLst>
                <a:ext uri="{FF2B5EF4-FFF2-40B4-BE49-F238E27FC236}">
                  <a16:creationId xmlns:a16="http://schemas.microsoft.com/office/drawing/2014/main" id="{A040FE72-3DF2-77BF-16BD-5803F2F28387}"/>
                </a:ext>
              </a:extLst>
            </p:cNvPr>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5" name="Google Shape;848;p24">
              <a:extLst>
                <a:ext uri="{FF2B5EF4-FFF2-40B4-BE49-F238E27FC236}">
                  <a16:creationId xmlns:a16="http://schemas.microsoft.com/office/drawing/2014/main" id="{B853B60E-AFE6-D9D0-6B7F-CD2FC486954C}"/>
                </a:ext>
              </a:extLst>
            </p:cNvPr>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6" name="Google Shape;849;p24">
              <a:extLst>
                <a:ext uri="{FF2B5EF4-FFF2-40B4-BE49-F238E27FC236}">
                  <a16:creationId xmlns:a16="http://schemas.microsoft.com/office/drawing/2014/main" id="{1ABA33C9-2E5F-2119-0A40-F2FB46B80C98}"/>
                </a:ext>
              </a:extLst>
            </p:cNvPr>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7" name="Google Shape;850;p24">
              <a:extLst>
                <a:ext uri="{FF2B5EF4-FFF2-40B4-BE49-F238E27FC236}">
                  <a16:creationId xmlns:a16="http://schemas.microsoft.com/office/drawing/2014/main" id="{5EB76052-2FED-3389-9FE8-CEC6A1C8D7DC}"/>
                </a:ext>
              </a:extLst>
            </p:cNvPr>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8" name="Google Shape;851;p24">
              <a:extLst>
                <a:ext uri="{FF2B5EF4-FFF2-40B4-BE49-F238E27FC236}">
                  <a16:creationId xmlns:a16="http://schemas.microsoft.com/office/drawing/2014/main" id="{886410AB-6181-6111-FF0E-7ABA9384DD3D}"/>
                </a:ext>
              </a:extLst>
            </p:cNvPr>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08" name="Group 407">
            <a:extLst>
              <a:ext uri="{FF2B5EF4-FFF2-40B4-BE49-F238E27FC236}">
                <a16:creationId xmlns:a16="http://schemas.microsoft.com/office/drawing/2014/main" id="{D2696595-1C84-2363-342B-91DA7E8EC227}"/>
              </a:ext>
            </a:extLst>
          </p:cNvPr>
          <p:cNvGrpSpPr/>
          <p:nvPr/>
        </p:nvGrpSpPr>
        <p:grpSpPr>
          <a:xfrm>
            <a:off x="83493" y="157785"/>
            <a:ext cx="7030852" cy="876637"/>
            <a:chOff x="83493" y="63996"/>
            <a:chExt cx="7753497" cy="1046877"/>
          </a:xfrm>
        </p:grpSpPr>
        <p:grpSp>
          <p:nvGrpSpPr>
            <p:cNvPr id="403" name="Group 402">
              <a:extLst>
                <a:ext uri="{FF2B5EF4-FFF2-40B4-BE49-F238E27FC236}">
                  <a16:creationId xmlns:a16="http://schemas.microsoft.com/office/drawing/2014/main" id="{72D8DF05-6EB5-475B-D372-4C7956408654}"/>
                </a:ext>
              </a:extLst>
            </p:cNvPr>
            <p:cNvGrpSpPr/>
            <p:nvPr/>
          </p:nvGrpSpPr>
          <p:grpSpPr>
            <a:xfrm>
              <a:off x="83493" y="65573"/>
              <a:ext cx="3713175" cy="1045300"/>
              <a:chOff x="83493" y="65573"/>
              <a:chExt cx="3713175" cy="1045300"/>
            </a:xfrm>
          </p:grpSpPr>
          <p:pic>
            <p:nvPicPr>
              <p:cNvPr id="400" name="Picture 399">
                <a:extLst>
                  <a:ext uri="{FF2B5EF4-FFF2-40B4-BE49-F238E27FC236}">
                    <a16:creationId xmlns:a16="http://schemas.microsoft.com/office/drawing/2014/main" id="{D5A9C79A-640F-EDC8-4A07-FA5E273C2E6D}"/>
                  </a:ext>
                </a:extLst>
              </p:cNvPr>
              <p:cNvPicPr>
                <a:picLocks noChangeAspect="1"/>
              </p:cNvPicPr>
              <p:nvPr/>
            </p:nvPicPr>
            <p:blipFill>
              <a:blip r:embed="rId7"/>
              <a:stretch>
                <a:fillRect/>
              </a:stretch>
            </p:blipFill>
            <p:spPr>
              <a:xfrm>
                <a:off x="83493" y="65573"/>
                <a:ext cx="1044219" cy="1044219"/>
              </a:xfrm>
              <a:prstGeom prst="rect">
                <a:avLst/>
              </a:prstGeom>
            </p:spPr>
          </p:pic>
          <p:pic>
            <p:nvPicPr>
              <p:cNvPr id="401" name="Picture 400">
                <a:extLst>
                  <a:ext uri="{FF2B5EF4-FFF2-40B4-BE49-F238E27FC236}">
                    <a16:creationId xmlns:a16="http://schemas.microsoft.com/office/drawing/2014/main" id="{655F7F59-26C9-A26C-332D-8421A7BBAE81}"/>
                  </a:ext>
                </a:extLst>
              </p:cNvPr>
              <p:cNvPicPr>
                <a:picLocks noChangeAspect="1"/>
              </p:cNvPicPr>
              <p:nvPr/>
            </p:nvPicPr>
            <p:blipFill>
              <a:blip r:embed="rId7"/>
              <a:stretch>
                <a:fillRect/>
              </a:stretch>
            </p:blipFill>
            <p:spPr>
              <a:xfrm>
                <a:off x="1380831" y="66654"/>
                <a:ext cx="1044219" cy="1044219"/>
              </a:xfrm>
              <a:prstGeom prst="rect">
                <a:avLst/>
              </a:prstGeom>
            </p:spPr>
          </p:pic>
          <p:pic>
            <p:nvPicPr>
              <p:cNvPr id="402" name="Picture 401">
                <a:extLst>
                  <a:ext uri="{FF2B5EF4-FFF2-40B4-BE49-F238E27FC236}">
                    <a16:creationId xmlns:a16="http://schemas.microsoft.com/office/drawing/2014/main" id="{CE420B28-5CF4-C6F4-0361-8F85F324BE05}"/>
                  </a:ext>
                </a:extLst>
              </p:cNvPr>
              <p:cNvPicPr>
                <a:picLocks noChangeAspect="1"/>
              </p:cNvPicPr>
              <p:nvPr/>
            </p:nvPicPr>
            <p:blipFill>
              <a:blip r:embed="rId7"/>
              <a:stretch>
                <a:fillRect/>
              </a:stretch>
            </p:blipFill>
            <p:spPr>
              <a:xfrm>
                <a:off x="2752449" y="66654"/>
                <a:ext cx="1044219" cy="1044219"/>
              </a:xfrm>
              <a:prstGeom prst="rect">
                <a:avLst/>
              </a:prstGeom>
            </p:spPr>
          </p:pic>
        </p:grpSp>
        <p:grpSp>
          <p:nvGrpSpPr>
            <p:cNvPr id="404" name="Group 403">
              <a:extLst>
                <a:ext uri="{FF2B5EF4-FFF2-40B4-BE49-F238E27FC236}">
                  <a16:creationId xmlns:a16="http://schemas.microsoft.com/office/drawing/2014/main" id="{E9D5214B-73F6-68B6-0C7A-107CD5739695}"/>
                </a:ext>
              </a:extLst>
            </p:cNvPr>
            <p:cNvGrpSpPr/>
            <p:nvPr/>
          </p:nvGrpSpPr>
          <p:grpSpPr>
            <a:xfrm>
              <a:off x="4123815" y="63996"/>
              <a:ext cx="3713175" cy="1045300"/>
              <a:chOff x="83493" y="65573"/>
              <a:chExt cx="3713175" cy="1045300"/>
            </a:xfrm>
          </p:grpSpPr>
          <p:pic>
            <p:nvPicPr>
              <p:cNvPr id="405" name="Picture 404">
                <a:extLst>
                  <a:ext uri="{FF2B5EF4-FFF2-40B4-BE49-F238E27FC236}">
                    <a16:creationId xmlns:a16="http://schemas.microsoft.com/office/drawing/2014/main" id="{EBAE8E16-9E8B-0BBF-5113-D70DB38C4D88}"/>
                  </a:ext>
                </a:extLst>
              </p:cNvPr>
              <p:cNvPicPr>
                <a:picLocks noChangeAspect="1"/>
              </p:cNvPicPr>
              <p:nvPr/>
            </p:nvPicPr>
            <p:blipFill>
              <a:blip r:embed="rId7"/>
              <a:stretch>
                <a:fillRect/>
              </a:stretch>
            </p:blipFill>
            <p:spPr>
              <a:xfrm>
                <a:off x="83493" y="65573"/>
                <a:ext cx="1044219" cy="1044219"/>
              </a:xfrm>
              <a:prstGeom prst="rect">
                <a:avLst/>
              </a:prstGeom>
            </p:spPr>
          </p:pic>
          <p:pic>
            <p:nvPicPr>
              <p:cNvPr id="406" name="Picture 405">
                <a:extLst>
                  <a:ext uri="{FF2B5EF4-FFF2-40B4-BE49-F238E27FC236}">
                    <a16:creationId xmlns:a16="http://schemas.microsoft.com/office/drawing/2014/main" id="{142183C1-749E-4AD9-315F-A0D110132431}"/>
                  </a:ext>
                </a:extLst>
              </p:cNvPr>
              <p:cNvPicPr>
                <a:picLocks noChangeAspect="1"/>
              </p:cNvPicPr>
              <p:nvPr/>
            </p:nvPicPr>
            <p:blipFill>
              <a:blip r:embed="rId7"/>
              <a:stretch>
                <a:fillRect/>
              </a:stretch>
            </p:blipFill>
            <p:spPr>
              <a:xfrm>
                <a:off x="1380831" y="66654"/>
                <a:ext cx="1044219" cy="1044219"/>
              </a:xfrm>
              <a:prstGeom prst="rect">
                <a:avLst/>
              </a:prstGeom>
            </p:spPr>
          </p:pic>
          <p:pic>
            <p:nvPicPr>
              <p:cNvPr id="407" name="Picture 406">
                <a:extLst>
                  <a:ext uri="{FF2B5EF4-FFF2-40B4-BE49-F238E27FC236}">
                    <a16:creationId xmlns:a16="http://schemas.microsoft.com/office/drawing/2014/main" id="{044CCEFD-F532-55B9-2119-FE20407CD66F}"/>
                  </a:ext>
                </a:extLst>
              </p:cNvPr>
              <p:cNvPicPr>
                <a:picLocks noChangeAspect="1"/>
              </p:cNvPicPr>
              <p:nvPr/>
            </p:nvPicPr>
            <p:blipFill>
              <a:blip r:embed="rId7"/>
              <a:stretch>
                <a:fillRect/>
              </a:stretch>
            </p:blipFill>
            <p:spPr>
              <a:xfrm>
                <a:off x="2752449" y="66654"/>
                <a:ext cx="1044219" cy="1044219"/>
              </a:xfrm>
              <a:prstGeom prst="rect">
                <a:avLst/>
              </a:prstGeom>
            </p:spPr>
          </p:pic>
        </p:grpSp>
      </p:grpSp>
      <p:grpSp>
        <p:nvGrpSpPr>
          <p:cNvPr id="409" name="Group 408">
            <a:extLst>
              <a:ext uri="{FF2B5EF4-FFF2-40B4-BE49-F238E27FC236}">
                <a16:creationId xmlns:a16="http://schemas.microsoft.com/office/drawing/2014/main" id="{B24528C6-5057-C80F-12BC-447669B92125}"/>
              </a:ext>
            </a:extLst>
          </p:cNvPr>
          <p:cNvGrpSpPr/>
          <p:nvPr/>
        </p:nvGrpSpPr>
        <p:grpSpPr>
          <a:xfrm>
            <a:off x="21828369" y="115204"/>
            <a:ext cx="7404186" cy="939366"/>
            <a:chOff x="83493" y="63996"/>
            <a:chExt cx="7753497" cy="1046877"/>
          </a:xfrm>
        </p:grpSpPr>
        <p:grpSp>
          <p:nvGrpSpPr>
            <p:cNvPr id="410" name="Group 409">
              <a:extLst>
                <a:ext uri="{FF2B5EF4-FFF2-40B4-BE49-F238E27FC236}">
                  <a16:creationId xmlns:a16="http://schemas.microsoft.com/office/drawing/2014/main" id="{A23FCE55-EFB9-458E-2F0B-2511980048C9}"/>
                </a:ext>
              </a:extLst>
            </p:cNvPr>
            <p:cNvGrpSpPr/>
            <p:nvPr/>
          </p:nvGrpSpPr>
          <p:grpSpPr>
            <a:xfrm>
              <a:off x="83493" y="65573"/>
              <a:ext cx="3713175" cy="1045300"/>
              <a:chOff x="83493" y="65573"/>
              <a:chExt cx="3713175" cy="1045300"/>
            </a:xfrm>
          </p:grpSpPr>
          <p:pic>
            <p:nvPicPr>
              <p:cNvPr id="415" name="Picture 414">
                <a:extLst>
                  <a:ext uri="{FF2B5EF4-FFF2-40B4-BE49-F238E27FC236}">
                    <a16:creationId xmlns:a16="http://schemas.microsoft.com/office/drawing/2014/main" id="{D761DDBF-DFE2-9B6F-EA6B-9B5D328A54C3}"/>
                  </a:ext>
                </a:extLst>
              </p:cNvPr>
              <p:cNvPicPr>
                <a:picLocks noChangeAspect="1"/>
              </p:cNvPicPr>
              <p:nvPr/>
            </p:nvPicPr>
            <p:blipFill>
              <a:blip r:embed="rId7"/>
              <a:stretch>
                <a:fillRect/>
              </a:stretch>
            </p:blipFill>
            <p:spPr>
              <a:xfrm>
                <a:off x="83493" y="65573"/>
                <a:ext cx="1044219" cy="1044219"/>
              </a:xfrm>
              <a:prstGeom prst="rect">
                <a:avLst/>
              </a:prstGeom>
            </p:spPr>
          </p:pic>
          <p:pic>
            <p:nvPicPr>
              <p:cNvPr id="416" name="Picture 415">
                <a:extLst>
                  <a:ext uri="{FF2B5EF4-FFF2-40B4-BE49-F238E27FC236}">
                    <a16:creationId xmlns:a16="http://schemas.microsoft.com/office/drawing/2014/main" id="{7C4404A0-D3D7-FDE2-52A8-DDC19CC82FD6}"/>
                  </a:ext>
                </a:extLst>
              </p:cNvPr>
              <p:cNvPicPr>
                <a:picLocks noChangeAspect="1"/>
              </p:cNvPicPr>
              <p:nvPr/>
            </p:nvPicPr>
            <p:blipFill>
              <a:blip r:embed="rId7"/>
              <a:stretch>
                <a:fillRect/>
              </a:stretch>
            </p:blipFill>
            <p:spPr>
              <a:xfrm>
                <a:off x="1380831" y="66654"/>
                <a:ext cx="1044219" cy="1044219"/>
              </a:xfrm>
              <a:prstGeom prst="rect">
                <a:avLst/>
              </a:prstGeom>
            </p:spPr>
          </p:pic>
          <p:pic>
            <p:nvPicPr>
              <p:cNvPr id="417" name="Picture 416">
                <a:extLst>
                  <a:ext uri="{FF2B5EF4-FFF2-40B4-BE49-F238E27FC236}">
                    <a16:creationId xmlns:a16="http://schemas.microsoft.com/office/drawing/2014/main" id="{93101F64-CF95-5E48-10AD-0909C9E433BE}"/>
                  </a:ext>
                </a:extLst>
              </p:cNvPr>
              <p:cNvPicPr>
                <a:picLocks noChangeAspect="1"/>
              </p:cNvPicPr>
              <p:nvPr/>
            </p:nvPicPr>
            <p:blipFill>
              <a:blip r:embed="rId7"/>
              <a:stretch>
                <a:fillRect/>
              </a:stretch>
            </p:blipFill>
            <p:spPr>
              <a:xfrm>
                <a:off x="2752449" y="66654"/>
                <a:ext cx="1044219" cy="1044219"/>
              </a:xfrm>
              <a:prstGeom prst="rect">
                <a:avLst/>
              </a:prstGeom>
            </p:spPr>
          </p:pic>
        </p:grpSp>
        <p:grpSp>
          <p:nvGrpSpPr>
            <p:cNvPr id="411" name="Group 410">
              <a:extLst>
                <a:ext uri="{FF2B5EF4-FFF2-40B4-BE49-F238E27FC236}">
                  <a16:creationId xmlns:a16="http://schemas.microsoft.com/office/drawing/2014/main" id="{82ED16B9-79D9-7BB0-BD40-5434E0BF1472}"/>
                </a:ext>
              </a:extLst>
            </p:cNvPr>
            <p:cNvGrpSpPr/>
            <p:nvPr/>
          </p:nvGrpSpPr>
          <p:grpSpPr>
            <a:xfrm>
              <a:off x="4123815" y="63996"/>
              <a:ext cx="3713175" cy="1045300"/>
              <a:chOff x="83493" y="65573"/>
              <a:chExt cx="3713175" cy="1045300"/>
            </a:xfrm>
          </p:grpSpPr>
          <p:pic>
            <p:nvPicPr>
              <p:cNvPr id="412" name="Picture 411">
                <a:extLst>
                  <a:ext uri="{FF2B5EF4-FFF2-40B4-BE49-F238E27FC236}">
                    <a16:creationId xmlns:a16="http://schemas.microsoft.com/office/drawing/2014/main" id="{07B0146A-BC51-D412-6BCF-159E27A65C8C}"/>
                  </a:ext>
                </a:extLst>
              </p:cNvPr>
              <p:cNvPicPr>
                <a:picLocks noChangeAspect="1"/>
              </p:cNvPicPr>
              <p:nvPr/>
            </p:nvPicPr>
            <p:blipFill>
              <a:blip r:embed="rId7"/>
              <a:stretch>
                <a:fillRect/>
              </a:stretch>
            </p:blipFill>
            <p:spPr>
              <a:xfrm>
                <a:off x="83493" y="65573"/>
                <a:ext cx="1044219" cy="1044219"/>
              </a:xfrm>
              <a:prstGeom prst="rect">
                <a:avLst/>
              </a:prstGeom>
            </p:spPr>
          </p:pic>
          <p:pic>
            <p:nvPicPr>
              <p:cNvPr id="413" name="Picture 412">
                <a:extLst>
                  <a:ext uri="{FF2B5EF4-FFF2-40B4-BE49-F238E27FC236}">
                    <a16:creationId xmlns:a16="http://schemas.microsoft.com/office/drawing/2014/main" id="{C6E2DA0B-B88F-D36E-9C50-FF19F5C4DC42}"/>
                  </a:ext>
                </a:extLst>
              </p:cNvPr>
              <p:cNvPicPr>
                <a:picLocks noChangeAspect="1"/>
              </p:cNvPicPr>
              <p:nvPr/>
            </p:nvPicPr>
            <p:blipFill>
              <a:blip r:embed="rId7"/>
              <a:stretch>
                <a:fillRect/>
              </a:stretch>
            </p:blipFill>
            <p:spPr>
              <a:xfrm>
                <a:off x="1380831" y="66654"/>
                <a:ext cx="1044219" cy="1044219"/>
              </a:xfrm>
              <a:prstGeom prst="rect">
                <a:avLst/>
              </a:prstGeom>
            </p:spPr>
          </p:pic>
          <p:pic>
            <p:nvPicPr>
              <p:cNvPr id="414" name="Picture 413">
                <a:extLst>
                  <a:ext uri="{FF2B5EF4-FFF2-40B4-BE49-F238E27FC236}">
                    <a16:creationId xmlns:a16="http://schemas.microsoft.com/office/drawing/2014/main" id="{BD086BFC-C488-E26F-35B7-47AB0802DA9F}"/>
                  </a:ext>
                </a:extLst>
              </p:cNvPr>
              <p:cNvPicPr>
                <a:picLocks noChangeAspect="1"/>
              </p:cNvPicPr>
              <p:nvPr/>
            </p:nvPicPr>
            <p:blipFill>
              <a:blip r:embed="rId7"/>
              <a:stretch>
                <a:fillRect/>
              </a:stretch>
            </p:blipFill>
            <p:spPr>
              <a:xfrm>
                <a:off x="2752449" y="66654"/>
                <a:ext cx="1044219" cy="1044219"/>
              </a:xfrm>
              <a:prstGeom prst="rect">
                <a:avLst/>
              </a:prstGeom>
            </p:spPr>
          </p:pic>
        </p:grpSp>
      </p:grpSp>
      <p:cxnSp>
        <p:nvCxnSpPr>
          <p:cNvPr id="2" name="Straight Connector 1">
            <a:extLst>
              <a:ext uri="{FF2B5EF4-FFF2-40B4-BE49-F238E27FC236}">
                <a16:creationId xmlns:a16="http://schemas.microsoft.com/office/drawing/2014/main" id="{D159838D-1FF6-883F-FF89-D6AC88E80DEC}"/>
              </a:ext>
            </a:extLst>
          </p:cNvPr>
          <p:cNvCxnSpPr>
            <a:cxnSpLocks/>
          </p:cNvCxnSpPr>
          <p:nvPr/>
        </p:nvCxnSpPr>
        <p:spPr>
          <a:xfrm>
            <a:off x="732823" y="6895458"/>
            <a:ext cx="2195351"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55B82C3-D3B3-F20D-B92F-90FBCA0D9E77}"/>
              </a:ext>
            </a:extLst>
          </p:cNvPr>
          <p:cNvCxnSpPr>
            <a:cxnSpLocks/>
          </p:cNvCxnSpPr>
          <p:nvPr/>
        </p:nvCxnSpPr>
        <p:spPr>
          <a:xfrm>
            <a:off x="743354" y="10402263"/>
            <a:ext cx="2306531"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D8B3729-E013-3E47-4ADC-6FC4897E2739}"/>
              </a:ext>
            </a:extLst>
          </p:cNvPr>
          <p:cNvCxnSpPr>
            <a:cxnSpLocks/>
          </p:cNvCxnSpPr>
          <p:nvPr/>
        </p:nvCxnSpPr>
        <p:spPr>
          <a:xfrm>
            <a:off x="17416298" y="15482263"/>
            <a:ext cx="4412071"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9BE7D5-7AF7-DE48-FD43-E007F9B619B9}"/>
              </a:ext>
            </a:extLst>
          </p:cNvPr>
          <p:cNvSpPr txBox="1"/>
          <p:nvPr/>
        </p:nvSpPr>
        <p:spPr>
          <a:xfrm>
            <a:off x="17639965" y="13792038"/>
            <a:ext cx="8828214" cy="400110"/>
          </a:xfrm>
          <a:prstGeom prst="rect">
            <a:avLst/>
          </a:prstGeom>
          <a:noFill/>
        </p:spPr>
        <p:txBody>
          <a:bodyPr wrap="square">
            <a:spAutoFit/>
          </a:bodyPr>
          <a:lstStyle/>
          <a:p>
            <a:pPr algn="ctr"/>
            <a:r>
              <a:rPr lang="en-US" sz="2000" b="1" noProof="1">
                <a:latin typeface="Arial" panose="020B0604020202020204" pitchFamily="34" charset="0"/>
              </a:rPr>
              <a:t>Fig.3</a:t>
            </a:r>
            <a:r>
              <a:rPr lang="en-US" sz="2000" noProof="1">
                <a:latin typeface="Arial" panose="020B0604020202020204" pitchFamily="34" charset="0"/>
              </a:rPr>
              <a:t>: Our formalism in modeling CTF challenges as RL problems</a:t>
            </a:r>
            <a:endParaRPr lang="en-US" sz="2000" noProof="1"/>
          </a:p>
        </p:txBody>
      </p:sp>
      <p:pic>
        <p:nvPicPr>
          <p:cNvPr id="15" name="Picture 14">
            <a:extLst>
              <a:ext uri="{FF2B5EF4-FFF2-40B4-BE49-F238E27FC236}">
                <a16:creationId xmlns:a16="http://schemas.microsoft.com/office/drawing/2014/main" id="{FD83E756-067F-B536-87FC-4C3C13FEF300}"/>
              </a:ext>
            </a:extLst>
          </p:cNvPr>
          <p:cNvPicPr>
            <a:picLocks noChangeAspect="1"/>
          </p:cNvPicPr>
          <p:nvPr/>
        </p:nvPicPr>
        <p:blipFill>
          <a:blip r:embed="rId8"/>
          <a:stretch>
            <a:fillRect/>
          </a:stretch>
        </p:blipFill>
        <p:spPr>
          <a:xfrm>
            <a:off x="16256722" y="9573800"/>
            <a:ext cx="12140468" cy="4234198"/>
          </a:xfrm>
          <a:prstGeom prst="rect">
            <a:avLst/>
          </a:prstGeom>
        </p:spPr>
      </p:pic>
    </p:spTree>
    <p:extLst>
      <p:ext uri="{BB962C8B-B14F-4D97-AF65-F5344CB8AC3E}">
        <p14:creationId xmlns:p14="http://schemas.microsoft.com/office/powerpoint/2010/main" val="333667157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TotalTime>
  <Words>564</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Lonely Wolf</dc:creator>
  <cp:lastModifiedBy>Trần Minh Duy</cp:lastModifiedBy>
  <cp:revision>10</cp:revision>
  <dcterms:created xsi:type="dcterms:W3CDTF">2022-11-19T02:58:11Z</dcterms:created>
  <dcterms:modified xsi:type="dcterms:W3CDTF">2024-06-30T06:28:56Z</dcterms:modified>
</cp:coreProperties>
</file>