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7" r:id="rId4"/>
    <p:sldId id="263" r:id="rId5"/>
    <p:sldId id="264" r:id="rId6"/>
    <p:sldId id="266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81512-D6CB-499B-94C2-D88F18B96D8A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6C9797-1249-4004-94B7-8B9B9A2174CF}">
      <dgm:prSet/>
      <dgm:spPr/>
      <dgm:t>
        <a:bodyPr/>
        <a:lstStyle/>
        <a:p>
          <a:r>
            <a:rPr lang="ru-RU" dirty="0"/>
            <a:t>Анализ потока данных (Data- </a:t>
          </a:r>
          <a:r>
            <a:rPr lang="ru-RU" dirty="0" err="1"/>
            <a:t>Flow</a:t>
          </a:r>
          <a:r>
            <a:rPr lang="ru-RU" dirty="0"/>
            <a:t> Analysis)</a:t>
          </a:r>
          <a:endParaRPr lang="en-US" dirty="0"/>
        </a:p>
      </dgm:t>
    </dgm:pt>
    <dgm:pt modelId="{0884D19B-3142-44E0-9775-D68879934A69}" type="parTrans" cxnId="{00D7B0E3-66D6-4E04-82A8-2DD54F6C2933}">
      <dgm:prSet/>
      <dgm:spPr/>
      <dgm:t>
        <a:bodyPr/>
        <a:lstStyle/>
        <a:p>
          <a:endParaRPr lang="en-US"/>
        </a:p>
      </dgm:t>
    </dgm:pt>
    <dgm:pt modelId="{20F70F24-1382-4F33-8667-365947276C30}" type="sibTrans" cxnId="{00D7B0E3-66D6-4E04-82A8-2DD54F6C2933}">
      <dgm:prSet/>
      <dgm:spPr/>
      <dgm:t>
        <a:bodyPr/>
        <a:lstStyle/>
        <a:p>
          <a:endParaRPr lang="en-US"/>
        </a:p>
      </dgm:t>
    </dgm:pt>
    <dgm:pt modelId="{F014DA2E-EE29-4479-AB6A-20BBD8937EDA}">
      <dgm:prSet/>
      <dgm:spPr/>
      <dgm:t>
        <a:bodyPr/>
        <a:lstStyle/>
        <a:p>
          <a:r>
            <a:rPr lang="ru-RU" dirty="0"/>
            <a:t>Анализ потока управления (Control- </a:t>
          </a:r>
          <a:r>
            <a:rPr lang="ru-RU" dirty="0" err="1"/>
            <a:t>Flow</a:t>
          </a:r>
          <a:r>
            <a:rPr lang="ru-RU" dirty="0"/>
            <a:t> Analysis)</a:t>
          </a:r>
          <a:endParaRPr lang="en-US" dirty="0"/>
        </a:p>
      </dgm:t>
    </dgm:pt>
    <dgm:pt modelId="{82092A3A-7912-4FB3-A943-1983BA24077C}" type="parTrans" cxnId="{DB478CFC-F6E0-4093-BCA4-96CBB4EC0BF4}">
      <dgm:prSet/>
      <dgm:spPr/>
      <dgm:t>
        <a:bodyPr/>
        <a:lstStyle/>
        <a:p>
          <a:endParaRPr lang="en-US"/>
        </a:p>
      </dgm:t>
    </dgm:pt>
    <dgm:pt modelId="{A3F9B107-1A08-4287-AE49-84F917AD5212}" type="sibTrans" cxnId="{DB478CFC-F6E0-4093-BCA4-96CBB4EC0BF4}">
      <dgm:prSet/>
      <dgm:spPr/>
      <dgm:t>
        <a:bodyPr/>
        <a:lstStyle/>
        <a:p>
          <a:endParaRPr lang="en-US"/>
        </a:p>
      </dgm:t>
    </dgm:pt>
    <dgm:pt modelId="{14A11EA9-D375-4E53-A5D6-09CF4119F4B2}">
      <dgm:prSet/>
      <dgm:spPr/>
      <dgm:t>
        <a:bodyPr/>
        <a:lstStyle/>
        <a:p>
          <a:r>
            <a:rPr lang="ru-RU" dirty="0"/>
            <a:t>Символьное выполнение (</a:t>
          </a:r>
          <a:r>
            <a:rPr lang="ru-RU" dirty="0" err="1"/>
            <a:t>Symbolic</a:t>
          </a:r>
          <a:r>
            <a:rPr lang="ru-RU" dirty="0"/>
            <a:t> </a:t>
          </a:r>
          <a:r>
            <a:rPr lang="ru-RU" dirty="0" err="1"/>
            <a:t>Execution</a:t>
          </a:r>
          <a:r>
            <a:rPr lang="ru-RU" dirty="0"/>
            <a:t>) </a:t>
          </a:r>
          <a:endParaRPr lang="en-US" dirty="0"/>
        </a:p>
      </dgm:t>
    </dgm:pt>
    <dgm:pt modelId="{3D972218-5AE1-4F03-800D-DFF823CDB6A2}" type="parTrans" cxnId="{3AE017E9-1E60-4C94-96FC-04483F82347F}">
      <dgm:prSet/>
      <dgm:spPr/>
      <dgm:t>
        <a:bodyPr/>
        <a:lstStyle/>
        <a:p>
          <a:endParaRPr lang="en-US"/>
        </a:p>
      </dgm:t>
    </dgm:pt>
    <dgm:pt modelId="{31AC2F45-D712-41E4-B76C-5216F1CCD430}" type="sibTrans" cxnId="{3AE017E9-1E60-4C94-96FC-04483F82347F}">
      <dgm:prSet/>
      <dgm:spPr/>
      <dgm:t>
        <a:bodyPr/>
        <a:lstStyle/>
        <a:p>
          <a:endParaRPr lang="en-US"/>
        </a:p>
      </dgm:t>
    </dgm:pt>
    <dgm:pt modelId="{4563D35A-01DB-49E3-A562-7FB4B73E9D5A}">
      <dgm:prSet/>
      <dgm:spPr/>
      <dgm:t>
        <a:bodyPr/>
        <a:lstStyle/>
        <a:p>
          <a:r>
            <a:rPr lang="ru-RU" dirty="0"/>
            <a:t>Аннотирование методов (</a:t>
          </a:r>
          <a:r>
            <a:rPr lang="ru-RU" dirty="0" err="1"/>
            <a:t>Method</a:t>
          </a:r>
          <a:r>
            <a:rPr lang="ru-RU" dirty="0"/>
            <a:t> </a:t>
          </a:r>
          <a:r>
            <a:rPr lang="ru-RU" dirty="0" err="1"/>
            <a:t>Annotations</a:t>
          </a:r>
          <a:r>
            <a:rPr lang="ru-RU" dirty="0"/>
            <a:t>)</a:t>
          </a:r>
          <a:endParaRPr lang="en-US" dirty="0"/>
        </a:p>
      </dgm:t>
    </dgm:pt>
    <dgm:pt modelId="{19AABABA-46EB-443D-BC41-4A0D4F342641}" type="parTrans" cxnId="{2C7F0C71-A870-47F3-A938-386F4058934C}">
      <dgm:prSet/>
      <dgm:spPr/>
      <dgm:t>
        <a:bodyPr/>
        <a:lstStyle/>
        <a:p>
          <a:endParaRPr lang="en-US"/>
        </a:p>
      </dgm:t>
    </dgm:pt>
    <dgm:pt modelId="{819466BC-94E6-4020-BD51-5BB73E810941}" type="sibTrans" cxnId="{2C7F0C71-A870-47F3-A938-386F4058934C}">
      <dgm:prSet/>
      <dgm:spPr/>
      <dgm:t>
        <a:bodyPr/>
        <a:lstStyle/>
        <a:p>
          <a:endParaRPr lang="en-US"/>
        </a:p>
      </dgm:t>
    </dgm:pt>
    <dgm:pt modelId="{50170430-F8D3-4984-8F14-443CCDEBB2A8}">
      <dgm:prSet/>
      <dgm:spPr/>
      <dgm:t>
        <a:bodyPr/>
        <a:lstStyle/>
        <a:p>
          <a:r>
            <a:rPr lang="ru-RU"/>
            <a:t>Сопоставление с шаблоном (Pattern-based analysis )</a:t>
          </a:r>
          <a:endParaRPr lang="en-US"/>
        </a:p>
      </dgm:t>
    </dgm:pt>
    <dgm:pt modelId="{75FF7100-12B5-4988-AD7F-C8892E03E37B}" type="parTrans" cxnId="{E737AFB4-8F70-4A53-B740-0A69A1185DA1}">
      <dgm:prSet/>
      <dgm:spPr/>
      <dgm:t>
        <a:bodyPr/>
        <a:lstStyle/>
        <a:p>
          <a:endParaRPr lang="en-US"/>
        </a:p>
      </dgm:t>
    </dgm:pt>
    <dgm:pt modelId="{112BCB3E-820F-46B1-992F-C30B7113186F}" type="sibTrans" cxnId="{E737AFB4-8F70-4A53-B740-0A69A1185DA1}">
      <dgm:prSet/>
      <dgm:spPr/>
      <dgm:t>
        <a:bodyPr/>
        <a:lstStyle/>
        <a:p>
          <a:endParaRPr lang="en-US"/>
        </a:p>
      </dgm:t>
    </dgm:pt>
    <dgm:pt modelId="{BB7B1CEE-4A4A-4B41-B918-3739EF3EB6B8}" type="pres">
      <dgm:prSet presAssocID="{41581512-D6CB-499B-94C2-D88F18B96D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789E4E-5B89-4EA4-B9B7-CC940D2744A3}" type="pres">
      <dgm:prSet presAssocID="{E26C9797-1249-4004-94B7-8B9B9A2174CF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F5557C-5999-42E0-B2CC-342B1B2F0478}" type="pres">
      <dgm:prSet presAssocID="{20F70F24-1382-4F33-8667-365947276C30}" presName="parSpace" presStyleCnt="0"/>
      <dgm:spPr/>
    </dgm:pt>
    <dgm:pt modelId="{A1FAF5A8-34A0-44DB-97A6-4812BFE74F10}" type="pres">
      <dgm:prSet presAssocID="{F014DA2E-EE29-4479-AB6A-20BBD8937ED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6C90E5-0CA1-4B55-A30B-264DA9CE89C1}" type="pres">
      <dgm:prSet presAssocID="{A3F9B107-1A08-4287-AE49-84F917AD5212}" presName="parSpace" presStyleCnt="0"/>
      <dgm:spPr/>
    </dgm:pt>
    <dgm:pt modelId="{12180933-FDA9-41E2-97EC-566EBEBD7ED8}" type="pres">
      <dgm:prSet presAssocID="{14A11EA9-D375-4E53-A5D6-09CF4119F4B2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5C617E-84A3-4F88-B33F-843DD72C32BF}" type="pres">
      <dgm:prSet presAssocID="{31AC2F45-D712-41E4-B76C-5216F1CCD430}" presName="parSpace" presStyleCnt="0"/>
      <dgm:spPr/>
    </dgm:pt>
    <dgm:pt modelId="{6B5B5C69-C7E8-4C34-A824-45B8DFB10938}" type="pres">
      <dgm:prSet presAssocID="{4563D35A-01DB-49E3-A562-7FB4B73E9D5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60A831-66C6-4407-96F4-E79E66BD79D5}" type="pres">
      <dgm:prSet presAssocID="{819466BC-94E6-4020-BD51-5BB73E810941}" presName="parSpace" presStyleCnt="0"/>
      <dgm:spPr/>
    </dgm:pt>
    <dgm:pt modelId="{26BEB5D6-85E6-445F-8AD2-A5C9CC8B5B03}" type="pres">
      <dgm:prSet presAssocID="{50170430-F8D3-4984-8F14-443CCDEBB2A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DDA6DE4-F8F8-40D5-9B53-DEE49E868A9D}" type="presOf" srcId="{41581512-D6CB-499B-94C2-D88F18B96D8A}" destId="{BB7B1CEE-4A4A-4B41-B918-3739EF3EB6B8}" srcOrd="0" destOrd="0" presId="urn:microsoft.com/office/officeart/2005/8/layout/hChevron3"/>
    <dgm:cxn modelId="{DB478CFC-F6E0-4093-BCA4-96CBB4EC0BF4}" srcId="{41581512-D6CB-499B-94C2-D88F18B96D8A}" destId="{F014DA2E-EE29-4479-AB6A-20BBD8937EDA}" srcOrd="1" destOrd="0" parTransId="{82092A3A-7912-4FB3-A943-1983BA24077C}" sibTransId="{A3F9B107-1A08-4287-AE49-84F917AD5212}"/>
    <dgm:cxn modelId="{E737AFB4-8F70-4A53-B740-0A69A1185DA1}" srcId="{41581512-D6CB-499B-94C2-D88F18B96D8A}" destId="{50170430-F8D3-4984-8F14-443CCDEBB2A8}" srcOrd="4" destOrd="0" parTransId="{75FF7100-12B5-4988-AD7F-C8892E03E37B}" sibTransId="{112BCB3E-820F-46B1-992F-C30B7113186F}"/>
    <dgm:cxn modelId="{AC754E9E-E2C8-4F86-8728-A60A51856152}" type="presOf" srcId="{50170430-F8D3-4984-8F14-443CCDEBB2A8}" destId="{26BEB5D6-85E6-445F-8AD2-A5C9CC8B5B03}" srcOrd="0" destOrd="0" presId="urn:microsoft.com/office/officeart/2005/8/layout/hChevron3"/>
    <dgm:cxn modelId="{7DA65C18-F9DE-470F-9009-DCBA1574DC76}" type="presOf" srcId="{4563D35A-01DB-49E3-A562-7FB4B73E9D5A}" destId="{6B5B5C69-C7E8-4C34-A824-45B8DFB10938}" srcOrd="0" destOrd="0" presId="urn:microsoft.com/office/officeart/2005/8/layout/hChevron3"/>
    <dgm:cxn modelId="{36F99523-C9B2-401E-A98C-0FBFA9136CF5}" type="presOf" srcId="{F014DA2E-EE29-4479-AB6A-20BBD8937EDA}" destId="{A1FAF5A8-34A0-44DB-97A6-4812BFE74F10}" srcOrd="0" destOrd="0" presId="urn:microsoft.com/office/officeart/2005/8/layout/hChevron3"/>
    <dgm:cxn modelId="{CD9BEAA0-4ADD-4968-BD47-F2A9463F5EAA}" type="presOf" srcId="{E26C9797-1249-4004-94B7-8B9B9A2174CF}" destId="{AD789E4E-5B89-4EA4-B9B7-CC940D2744A3}" srcOrd="0" destOrd="0" presId="urn:microsoft.com/office/officeart/2005/8/layout/hChevron3"/>
    <dgm:cxn modelId="{48F09CE7-F515-47C4-8FFB-019D9F94F738}" type="presOf" srcId="{14A11EA9-D375-4E53-A5D6-09CF4119F4B2}" destId="{12180933-FDA9-41E2-97EC-566EBEBD7ED8}" srcOrd="0" destOrd="0" presId="urn:microsoft.com/office/officeart/2005/8/layout/hChevron3"/>
    <dgm:cxn modelId="{2C7F0C71-A870-47F3-A938-386F4058934C}" srcId="{41581512-D6CB-499B-94C2-D88F18B96D8A}" destId="{4563D35A-01DB-49E3-A562-7FB4B73E9D5A}" srcOrd="3" destOrd="0" parTransId="{19AABABA-46EB-443D-BC41-4A0D4F342641}" sibTransId="{819466BC-94E6-4020-BD51-5BB73E810941}"/>
    <dgm:cxn modelId="{3AE017E9-1E60-4C94-96FC-04483F82347F}" srcId="{41581512-D6CB-499B-94C2-D88F18B96D8A}" destId="{14A11EA9-D375-4E53-A5D6-09CF4119F4B2}" srcOrd="2" destOrd="0" parTransId="{3D972218-5AE1-4F03-800D-DFF823CDB6A2}" sibTransId="{31AC2F45-D712-41E4-B76C-5216F1CCD430}"/>
    <dgm:cxn modelId="{00D7B0E3-66D6-4E04-82A8-2DD54F6C2933}" srcId="{41581512-D6CB-499B-94C2-D88F18B96D8A}" destId="{E26C9797-1249-4004-94B7-8B9B9A2174CF}" srcOrd="0" destOrd="0" parTransId="{0884D19B-3142-44E0-9775-D68879934A69}" sibTransId="{20F70F24-1382-4F33-8667-365947276C30}"/>
    <dgm:cxn modelId="{E7F16E30-D4B9-4FFD-BC89-DEAA1BCC90D8}" type="presParOf" srcId="{BB7B1CEE-4A4A-4B41-B918-3739EF3EB6B8}" destId="{AD789E4E-5B89-4EA4-B9B7-CC940D2744A3}" srcOrd="0" destOrd="0" presId="urn:microsoft.com/office/officeart/2005/8/layout/hChevron3"/>
    <dgm:cxn modelId="{2944C7F0-B7D6-44AF-8800-76625B80ACBC}" type="presParOf" srcId="{BB7B1CEE-4A4A-4B41-B918-3739EF3EB6B8}" destId="{0DF5557C-5999-42E0-B2CC-342B1B2F0478}" srcOrd="1" destOrd="0" presId="urn:microsoft.com/office/officeart/2005/8/layout/hChevron3"/>
    <dgm:cxn modelId="{8D73E24B-98C2-48D4-8889-15FDB3D52418}" type="presParOf" srcId="{BB7B1CEE-4A4A-4B41-B918-3739EF3EB6B8}" destId="{A1FAF5A8-34A0-44DB-97A6-4812BFE74F10}" srcOrd="2" destOrd="0" presId="urn:microsoft.com/office/officeart/2005/8/layout/hChevron3"/>
    <dgm:cxn modelId="{BC9C2D33-E698-4278-B011-2723618DDCF2}" type="presParOf" srcId="{BB7B1CEE-4A4A-4B41-B918-3739EF3EB6B8}" destId="{946C90E5-0CA1-4B55-A30B-264DA9CE89C1}" srcOrd="3" destOrd="0" presId="urn:microsoft.com/office/officeart/2005/8/layout/hChevron3"/>
    <dgm:cxn modelId="{0A5A14FA-CD73-4D7D-83CB-302E55749413}" type="presParOf" srcId="{BB7B1CEE-4A4A-4B41-B918-3739EF3EB6B8}" destId="{12180933-FDA9-41E2-97EC-566EBEBD7ED8}" srcOrd="4" destOrd="0" presId="urn:microsoft.com/office/officeart/2005/8/layout/hChevron3"/>
    <dgm:cxn modelId="{CE86A74C-2903-435A-93EE-24221DE3AEED}" type="presParOf" srcId="{BB7B1CEE-4A4A-4B41-B918-3739EF3EB6B8}" destId="{585C617E-84A3-4F88-B33F-843DD72C32BF}" srcOrd="5" destOrd="0" presId="urn:microsoft.com/office/officeart/2005/8/layout/hChevron3"/>
    <dgm:cxn modelId="{51D6222F-0F3B-4342-A0C2-45D10FDEFD6C}" type="presParOf" srcId="{BB7B1CEE-4A4A-4B41-B918-3739EF3EB6B8}" destId="{6B5B5C69-C7E8-4C34-A824-45B8DFB10938}" srcOrd="6" destOrd="0" presId="urn:microsoft.com/office/officeart/2005/8/layout/hChevron3"/>
    <dgm:cxn modelId="{B6D1C463-C140-479C-B0A0-436A6F51BE92}" type="presParOf" srcId="{BB7B1CEE-4A4A-4B41-B918-3739EF3EB6B8}" destId="{2360A831-66C6-4407-96F4-E79E66BD79D5}" srcOrd="7" destOrd="0" presId="urn:microsoft.com/office/officeart/2005/8/layout/hChevron3"/>
    <dgm:cxn modelId="{99123783-914F-4CB1-ABC3-FDFB79AD93DF}" type="presParOf" srcId="{BB7B1CEE-4A4A-4B41-B918-3739EF3EB6B8}" destId="{26BEB5D6-85E6-445F-8AD2-A5C9CC8B5B0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789E4E-5B89-4EA4-B9B7-CC940D2744A3}">
      <dsp:nvSpPr>
        <dsp:cNvPr id="0" name=""/>
        <dsp:cNvSpPr/>
      </dsp:nvSpPr>
      <dsp:spPr>
        <a:xfrm>
          <a:off x="1004" y="769369"/>
          <a:ext cx="1958950" cy="7835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Анализ потока данных (Data- </a:t>
          </a:r>
          <a:r>
            <a:rPr lang="ru-RU" sz="1200" kern="1200" dirty="0" err="1"/>
            <a:t>Flow</a:t>
          </a:r>
          <a:r>
            <a:rPr lang="ru-RU" sz="1200" kern="1200" dirty="0"/>
            <a:t> Analysis)</a:t>
          </a:r>
          <a:endParaRPr lang="en-US" sz="1200" kern="1200" dirty="0"/>
        </a:p>
      </dsp:txBody>
      <dsp:txXfrm>
        <a:off x="1004" y="769369"/>
        <a:ext cx="1958950" cy="783580"/>
      </dsp:txXfrm>
    </dsp:sp>
    <dsp:sp modelId="{A1FAF5A8-34A0-44DB-97A6-4812BFE74F10}">
      <dsp:nvSpPr>
        <dsp:cNvPr id="0" name=""/>
        <dsp:cNvSpPr/>
      </dsp:nvSpPr>
      <dsp:spPr>
        <a:xfrm>
          <a:off x="1568164" y="769369"/>
          <a:ext cx="1958950" cy="783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Анализ потока управления (Control- </a:t>
          </a:r>
          <a:r>
            <a:rPr lang="ru-RU" sz="1200" kern="1200" dirty="0" err="1"/>
            <a:t>Flow</a:t>
          </a:r>
          <a:r>
            <a:rPr lang="ru-RU" sz="1200" kern="1200" dirty="0"/>
            <a:t> Analysis)</a:t>
          </a:r>
          <a:endParaRPr lang="en-US" sz="1200" kern="1200" dirty="0"/>
        </a:p>
      </dsp:txBody>
      <dsp:txXfrm>
        <a:off x="1568164" y="769369"/>
        <a:ext cx="1958950" cy="783580"/>
      </dsp:txXfrm>
    </dsp:sp>
    <dsp:sp modelId="{12180933-FDA9-41E2-97EC-566EBEBD7ED8}">
      <dsp:nvSpPr>
        <dsp:cNvPr id="0" name=""/>
        <dsp:cNvSpPr/>
      </dsp:nvSpPr>
      <dsp:spPr>
        <a:xfrm>
          <a:off x="3135324" y="769369"/>
          <a:ext cx="1958950" cy="783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Символьное выполнение (</a:t>
          </a:r>
          <a:r>
            <a:rPr lang="ru-RU" sz="1200" kern="1200" dirty="0" err="1"/>
            <a:t>Symbolic</a:t>
          </a:r>
          <a:r>
            <a:rPr lang="ru-RU" sz="1200" kern="1200" dirty="0"/>
            <a:t> </a:t>
          </a:r>
          <a:r>
            <a:rPr lang="ru-RU" sz="1200" kern="1200" dirty="0" err="1"/>
            <a:t>Execution</a:t>
          </a:r>
          <a:r>
            <a:rPr lang="ru-RU" sz="1200" kern="1200" dirty="0"/>
            <a:t>) </a:t>
          </a:r>
          <a:endParaRPr lang="en-US" sz="1200" kern="1200" dirty="0"/>
        </a:p>
      </dsp:txBody>
      <dsp:txXfrm>
        <a:off x="3135324" y="769369"/>
        <a:ext cx="1958950" cy="783580"/>
      </dsp:txXfrm>
    </dsp:sp>
    <dsp:sp modelId="{6B5B5C69-C7E8-4C34-A824-45B8DFB10938}">
      <dsp:nvSpPr>
        <dsp:cNvPr id="0" name=""/>
        <dsp:cNvSpPr/>
      </dsp:nvSpPr>
      <dsp:spPr>
        <a:xfrm>
          <a:off x="4702485" y="769369"/>
          <a:ext cx="1958950" cy="783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Аннотирование методов (</a:t>
          </a:r>
          <a:r>
            <a:rPr lang="ru-RU" sz="1200" kern="1200" dirty="0" err="1"/>
            <a:t>Method</a:t>
          </a:r>
          <a:r>
            <a:rPr lang="ru-RU" sz="1200" kern="1200" dirty="0"/>
            <a:t> </a:t>
          </a:r>
          <a:r>
            <a:rPr lang="ru-RU" sz="1200" kern="1200" dirty="0" err="1"/>
            <a:t>Annotations</a:t>
          </a:r>
          <a:r>
            <a:rPr lang="ru-RU" sz="1200" kern="1200" dirty="0"/>
            <a:t>)</a:t>
          </a:r>
          <a:endParaRPr lang="en-US" sz="1200" kern="1200" dirty="0"/>
        </a:p>
      </dsp:txBody>
      <dsp:txXfrm>
        <a:off x="4702485" y="769369"/>
        <a:ext cx="1958950" cy="783580"/>
      </dsp:txXfrm>
    </dsp:sp>
    <dsp:sp modelId="{26BEB5D6-85E6-445F-8AD2-A5C9CC8B5B03}">
      <dsp:nvSpPr>
        <dsp:cNvPr id="0" name=""/>
        <dsp:cNvSpPr/>
      </dsp:nvSpPr>
      <dsp:spPr>
        <a:xfrm>
          <a:off x="6269645" y="769369"/>
          <a:ext cx="1958950" cy="783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Сопоставление с шаблоном (Pattern-based analysis )</a:t>
          </a:r>
          <a:endParaRPr lang="en-US" sz="1200" kern="1200"/>
        </a:p>
      </dsp:txBody>
      <dsp:txXfrm>
        <a:off x="6269645" y="769369"/>
        <a:ext cx="1958950" cy="783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01817-D8DF-4A4F-A982-01FA9BEBF3E7}" type="datetimeFigureOut">
              <a:rPr lang="x-none" smtClean="0"/>
              <a:pPr/>
              <a:t>04.04.2024</a:t>
            </a:fld>
            <a:endParaRPr lang="x-none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BA3D-194F-4310-9A9D-3C5B3B4ABBC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91165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Метод и система статического анализа для поиска уязвимостей в программном обеспечении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C4D3D6E-C4A2-5FBF-BC2F-298B33828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04664"/>
            <a:ext cx="8219256" cy="5721499"/>
          </a:xfrm>
        </p:spPr>
        <p:txBody>
          <a:bodyPr/>
          <a:lstStyle/>
          <a:p>
            <a:pPr marL="514350" indent="-514350">
              <a:buAutoNum type="arabicPeriod"/>
            </a:pPr>
            <a:endParaRPr lang="ru-RU" dirty="0"/>
          </a:p>
          <a:p>
            <a:pPr marL="0" indent="0" algn="just">
              <a:buNone/>
            </a:pPr>
            <a:r>
              <a:rPr lang="ru-RU" b="1" dirty="0">
                <a:solidFill>
                  <a:srgbClr val="0070C0"/>
                </a:solidFill>
              </a:rPr>
              <a:t>Актуальность темы:</a:t>
            </a:r>
          </a:p>
          <a:p>
            <a:pPr marL="514350" indent="-514350" algn="just">
              <a:buAutoNum type="arabicPeriod"/>
            </a:pPr>
            <a:r>
              <a:rPr lang="ru-RU" dirty="0"/>
              <a:t>Рост количества кибератак и инцидентов ИБ, связанных с эксплуатацией уязвимостей в ПО;</a:t>
            </a:r>
          </a:p>
          <a:p>
            <a:pPr marL="514350" indent="-514350" algn="just">
              <a:buAutoNum type="arabicPeriod"/>
            </a:pPr>
            <a:r>
              <a:rPr lang="ru-RU" dirty="0"/>
              <a:t>Необходимость обеспечения высокого уровня безопасности приложений.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4659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04665"/>
            <a:ext cx="8435280" cy="18002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Статический анализ кода </a:t>
            </a:r>
            <a:r>
              <a:rPr lang="ru-RU" dirty="0"/>
              <a:t>— это процесс выявления ошибок в исходном коде программы до ее выполнения.</a:t>
            </a:r>
          </a:p>
        </p:txBody>
      </p:sp>
      <p:pic>
        <p:nvPicPr>
          <p:cNvPr id="4" name="Picture 2" descr="C:\Users\ADMIN2\Downloads\схема.png">
            <a:extLst>
              <a:ext uri="{FF2B5EF4-FFF2-40B4-BE49-F238E27FC236}">
                <a16:creationId xmlns:a16="http://schemas.microsoft.com/office/drawing/2014/main" xmlns="" id="{72574596-9CCF-3F3B-5D14-827DCED7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327" y="2191107"/>
            <a:ext cx="8229600" cy="2072148"/>
          </a:xfrm>
          <a:prstGeom prst="rect">
            <a:avLst/>
          </a:prstGeom>
          <a:noFill/>
        </p:spPr>
      </p:pic>
      <p:graphicFrame>
        <p:nvGraphicFramePr>
          <p:cNvPr id="11" name="Содержимое 2">
            <a:extLst>
              <a:ext uri="{FF2B5EF4-FFF2-40B4-BE49-F238E27FC236}">
                <a16:creationId xmlns:a16="http://schemas.microsoft.com/office/drawing/2014/main" xmlns="" id="{6001983B-37AC-BA2E-0D54-2412BD4D3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30036561"/>
              </p:ext>
            </p:extLst>
          </p:nvPr>
        </p:nvGraphicFramePr>
        <p:xfrm>
          <a:off x="395536" y="4293096"/>
          <a:ext cx="8229600" cy="23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/>
              <a:t>Предложения на рынке</a:t>
            </a: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741682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Практика</a:t>
            </a: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792088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764704"/>
            <a:ext cx="60486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0648"/>
            <a:ext cx="6840760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90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Метод и система статического анализа для поиска уязвимостей в программном обеспечении</vt:lpstr>
      <vt:lpstr>Слайд 2</vt:lpstr>
      <vt:lpstr>Слайд 3</vt:lpstr>
      <vt:lpstr>Предложения на рынке</vt:lpstr>
      <vt:lpstr>Практика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и система статического анализа для поиска уязвимостей в программном обеспечении</dc:title>
  <dc:creator>ADMIN2</dc:creator>
  <cp:lastModifiedBy>ADMIN2</cp:lastModifiedBy>
  <cp:revision>15</cp:revision>
  <dcterms:created xsi:type="dcterms:W3CDTF">2024-03-31T15:21:38Z</dcterms:created>
  <dcterms:modified xsi:type="dcterms:W3CDTF">2024-04-04T10:07:56Z</dcterms:modified>
</cp:coreProperties>
</file>