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9" r:id="rId4"/>
    <p:sldId id="270" r:id="rId5"/>
    <p:sldId id="272" r:id="rId6"/>
    <p:sldId id="271" r:id="rId7"/>
    <p:sldId id="273" r:id="rId8"/>
    <p:sldId id="268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 Nguyen" initials="LN" lastIdx="1" clrIdx="0">
    <p:extLst>
      <p:ext uri="{19B8F6BF-5375-455C-9EA6-DF929625EA0E}">
        <p15:presenceInfo xmlns:p15="http://schemas.microsoft.com/office/powerpoint/2012/main" userId="106aa03ff06cd9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>
        <p:scale>
          <a:sx n="50" d="100"/>
          <a:sy n="50" d="100"/>
        </p:scale>
        <p:origin x="970" y="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FC2B-E70D-4068-AA0D-3CA7B25A81C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A323-A1D2-4CEA-9F7E-E0F06F76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372100" y="3126278"/>
            <a:ext cx="75438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000" b="1" dirty="0">
                <a:solidFill>
                  <a:srgbClr val="051D4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ĐỒ ÁN TỐT NGHIỆP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304800" y="-493308"/>
            <a:ext cx="1286950" cy="128695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504543" y="7446046"/>
            <a:ext cx="7429500" cy="955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55"/>
              </a:lnSpc>
              <a:spcBef>
                <a:spcPct val="0"/>
              </a:spcBef>
            </a:pPr>
            <a:r>
              <a:rPr lang="en-US" sz="2753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GVHD: TS. Đặng </a:t>
            </a:r>
            <a:r>
              <a:rPr lang="en-US" sz="2753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Trọng</a:t>
            </a:r>
            <a:r>
              <a:rPr lang="en-US" sz="2753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2753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Hợp</a:t>
            </a:r>
            <a:endParaRPr lang="en-US" sz="2753" spc="-55" dirty="0">
              <a:solidFill>
                <a:srgbClr val="051D40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  <a:sym typeface="Poppins"/>
            </a:endParaRPr>
          </a:p>
          <a:p>
            <a:pPr algn="ctr">
              <a:lnSpc>
                <a:spcPts val="3855"/>
              </a:lnSpc>
              <a:spcBef>
                <a:spcPct val="0"/>
              </a:spcBef>
            </a:pPr>
            <a:r>
              <a:rPr lang="en-US" sz="2753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Sinh </a:t>
            </a:r>
            <a:r>
              <a:rPr lang="en-US" sz="2753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viên</a:t>
            </a:r>
            <a:r>
              <a:rPr lang="en-US" sz="2753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2753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thực</a:t>
            </a:r>
            <a:r>
              <a:rPr lang="en-US" sz="2753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2753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hiện</a:t>
            </a:r>
            <a:r>
              <a:rPr lang="en-US" sz="2753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: Trần Đức Huy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8B83857E-B2C3-DEC7-9777-B22C428F4F5F}"/>
              </a:ext>
            </a:extLst>
          </p:cNvPr>
          <p:cNvSpPr txBox="1"/>
          <p:nvPr/>
        </p:nvSpPr>
        <p:spPr>
          <a:xfrm>
            <a:off x="2275310" y="4326390"/>
            <a:ext cx="1373738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 err="1"/>
              <a:t>Xây</a:t>
            </a:r>
            <a:r>
              <a:rPr lang="en-US" sz="6000" dirty="0"/>
              <a:t> </a:t>
            </a:r>
            <a:r>
              <a:rPr lang="en-US" sz="6000" dirty="0" err="1"/>
              <a:t>dựng</a:t>
            </a:r>
            <a:r>
              <a:rPr lang="en-US" sz="6000" dirty="0"/>
              <a:t> website </a:t>
            </a:r>
            <a:r>
              <a:rPr lang="en-US" sz="6000" dirty="0" err="1"/>
              <a:t>bán</a:t>
            </a:r>
            <a:r>
              <a:rPr lang="en-US" sz="6000" dirty="0"/>
              <a:t> </a:t>
            </a:r>
            <a:r>
              <a:rPr lang="en-US" sz="6000" dirty="0" err="1"/>
              <a:t>đồ</a:t>
            </a:r>
            <a:r>
              <a:rPr lang="en-US" sz="6000" dirty="0"/>
              <a:t> </a:t>
            </a:r>
            <a:r>
              <a:rPr lang="en-US" sz="6000" dirty="0" err="1"/>
              <a:t>điện</a:t>
            </a:r>
            <a:r>
              <a:rPr lang="en-US" sz="6000" dirty="0"/>
              <a:t> </a:t>
            </a:r>
            <a:r>
              <a:rPr lang="en-US" sz="6000" dirty="0" err="1"/>
              <a:t>tử</a:t>
            </a:r>
            <a:r>
              <a:rPr lang="en-US" sz="6000" dirty="0"/>
              <a:t> </a:t>
            </a:r>
            <a:r>
              <a:rPr lang="en-US" sz="6000" dirty="0" err="1"/>
              <a:t>sử</a:t>
            </a:r>
            <a:r>
              <a:rPr lang="en-US" sz="6000" dirty="0"/>
              <a:t> </a:t>
            </a:r>
            <a:r>
              <a:rPr lang="en-US" sz="6000" dirty="0" err="1"/>
              <a:t>dụng</a:t>
            </a:r>
            <a:r>
              <a:rPr lang="en-US" sz="6000" dirty="0"/>
              <a:t> ASP.NET CORE WEB API </a:t>
            </a:r>
            <a:r>
              <a:rPr lang="en-US" sz="6000" dirty="0" err="1"/>
              <a:t>và</a:t>
            </a:r>
            <a:r>
              <a:rPr lang="en-US" sz="6000" dirty="0"/>
              <a:t> WEB MVC </a:t>
            </a:r>
            <a:endParaRPr lang="en-US" sz="6000" dirty="0">
              <a:solidFill>
                <a:srgbClr val="051D4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3CEE45E-C323-84F6-E1A8-00E7D1D37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204405"/>
            <a:ext cx="9577386" cy="1646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188496" y="856713"/>
            <a:ext cx="5708104" cy="1194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 b="1" dirty="0">
                <a:solidFill>
                  <a:srgbClr val="145DA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rPr>
              <a:t>NỘI DUNG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316405" y="6745154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8E9C3C-37D2-B9B8-EFFD-E786E92FDD8B}"/>
              </a:ext>
            </a:extLst>
          </p:cNvPr>
          <p:cNvGrpSpPr/>
          <p:nvPr/>
        </p:nvGrpSpPr>
        <p:grpSpPr>
          <a:xfrm>
            <a:off x="1401010" y="2552700"/>
            <a:ext cx="9677400" cy="769441"/>
            <a:chOff x="3534394" y="5526863"/>
            <a:chExt cx="9677400" cy="769441"/>
          </a:xfrm>
        </p:grpSpPr>
        <p:sp>
          <p:nvSpPr>
            <p:cNvPr id="9" name="Freeform 9"/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1.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Giới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thiệu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đề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tài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.</a:t>
              </a: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4CB30C66-AC1B-BDDD-F081-EC8BC18E1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71709"/>
            <a:ext cx="5867400" cy="100894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6E95CDB-9913-4505-D704-FFCEA73F5C8D}"/>
              </a:ext>
            </a:extLst>
          </p:cNvPr>
          <p:cNvGrpSpPr/>
          <p:nvPr/>
        </p:nvGrpSpPr>
        <p:grpSpPr>
          <a:xfrm>
            <a:off x="1401010" y="4819682"/>
            <a:ext cx="9677400" cy="769441"/>
            <a:chOff x="3534394" y="5526863"/>
            <a:chExt cx="9677400" cy="769441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D46679B-074B-384C-81FC-19D47E3E0287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C3B3FE3F-1455-9CAA-D0E3-E818CA5EA1D3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3.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Thiết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kế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hệ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thống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6044DB-C7B7-C461-9B13-34C3AA13BC24}"/>
              </a:ext>
            </a:extLst>
          </p:cNvPr>
          <p:cNvGrpSpPr/>
          <p:nvPr/>
        </p:nvGrpSpPr>
        <p:grpSpPr>
          <a:xfrm>
            <a:off x="1401010" y="3686191"/>
            <a:ext cx="9677400" cy="769441"/>
            <a:chOff x="3534394" y="5526863"/>
            <a:chExt cx="9677400" cy="769441"/>
          </a:xfrm>
        </p:grpSpPr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EC8F1D17-4D1E-8A0F-9A54-B6EB828ACD6B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TextBox 11">
              <a:extLst>
                <a:ext uri="{FF2B5EF4-FFF2-40B4-BE49-F238E27FC236}">
                  <a16:creationId xmlns:a16="http://schemas.microsoft.com/office/drawing/2014/main" id="{D5E332C5-A9D6-9D36-7A84-167D8BD06D41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2. Công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nghệ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sử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dụng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7153E-5B72-C1B9-AAFB-449D2E4DB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C79D51DF-3A7C-A6C0-2543-2E11D12EA7E3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4B1A42B-1BF0-8CC0-189F-84F45AD5BFA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125F7AC-67C7-FA2F-A700-CA3853364E0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2D8959DE-40E3-146A-89A1-8DCA6FFB44A3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2D0EBA3-157D-326E-E2F5-FFBC9BF45B1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BD7022A2-ACC9-D4D4-9EB8-1EF39B1A9D6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6CD019-76F6-96DD-F631-5F7B2CB5C4F1}"/>
              </a:ext>
            </a:extLst>
          </p:cNvPr>
          <p:cNvGrpSpPr/>
          <p:nvPr/>
        </p:nvGrpSpPr>
        <p:grpSpPr>
          <a:xfrm>
            <a:off x="0" y="-1"/>
            <a:ext cx="16885606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CF95A16E-12D5-9D8B-F0B5-6F29191D6028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370895D5-0207-FF4C-D296-8115900D6B6C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E4A6C37-DEE9-1D3B-6E9B-D0437E90541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2225D2-C7EB-7292-5E86-1FF4D4872E27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E325BBE6-1B91-9C75-2C82-3D2D996758FE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7DD3640-A798-171A-EE47-F6D99BD5E62F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GIỚI THIỆU ĐỀ TÀI</a:t>
                </a:r>
              </a:p>
            </p:txBody>
          </p:sp>
        </p:grp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CF001235-475A-C045-54A9-203B0546F6CA}"/>
              </a:ext>
            </a:extLst>
          </p:cNvPr>
          <p:cNvGrpSpPr/>
          <p:nvPr/>
        </p:nvGrpSpPr>
        <p:grpSpPr>
          <a:xfrm>
            <a:off x="16535400" y="-1867766"/>
            <a:ext cx="3735531" cy="3735531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1C1D762-0A3B-3CC0-577A-1E07492BCAA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EDEF90DF-58BD-015E-FDF0-CD554E2788E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838B68-F43A-3376-05A0-F145BD72A2CA}"/>
              </a:ext>
            </a:extLst>
          </p:cNvPr>
          <p:cNvSpPr txBox="1"/>
          <p:nvPr/>
        </p:nvSpPr>
        <p:spPr>
          <a:xfrm>
            <a:off x="292679" y="16830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Lý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9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E2DCB-5D5B-D0C5-C7A2-792BDD7A4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24B09BDC-B430-673E-AF76-D13B8F691ABA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E4DEAF5-0EFD-C442-FBDB-6E64B414158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AB98898-96BD-C9C7-2ADA-51CF68211C7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DBBFFDE4-FC40-3DBE-C894-A654856BD2EE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FF17F0D-ED23-4917-CEBA-106F4D06C02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CBEC8103-E0C9-E5E8-7D69-DFE32E0AF5B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93667E-E5BA-BE45-4372-D38B942B4B20}"/>
              </a:ext>
            </a:extLst>
          </p:cNvPr>
          <p:cNvGrpSpPr/>
          <p:nvPr/>
        </p:nvGrpSpPr>
        <p:grpSpPr>
          <a:xfrm>
            <a:off x="0" y="-1"/>
            <a:ext cx="16885606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EF3BA851-D79B-F658-C17C-6229E5534F06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B6E011FD-7CE3-F46E-2E8D-9FFDDC55E64A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404D8D65-6F6C-0D51-DEF1-A134A119750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53BEDC-A675-2226-7CD3-FCFB308FE170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A84C80AB-7C46-112B-427F-5BDDC032736D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F3C9168-2D6A-0783-0377-D9B45CF1FC03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GIỚI THIỆU ĐỀ TÀI</a:t>
                </a:r>
              </a:p>
            </p:txBody>
          </p:sp>
        </p:grp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11D7FF7C-2C3F-CC33-F8BE-C92A9E653632}"/>
              </a:ext>
            </a:extLst>
          </p:cNvPr>
          <p:cNvGrpSpPr/>
          <p:nvPr/>
        </p:nvGrpSpPr>
        <p:grpSpPr>
          <a:xfrm>
            <a:off x="16535400" y="-1867766"/>
            <a:ext cx="3735531" cy="3735531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08FF40D-58E0-79A1-58C1-6B89CB641DF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1415040C-CDF2-AB65-430E-CF5E5AEDA4B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23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1758B-50F2-049E-3B13-FDD5EB690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B5AF6767-E528-9F3A-7753-A12E32BCBF4D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5591EB4-53F4-CAC6-DB7D-ADFBFEE244E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5A42ECA-3594-20B6-9EB7-8D3934B82F8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48DE6DFA-8EE0-97AF-A942-5C3B2CBAE34A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6659E11-EE00-EF0C-F19F-20FCEF3250B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12A16B6D-EAC6-1956-2EE8-76B57043250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A1379-C7A4-CB3E-368F-54691FC413FC}"/>
              </a:ext>
            </a:extLst>
          </p:cNvPr>
          <p:cNvGrpSpPr/>
          <p:nvPr/>
        </p:nvGrpSpPr>
        <p:grpSpPr>
          <a:xfrm>
            <a:off x="0" y="-1"/>
            <a:ext cx="16885606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B67F411-5F72-E653-4B0E-9E4A479FE9F7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AC34C434-0989-B45B-7BC7-0709BCB2AAE2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A1A8557D-7D3C-12EE-9550-9A173A196A5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CD1931F-0F84-99B4-F9D1-DE4D213D5C95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BACD3F63-E5F8-8DFF-53C3-E824017CD11E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08831D1-9912-7EB4-D0E4-9B88A86F832E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rgbClr val="051D40"/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CÔNG NGHỆ SỬ DỤNG</a:t>
                </a:r>
              </a:p>
            </p:txBody>
          </p:sp>
        </p:grp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C9E8C4D0-5EE8-78FF-5F62-6C29A626E334}"/>
              </a:ext>
            </a:extLst>
          </p:cNvPr>
          <p:cNvGrpSpPr/>
          <p:nvPr/>
        </p:nvGrpSpPr>
        <p:grpSpPr>
          <a:xfrm>
            <a:off x="16535400" y="-1867766"/>
            <a:ext cx="3735531" cy="3735531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D94BB63-CE63-8BEF-1182-32C5A8CC693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F78396E-F750-DA65-57D3-210EFDA99A6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5BB2E6F-919B-4BEA-D49C-A3E34F3A5147}"/>
              </a:ext>
            </a:extLst>
          </p:cNvPr>
          <p:cNvGrpSpPr/>
          <p:nvPr/>
        </p:nvGrpSpPr>
        <p:grpSpPr>
          <a:xfrm>
            <a:off x="1752600" y="2115182"/>
            <a:ext cx="4180406" cy="5598880"/>
            <a:chOff x="1444403" y="2005880"/>
            <a:chExt cx="4180406" cy="559888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AA92000-D45C-50F8-B97A-F2BA035733CD}"/>
                </a:ext>
              </a:extLst>
            </p:cNvPr>
            <p:cNvSpPr/>
            <p:nvPr/>
          </p:nvSpPr>
          <p:spPr>
            <a:xfrm>
              <a:off x="1444403" y="200588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SQL SERVER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5E662-E183-F0BA-B904-C4F17C2B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94606" y="2918219"/>
              <a:ext cx="2880000" cy="233691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63017C0-318F-D3CF-CB76-6D93E9049F40}"/>
              </a:ext>
            </a:extLst>
          </p:cNvPr>
          <p:cNvGrpSpPr/>
          <p:nvPr/>
        </p:nvGrpSpPr>
        <p:grpSpPr>
          <a:xfrm>
            <a:off x="6973999" y="2115182"/>
            <a:ext cx="4180406" cy="5598880"/>
            <a:chOff x="6599402" y="2005880"/>
            <a:chExt cx="4180406" cy="559888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1B9B664-0A2D-7860-C06E-10B3A4129BAB}"/>
                </a:ext>
              </a:extLst>
            </p:cNvPr>
            <p:cNvSpPr/>
            <p:nvPr/>
          </p:nvSpPr>
          <p:spPr>
            <a:xfrm>
              <a:off x="6599402" y="200588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SQL SERVER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3C70E15-492C-BC54-815A-155A0EE95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605" y="2948699"/>
              <a:ext cx="2880000" cy="233467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A2A758-842B-D98A-00E5-E2C6CC588CB0}"/>
              </a:ext>
            </a:extLst>
          </p:cNvPr>
          <p:cNvGrpSpPr/>
          <p:nvPr/>
        </p:nvGrpSpPr>
        <p:grpSpPr>
          <a:xfrm>
            <a:off x="12195397" y="2062392"/>
            <a:ext cx="4180406" cy="5598880"/>
            <a:chOff x="11887200" y="1953090"/>
            <a:chExt cx="4180406" cy="55988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E245A03-6224-D43E-52EF-EAA8E3550C24}"/>
                </a:ext>
              </a:extLst>
            </p:cNvPr>
            <p:cNvSpPr/>
            <p:nvPr/>
          </p:nvSpPr>
          <p:spPr>
            <a:xfrm>
              <a:off x="11887200" y="195309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SQL SERVER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D4706F-0E88-9E56-5ACF-0748AF3D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37403" y="2386654"/>
              <a:ext cx="2880000" cy="2868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175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9E5C0-9C95-C651-DEE1-DA8B2135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0">
            <a:extLst>
              <a:ext uri="{FF2B5EF4-FFF2-40B4-BE49-F238E27FC236}">
                <a16:creationId xmlns:a16="http://schemas.microsoft.com/office/drawing/2014/main" id="{33D2D0B6-9CD3-58AE-2AB9-8FAE44D1C224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CF7DB0B-88D9-9D93-5B3D-3A6E4EEF0CF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1717C77F-CC6F-B70F-1D9C-5060C83BCEB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437307-D423-C6CB-759D-A8733397E33A}"/>
              </a:ext>
            </a:extLst>
          </p:cNvPr>
          <p:cNvGrpSpPr/>
          <p:nvPr/>
        </p:nvGrpSpPr>
        <p:grpSpPr>
          <a:xfrm>
            <a:off x="0" y="-1"/>
            <a:ext cx="16885606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91D45040-35FB-1223-23D8-AC6D48A4238A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2702E543-CBDB-3CC7-D488-220D69D399F4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513FCC88-88FE-FFAB-F702-BC75FB4A310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B52335-1BA7-2C93-4D87-E9EEA8E4D110}"/>
                </a:ext>
              </a:extLst>
            </p:cNvPr>
            <p:cNvGrpSpPr/>
            <p:nvPr/>
          </p:nvGrpSpPr>
          <p:grpSpPr>
            <a:xfrm>
              <a:off x="2514600" y="2472779"/>
              <a:ext cx="8732299" cy="769441"/>
              <a:chOff x="3534394" y="5526863"/>
              <a:chExt cx="14217974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988E2FF4-A10C-F123-3907-3D0D75EE73B1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AD803F9C-8F3E-3926-3060-135AA5232888}"/>
                  </a:ext>
                </a:extLst>
              </p:cNvPr>
              <p:cNvSpPr txBox="1"/>
              <p:nvPr/>
            </p:nvSpPr>
            <p:spPr>
              <a:xfrm>
                <a:off x="4143993" y="5526863"/>
                <a:ext cx="13608375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PHÂN TÍCH VÀ THIẾT KẾ HỆ THỐNG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FF977A5-B041-29BD-1E80-737DB870C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2238437"/>
            <a:ext cx="18084407" cy="6284733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BD1DAF38-EEB6-D9BB-9121-BD239F170CC2}"/>
              </a:ext>
            </a:extLst>
          </p:cNvPr>
          <p:cNvGrpSpPr/>
          <p:nvPr/>
        </p:nvGrpSpPr>
        <p:grpSpPr>
          <a:xfrm>
            <a:off x="16535400" y="-1867766"/>
            <a:ext cx="3735531" cy="3735531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F473489-BCF8-C80B-E522-097252A6834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295A1A39-6CEF-5C1B-2D8E-F2138C9306A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B757E98-EFDB-1F42-3030-6BA6AEB7DCC6}"/>
              </a:ext>
            </a:extLst>
          </p:cNvPr>
          <p:cNvSpPr txBox="1"/>
          <p:nvPr/>
        </p:nvSpPr>
        <p:spPr>
          <a:xfrm>
            <a:off x="262199" y="1175696"/>
            <a:ext cx="5083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ĐỒ USE CASE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AFD366FB-3258-9FE5-CBE6-82880C7FB5D6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44FB0EC-128F-034D-6E8C-7C6786B58A8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E8F9EC1B-C7A9-382F-5F35-2BC7236646D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62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D3A28-7385-92F9-0C0C-9D17E34E8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47AF6754-2777-EA4C-A300-B76D78579D0E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F74249A-2E4C-CA0D-1AE1-10F946C0C75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EB8B8200-7165-AB07-1788-501F4D9ABBD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A39423DA-8BA7-E37A-7E8F-174FE7E02E97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0D138A-45AB-DC9F-2289-A1A9D2A53D2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FB9D81E7-F132-BD92-715E-7ABFD3AA5B8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9C479A-5F39-2505-D9F5-5436A91090D6}"/>
              </a:ext>
            </a:extLst>
          </p:cNvPr>
          <p:cNvGrpSpPr/>
          <p:nvPr/>
        </p:nvGrpSpPr>
        <p:grpSpPr>
          <a:xfrm>
            <a:off x="0" y="-1"/>
            <a:ext cx="16885606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8496864-05CC-5CD1-1D1E-927010B5E99E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2573BA4A-63F2-6297-932C-569C1D7FDCA7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7EDEA20E-267A-81A5-288E-63B99A7B4C9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EF377D-59FD-83F1-C09B-A5EAC6BB3939}"/>
                </a:ext>
              </a:extLst>
            </p:cNvPr>
            <p:cNvGrpSpPr/>
            <p:nvPr/>
          </p:nvGrpSpPr>
          <p:grpSpPr>
            <a:xfrm>
              <a:off x="2514600" y="2472779"/>
              <a:ext cx="8683425" cy="769441"/>
              <a:chOff x="3534394" y="5526863"/>
              <a:chExt cx="14138397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179B4ABD-580E-4FDB-79F4-5E14E6C3CF60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8EC2A4EF-9B43-9EE3-B69E-255B4CF24047}"/>
                  </a:ext>
                </a:extLst>
              </p:cNvPr>
              <p:cNvSpPr txBox="1"/>
              <p:nvPr/>
            </p:nvSpPr>
            <p:spPr>
              <a:xfrm>
                <a:off x="4143993" y="5526863"/>
                <a:ext cx="13528798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PHÂN TÍCH VÀ THIẾT KẾ HỆ THỐNG</a:t>
                </a:r>
              </a:p>
            </p:txBody>
          </p:sp>
        </p:grp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21118CE2-5629-DE7D-76E1-F52711454566}"/>
              </a:ext>
            </a:extLst>
          </p:cNvPr>
          <p:cNvGrpSpPr/>
          <p:nvPr/>
        </p:nvGrpSpPr>
        <p:grpSpPr>
          <a:xfrm>
            <a:off x="16535400" y="-1867766"/>
            <a:ext cx="3735531" cy="3735531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1BAD2D6-41FD-0FDB-362E-3C8B28AAE57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4AF2089-CBAB-2537-36AB-838DF243F31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45A3A8-41E7-696C-9CFD-154147FD04F9}"/>
              </a:ext>
            </a:extLst>
          </p:cNvPr>
          <p:cNvSpPr txBox="1"/>
          <p:nvPr/>
        </p:nvSpPr>
        <p:spPr>
          <a:xfrm>
            <a:off x="662372" y="1358866"/>
            <a:ext cx="3442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292920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8C13E-7D7A-B9AC-9C85-891B9A7DA839}"/>
              </a:ext>
            </a:extLst>
          </p:cNvPr>
          <p:cNvGrpSpPr/>
          <p:nvPr/>
        </p:nvGrpSpPr>
        <p:grpSpPr>
          <a:xfrm>
            <a:off x="4467202" y="4000500"/>
            <a:ext cx="8819592" cy="2999144"/>
            <a:chOff x="5240348" y="3231308"/>
            <a:chExt cx="8819592" cy="2999144"/>
          </a:xfrm>
        </p:grpSpPr>
        <p:sp>
          <p:nvSpPr>
            <p:cNvPr id="2" name="TextBox 2"/>
            <p:cNvSpPr txBox="1"/>
            <p:nvPr/>
          </p:nvSpPr>
          <p:spPr>
            <a:xfrm>
              <a:off x="5240348" y="3775770"/>
              <a:ext cx="8819592" cy="16971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4510"/>
                </a:lnSpc>
                <a:spcBef>
                  <a:spcPct val="0"/>
                </a:spcBef>
              </a:pPr>
              <a:r>
                <a:rPr lang="en-US" sz="10364" b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THANK YOU!</a:t>
              </a: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/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4" name="Picture 2" descr="IMG_256">
            <a:extLst>
              <a:ext uri="{FF2B5EF4-FFF2-40B4-BE49-F238E27FC236}">
                <a16:creationId xmlns:a16="http://schemas.microsoft.com/office/drawing/2014/main" id="{36721F79-4BF4-FFC9-FCE7-E4B700D9C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598" y="1467156"/>
            <a:ext cx="2590800" cy="238555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6" name="Group 12">
            <a:extLst>
              <a:ext uri="{FF2B5EF4-FFF2-40B4-BE49-F238E27FC236}">
                <a16:creationId xmlns:a16="http://schemas.microsoft.com/office/drawing/2014/main" id="{ADDA1D83-2A92-77F1-820F-41BDD020CBFF}"/>
              </a:ext>
            </a:extLst>
          </p:cNvPr>
          <p:cNvGrpSpPr/>
          <p:nvPr/>
        </p:nvGrpSpPr>
        <p:grpSpPr>
          <a:xfrm>
            <a:off x="15150538" y="6628784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AF8E971B-F947-65AA-CE6B-A47FF35B9D9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EC1443EB-D669-1375-66E9-D333FB412E4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053275D2-66F8-6277-F702-00C55B8F4E79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106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Long Nguyen</dc:creator>
  <cp:lastModifiedBy>Huy Trần Đức</cp:lastModifiedBy>
  <cp:revision>83</cp:revision>
  <dcterms:created xsi:type="dcterms:W3CDTF">2006-08-16T00:00:00Z</dcterms:created>
  <dcterms:modified xsi:type="dcterms:W3CDTF">2025-06-06T06:17:44Z</dcterms:modified>
  <dc:identifier>DAGn_4arN0w</dc:identifier>
</cp:coreProperties>
</file>